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9"/>
  </p:handoutMasterIdLst>
  <p:sldIdLst>
    <p:sldId id="257" r:id="rId3"/>
    <p:sldId id="307" r:id="rId5"/>
    <p:sldId id="265" r:id="rId6"/>
    <p:sldId id="308" r:id="rId7"/>
    <p:sldId id="283" r:id="rId8"/>
    <p:sldId id="309" r:id="rId9"/>
    <p:sldId id="377" r:id="rId10"/>
    <p:sldId id="256" r:id="rId11"/>
    <p:sldId id="260" r:id="rId12"/>
    <p:sldId id="282" r:id="rId13"/>
    <p:sldId id="310" r:id="rId14"/>
    <p:sldId id="286" r:id="rId15"/>
    <p:sldId id="274" r:id="rId16"/>
    <p:sldId id="284" r:id="rId17"/>
    <p:sldId id="276" r:id="rId18"/>
    <p:sldId id="312" r:id="rId19"/>
    <p:sldId id="313" r:id="rId20"/>
    <p:sldId id="314" r:id="rId21"/>
    <p:sldId id="378" r:id="rId22"/>
    <p:sldId id="315" r:id="rId23"/>
    <p:sldId id="316" r:id="rId24"/>
    <p:sldId id="317" r:id="rId25"/>
    <p:sldId id="318" r:id="rId26"/>
    <p:sldId id="319" r:id="rId27"/>
    <p:sldId id="320" r:id="rId28"/>
    <p:sldId id="379" r:id="rId29"/>
    <p:sldId id="321" r:id="rId30"/>
    <p:sldId id="343" r:id="rId31"/>
    <p:sldId id="345" r:id="rId32"/>
    <p:sldId id="380" r:id="rId33"/>
    <p:sldId id="347" r:id="rId34"/>
    <p:sldId id="351" r:id="rId35"/>
    <p:sldId id="352" r:id="rId36"/>
    <p:sldId id="381" r:id="rId37"/>
    <p:sldId id="290" r:id="rId38"/>
    <p:sldId id="355" r:id="rId39"/>
    <p:sldId id="382" r:id="rId40"/>
    <p:sldId id="356" r:id="rId41"/>
    <p:sldId id="357" r:id="rId42"/>
    <p:sldId id="359" r:id="rId43"/>
    <p:sldId id="360" r:id="rId44"/>
    <p:sldId id="361" r:id="rId45"/>
    <p:sldId id="365" r:id="rId46"/>
    <p:sldId id="366" r:id="rId47"/>
    <p:sldId id="376" r:id="rId48"/>
    <p:sldId id="424" r:id="rId49"/>
    <p:sldId id="425" r:id="rId50"/>
    <p:sldId id="369" r:id="rId51"/>
    <p:sldId id="370" r:id="rId52"/>
    <p:sldId id="375" r:id="rId53"/>
    <p:sldId id="371" r:id="rId54"/>
    <p:sldId id="372" r:id="rId55"/>
    <p:sldId id="373" r:id="rId56"/>
    <p:sldId id="383" r:id="rId57"/>
    <p:sldId id="301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765" autoAdjust="0"/>
  </p:normalViewPr>
  <p:slideViewPr>
    <p:cSldViewPr snapToGrid="0">
      <p:cViewPr>
        <p:scale>
          <a:sx n="100" d="100"/>
          <a:sy n="100" d="100"/>
        </p:scale>
        <p:origin x="-990" y="-3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762" y="-96"/>
      </p:cViewPr>
      <p:guideLst>
        <p:guide orient="horz" pos="291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3.xml"/><Relationship Id="rId59" Type="http://schemas.openxmlformats.org/officeDocument/2006/relationships/handoutMaster" Target="handoutMasters/handoutMaster1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09B06-11F1-4673-AB5B-3A985CD59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A019C-D3DE-44A7-8F17-9282BFEC34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942F-1AB7-49E2-883F-8A0A44A60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C9F3-A9BA-4A7C-8595-3C4ED8312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800000">
            <a:off x="7503519" y="-408600"/>
            <a:ext cx="696473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2600000">
            <a:off x="-1769434" y="177554"/>
            <a:ext cx="696473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-1792880" y="2229092"/>
            <a:ext cx="696473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6965" y="-1827092"/>
            <a:ext cx="696473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589A6CA-7D0C-452A-A789-A1C5C7CD75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7A77EC-E0CD-4985-A228-9AB9114FD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30000"/>
            </a:gs>
            <a:gs pos="100000">
              <a:srgbClr val="76030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vortex dir="r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1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>
            <a:off x="-1347404" y="658199"/>
            <a:ext cx="7537187" cy="742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73303" y="-1487124"/>
            <a:ext cx="7537187" cy="742167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1272587" y="2670598"/>
            <a:ext cx="943121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2018</a:t>
            </a:r>
            <a:r>
              <a:rPr lang="zh-CN" altLang="en-US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主流跨境电商平台</a:t>
            </a:r>
            <a:endParaRPr lang="zh-CN" altLang="en-US" sz="5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副标题 2"/>
          <p:cNvSpPr txBox="1"/>
          <p:nvPr/>
        </p:nvSpPr>
        <p:spPr>
          <a:xfrm>
            <a:off x="1717724" y="3952022"/>
            <a:ext cx="8539674" cy="384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chemeClr val="accent1">
                    <a:lumMod val="90000"/>
                  </a:schemeClr>
                </a:solidFill>
                <a:cs typeface="+mn-ea"/>
                <a:sym typeface="+mn-lt"/>
              </a:rPr>
              <a:t>Cross-border e-commerce platform</a:t>
            </a:r>
            <a:endParaRPr lang="en-US" altLang="zh-CN" sz="2000" dirty="0" smtClean="0">
              <a:solidFill>
                <a:schemeClr val="accent1">
                  <a:lumMod val="9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6095" y="1711325"/>
            <a:ext cx="57378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accent1">
                    <a:lumMod val="90000"/>
                  </a:schemeClr>
                </a:solidFill>
              </a:rPr>
              <a:t>金梦想教育</a:t>
            </a:r>
            <a:endParaRPr lang="zh-CN" altLang="en-US" sz="48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914400"/>
            <a:ext cx="12192000" cy="5943600"/>
            <a:chOff x="1660525" y="3814763"/>
            <a:chExt cx="10310812" cy="6083300"/>
          </a:xfrm>
          <a:solidFill>
            <a:schemeClr val="tx2"/>
          </a:solidFill>
        </p:grpSpPr>
        <p:sp>
          <p:nvSpPr>
            <p:cNvPr id="7" name="任意多边形: 形状 2"/>
            <p:cNvSpPr/>
            <p:nvPr/>
          </p:nvSpPr>
          <p:spPr bwMode="auto">
            <a:xfrm>
              <a:off x="2898775" y="4237038"/>
              <a:ext cx="7829550" cy="4830763"/>
            </a:xfrm>
            <a:custGeom>
              <a:avLst/>
              <a:gdLst>
                <a:gd name="T0" fmla="*/ 0 w 4932"/>
                <a:gd name="T1" fmla="*/ 3043 h 3043"/>
                <a:gd name="T2" fmla="*/ 4932 w 4932"/>
                <a:gd name="T3" fmla="*/ 3043 h 3043"/>
                <a:gd name="T4" fmla="*/ 4932 w 4932"/>
                <a:gd name="T5" fmla="*/ 0 h 3043"/>
                <a:gd name="T6" fmla="*/ 0 w 4932"/>
                <a:gd name="T7" fmla="*/ 0 h 3043"/>
                <a:gd name="T8" fmla="*/ 0 w 4932"/>
                <a:gd name="T9" fmla="*/ 3043 h 3043"/>
                <a:gd name="T10" fmla="*/ 41 w 4932"/>
                <a:gd name="T11" fmla="*/ 40 h 3043"/>
                <a:gd name="T12" fmla="*/ 4891 w 4932"/>
                <a:gd name="T13" fmla="*/ 40 h 3043"/>
                <a:gd name="T14" fmla="*/ 4891 w 4932"/>
                <a:gd name="T15" fmla="*/ 3003 h 3043"/>
                <a:gd name="T16" fmla="*/ 41 w 4932"/>
                <a:gd name="T17" fmla="*/ 3003 h 3043"/>
                <a:gd name="T18" fmla="*/ 41 w 4932"/>
                <a:gd name="T19" fmla="*/ 4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2" h="3043">
                  <a:moveTo>
                    <a:pt x="0" y="3043"/>
                  </a:moveTo>
                  <a:lnTo>
                    <a:pt x="4932" y="3043"/>
                  </a:lnTo>
                  <a:lnTo>
                    <a:pt x="4932" y="0"/>
                  </a:lnTo>
                  <a:lnTo>
                    <a:pt x="0" y="0"/>
                  </a:lnTo>
                  <a:lnTo>
                    <a:pt x="0" y="3043"/>
                  </a:lnTo>
                  <a:close/>
                  <a:moveTo>
                    <a:pt x="41" y="40"/>
                  </a:moveTo>
                  <a:lnTo>
                    <a:pt x="4891" y="40"/>
                  </a:lnTo>
                  <a:lnTo>
                    <a:pt x="4891" y="3003"/>
                  </a:lnTo>
                  <a:lnTo>
                    <a:pt x="41" y="3003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6777038" y="4057651"/>
              <a:ext cx="7620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4"/>
            <p:cNvSpPr/>
            <p:nvPr/>
          </p:nvSpPr>
          <p:spPr bwMode="auto">
            <a:xfrm>
              <a:off x="1660525" y="3814763"/>
              <a:ext cx="10310812" cy="6083300"/>
            </a:xfrm>
            <a:custGeom>
              <a:avLst/>
              <a:gdLst>
                <a:gd name="T0" fmla="*/ 2333 w 2547"/>
                <a:gd name="T1" fmla="*/ 1380 h 1525"/>
                <a:gd name="T2" fmla="*/ 2333 w 2547"/>
                <a:gd name="T3" fmla="*/ 115 h 1525"/>
                <a:gd name="T4" fmla="*/ 2218 w 2547"/>
                <a:gd name="T5" fmla="*/ 0 h 1525"/>
                <a:gd name="T6" fmla="*/ 329 w 2547"/>
                <a:gd name="T7" fmla="*/ 0 h 1525"/>
                <a:gd name="T8" fmla="*/ 214 w 2547"/>
                <a:gd name="T9" fmla="*/ 115 h 1525"/>
                <a:gd name="T10" fmla="*/ 214 w 2547"/>
                <a:gd name="T11" fmla="*/ 1380 h 1525"/>
                <a:gd name="T12" fmla="*/ 0 w 2547"/>
                <a:gd name="T13" fmla="*/ 1380 h 1525"/>
                <a:gd name="T14" fmla="*/ 0 w 2547"/>
                <a:gd name="T15" fmla="*/ 1418 h 1525"/>
                <a:gd name="T16" fmla="*/ 107 w 2547"/>
                <a:gd name="T17" fmla="*/ 1525 h 1525"/>
                <a:gd name="T18" fmla="*/ 2440 w 2547"/>
                <a:gd name="T19" fmla="*/ 1525 h 1525"/>
                <a:gd name="T20" fmla="*/ 2547 w 2547"/>
                <a:gd name="T21" fmla="*/ 1418 h 1525"/>
                <a:gd name="T22" fmla="*/ 2547 w 2547"/>
                <a:gd name="T23" fmla="*/ 1380 h 1525"/>
                <a:gd name="T24" fmla="*/ 2333 w 2547"/>
                <a:gd name="T25" fmla="*/ 1380 h 1525"/>
                <a:gd name="T26" fmla="*/ 246 w 2547"/>
                <a:gd name="T27" fmla="*/ 115 h 1525"/>
                <a:gd name="T28" fmla="*/ 329 w 2547"/>
                <a:gd name="T29" fmla="*/ 32 h 1525"/>
                <a:gd name="T30" fmla="*/ 2218 w 2547"/>
                <a:gd name="T31" fmla="*/ 32 h 1525"/>
                <a:gd name="T32" fmla="*/ 2301 w 2547"/>
                <a:gd name="T33" fmla="*/ 115 h 1525"/>
                <a:gd name="T34" fmla="*/ 2301 w 2547"/>
                <a:gd name="T35" fmla="*/ 1380 h 1525"/>
                <a:gd name="T36" fmla="*/ 246 w 2547"/>
                <a:gd name="T37" fmla="*/ 1380 h 1525"/>
                <a:gd name="T38" fmla="*/ 246 w 2547"/>
                <a:gd name="T39" fmla="*/ 115 h 1525"/>
                <a:gd name="T40" fmla="*/ 1486 w 2547"/>
                <a:gd name="T41" fmla="*/ 1412 h 1525"/>
                <a:gd name="T42" fmla="*/ 1446 w 2547"/>
                <a:gd name="T43" fmla="*/ 1448 h 1525"/>
                <a:gd name="T44" fmla="*/ 1100 w 2547"/>
                <a:gd name="T45" fmla="*/ 1448 h 1525"/>
                <a:gd name="T46" fmla="*/ 1061 w 2547"/>
                <a:gd name="T47" fmla="*/ 1412 h 1525"/>
                <a:gd name="T48" fmla="*/ 1486 w 2547"/>
                <a:gd name="T49" fmla="*/ 1412 h 1525"/>
                <a:gd name="T50" fmla="*/ 2515 w 2547"/>
                <a:gd name="T51" fmla="*/ 1418 h 1525"/>
                <a:gd name="T52" fmla="*/ 2440 w 2547"/>
                <a:gd name="T53" fmla="*/ 1493 h 1525"/>
                <a:gd name="T54" fmla="*/ 107 w 2547"/>
                <a:gd name="T55" fmla="*/ 1493 h 1525"/>
                <a:gd name="T56" fmla="*/ 32 w 2547"/>
                <a:gd name="T57" fmla="*/ 1418 h 1525"/>
                <a:gd name="T58" fmla="*/ 32 w 2547"/>
                <a:gd name="T59" fmla="*/ 1412 h 1525"/>
                <a:gd name="T60" fmla="*/ 1045 w 2547"/>
                <a:gd name="T61" fmla="*/ 1412 h 1525"/>
                <a:gd name="T62" fmla="*/ 1100 w 2547"/>
                <a:gd name="T63" fmla="*/ 1464 h 1525"/>
                <a:gd name="T64" fmla="*/ 1446 w 2547"/>
                <a:gd name="T65" fmla="*/ 1464 h 1525"/>
                <a:gd name="T66" fmla="*/ 1502 w 2547"/>
                <a:gd name="T67" fmla="*/ 1412 h 1525"/>
                <a:gd name="T68" fmla="*/ 2515 w 2547"/>
                <a:gd name="T69" fmla="*/ 1412 h 1525"/>
                <a:gd name="T70" fmla="*/ 2515 w 2547"/>
                <a:gd name="T71" fmla="*/ 1418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47" h="1525">
                  <a:moveTo>
                    <a:pt x="2333" y="1380"/>
                  </a:moveTo>
                  <a:cubicBezTo>
                    <a:pt x="2333" y="115"/>
                    <a:pt x="2333" y="115"/>
                    <a:pt x="2333" y="115"/>
                  </a:cubicBezTo>
                  <a:cubicBezTo>
                    <a:pt x="2333" y="51"/>
                    <a:pt x="2281" y="0"/>
                    <a:pt x="221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5" y="0"/>
                    <a:pt x="214" y="51"/>
                    <a:pt x="214" y="115"/>
                  </a:cubicBezTo>
                  <a:cubicBezTo>
                    <a:pt x="214" y="1380"/>
                    <a:pt x="214" y="1380"/>
                    <a:pt x="214" y="1380"/>
                  </a:cubicBezTo>
                  <a:cubicBezTo>
                    <a:pt x="0" y="1380"/>
                    <a:pt x="0" y="1380"/>
                    <a:pt x="0" y="1380"/>
                  </a:cubicBezTo>
                  <a:cubicBezTo>
                    <a:pt x="0" y="1418"/>
                    <a:pt x="0" y="1418"/>
                    <a:pt x="0" y="1418"/>
                  </a:cubicBezTo>
                  <a:cubicBezTo>
                    <a:pt x="0" y="1477"/>
                    <a:pt x="48" y="1525"/>
                    <a:pt x="107" y="1525"/>
                  </a:cubicBezTo>
                  <a:cubicBezTo>
                    <a:pt x="2440" y="1525"/>
                    <a:pt x="2440" y="1525"/>
                    <a:pt x="2440" y="1525"/>
                  </a:cubicBezTo>
                  <a:cubicBezTo>
                    <a:pt x="2499" y="1525"/>
                    <a:pt x="2547" y="1477"/>
                    <a:pt x="2547" y="1418"/>
                  </a:cubicBezTo>
                  <a:cubicBezTo>
                    <a:pt x="2547" y="1380"/>
                    <a:pt x="2547" y="1380"/>
                    <a:pt x="2547" y="1380"/>
                  </a:cubicBezTo>
                  <a:lnTo>
                    <a:pt x="2333" y="1380"/>
                  </a:lnTo>
                  <a:close/>
                  <a:moveTo>
                    <a:pt x="246" y="115"/>
                  </a:moveTo>
                  <a:cubicBezTo>
                    <a:pt x="246" y="69"/>
                    <a:pt x="283" y="32"/>
                    <a:pt x="329" y="32"/>
                  </a:cubicBezTo>
                  <a:cubicBezTo>
                    <a:pt x="2218" y="32"/>
                    <a:pt x="2218" y="32"/>
                    <a:pt x="2218" y="32"/>
                  </a:cubicBezTo>
                  <a:cubicBezTo>
                    <a:pt x="2264" y="32"/>
                    <a:pt x="2301" y="69"/>
                    <a:pt x="2301" y="115"/>
                  </a:cubicBezTo>
                  <a:cubicBezTo>
                    <a:pt x="2301" y="1380"/>
                    <a:pt x="2301" y="1380"/>
                    <a:pt x="2301" y="1380"/>
                  </a:cubicBezTo>
                  <a:cubicBezTo>
                    <a:pt x="246" y="1380"/>
                    <a:pt x="246" y="1380"/>
                    <a:pt x="246" y="1380"/>
                  </a:cubicBezTo>
                  <a:lnTo>
                    <a:pt x="246" y="115"/>
                  </a:lnTo>
                  <a:close/>
                  <a:moveTo>
                    <a:pt x="1486" y="1412"/>
                  </a:moveTo>
                  <a:cubicBezTo>
                    <a:pt x="1485" y="1432"/>
                    <a:pt x="1467" y="1448"/>
                    <a:pt x="1446" y="1448"/>
                  </a:cubicBezTo>
                  <a:cubicBezTo>
                    <a:pt x="1100" y="1448"/>
                    <a:pt x="1100" y="1448"/>
                    <a:pt x="1100" y="1448"/>
                  </a:cubicBezTo>
                  <a:cubicBezTo>
                    <a:pt x="1080" y="1448"/>
                    <a:pt x="1062" y="1432"/>
                    <a:pt x="1061" y="1412"/>
                  </a:cubicBezTo>
                  <a:lnTo>
                    <a:pt x="1486" y="1412"/>
                  </a:lnTo>
                  <a:close/>
                  <a:moveTo>
                    <a:pt x="2515" y="1418"/>
                  </a:moveTo>
                  <a:cubicBezTo>
                    <a:pt x="2515" y="1460"/>
                    <a:pt x="2481" y="1493"/>
                    <a:pt x="2440" y="1493"/>
                  </a:cubicBezTo>
                  <a:cubicBezTo>
                    <a:pt x="107" y="1493"/>
                    <a:pt x="107" y="1493"/>
                    <a:pt x="107" y="1493"/>
                  </a:cubicBezTo>
                  <a:cubicBezTo>
                    <a:pt x="66" y="1493"/>
                    <a:pt x="32" y="1460"/>
                    <a:pt x="32" y="1418"/>
                  </a:cubicBezTo>
                  <a:cubicBezTo>
                    <a:pt x="32" y="1412"/>
                    <a:pt x="32" y="1412"/>
                    <a:pt x="32" y="1412"/>
                  </a:cubicBezTo>
                  <a:cubicBezTo>
                    <a:pt x="1045" y="1412"/>
                    <a:pt x="1045" y="1412"/>
                    <a:pt x="1045" y="1412"/>
                  </a:cubicBezTo>
                  <a:cubicBezTo>
                    <a:pt x="1046" y="1441"/>
                    <a:pt x="1071" y="1464"/>
                    <a:pt x="1100" y="1464"/>
                  </a:cubicBezTo>
                  <a:cubicBezTo>
                    <a:pt x="1446" y="1464"/>
                    <a:pt x="1446" y="1464"/>
                    <a:pt x="1446" y="1464"/>
                  </a:cubicBezTo>
                  <a:cubicBezTo>
                    <a:pt x="1476" y="1464"/>
                    <a:pt x="1501" y="1441"/>
                    <a:pt x="1502" y="1412"/>
                  </a:cubicBezTo>
                  <a:cubicBezTo>
                    <a:pt x="2515" y="1412"/>
                    <a:pt x="2515" y="1412"/>
                    <a:pt x="2515" y="1412"/>
                  </a:cubicBezTo>
                  <a:lnTo>
                    <a:pt x="2515" y="14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21327" y="271491"/>
            <a:ext cx="6398598" cy="511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/>
              <a:t>亚马逊销量监控</a:t>
            </a:r>
            <a:r>
              <a:rPr lang="en-US" altLang="zh-CN" sz="3600" b="1" dirty="0" smtClean="0"/>
              <a:t>-</a:t>
            </a:r>
            <a:r>
              <a:rPr lang="zh-CN" altLang="en-US" sz="3600" b="1" dirty="0" smtClean="0"/>
              <a:t>狗牵引绳</a:t>
            </a:r>
            <a:endParaRPr lang="zh-CN" altLang="en-US" sz="36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67349" y="1457325"/>
            <a:ext cx="90573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914400"/>
            <a:ext cx="12192000" cy="5943600"/>
            <a:chOff x="1660525" y="3814763"/>
            <a:chExt cx="10310812" cy="6083300"/>
          </a:xfrm>
          <a:solidFill>
            <a:schemeClr val="tx2"/>
          </a:solidFill>
        </p:grpSpPr>
        <p:sp>
          <p:nvSpPr>
            <p:cNvPr id="7" name="任意多边形: 形状 2"/>
            <p:cNvSpPr/>
            <p:nvPr/>
          </p:nvSpPr>
          <p:spPr bwMode="auto">
            <a:xfrm>
              <a:off x="2898775" y="4237038"/>
              <a:ext cx="7829550" cy="4830763"/>
            </a:xfrm>
            <a:custGeom>
              <a:avLst/>
              <a:gdLst>
                <a:gd name="T0" fmla="*/ 0 w 4932"/>
                <a:gd name="T1" fmla="*/ 3043 h 3043"/>
                <a:gd name="T2" fmla="*/ 4932 w 4932"/>
                <a:gd name="T3" fmla="*/ 3043 h 3043"/>
                <a:gd name="T4" fmla="*/ 4932 w 4932"/>
                <a:gd name="T5" fmla="*/ 0 h 3043"/>
                <a:gd name="T6" fmla="*/ 0 w 4932"/>
                <a:gd name="T7" fmla="*/ 0 h 3043"/>
                <a:gd name="T8" fmla="*/ 0 w 4932"/>
                <a:gd name="T9" fmla="*/ 3043 h 3043"/>
                <a:gd name="T10" fmla="*/ 41 w 4932"/>
                <a:gd name="T11" fmla="*/ 40 h 3043"/>
                <a:gd name="T12" fmla="*/ 4891 w 4932"/>
                <a:gd name="T13" fmla="*/ 40 h 3043"/>
                <a:gd name="T14" fmla="*/ 4891 w 4932"/>
                <a:gd name="T15" fmla="*/ 3003 h 3043"/>
                <a:gd name="T16" fmla="*/ 41 w 4932"/>
                <a:gd name="T17" fmla="*/ 3003 h 3043"/>
                <a:gd name="T18" fmla="*/ 41 w 4932"/>
                <a:gd name="T19" fmla="*/ 4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2" h="3043">
                  <a:moveTo>
                    <a:pt x="0" y="3043"/>
                  </a:moveTo>
                  <a:lnTo>
                    <a:pt x="4932" y="3043"/>
                  </a:lnTo>
                  <a:lnTo>
                    <a:pt x="4932" y="0"/>
                  </a:lnTo>
                  <a:lnTo>
                    <a:pt x="0" y="0"/>
                  </a:lnTo>
                  <a:lnTo>
                    <a:pt x="0" y="3043"/>
                  </a:lnTo>
                  <a:close/>
                  <a:moveTo>
                    <a:pt x="41" y="40"/>
                  </a:moveTo>
                  <a:lnTo>
                    <a:pt x="4891" y="40"/>
                  </a:lnTo>
                  <a:lnTo>
                    <a:pt x="4891" y="3003"/>
                  </a:lnTo>
                  <a:lnTo>
                    <a:pt x="41" y="3003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6777038" y="4057651"/>
              <a:ext cx="7620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4"/>
            <p:cNvSpPr/>
            <p:nvPr/>
          </p:nvSpPr>
          <p:spPr bwMode="auto">
            <a:xfrm>
              <a:off x="1660525" y="3814763"/>
              <a:ext cx="10310812" cy="6083300"/>
            </a:xfrm>
            <a:custGeom>
              <a:avLst/>
              <a:gdLst>
                <a:gd name="T0" fmla="*/ 2333 w 2547"/>
                <a:gd name="T1" fmla="*/ 1380 h 1525"/>
                <a:gd name="T2" fmla="*/ 2333 w 2547"/>
                <a:gd name="T3" fmla="*/ 115 h 1525"/>
                <a:gd name="T4" fmla="*/ 2218 w 2547"/>
                <a:gd name="T5" fmla="*/ 0 h 1525"/>
                <a:gd name="T6" fmla="*/ 329 w 2547"/>
                <a:gd name="T7" fmla="*/ 0 h 1525"/>
                <a:gd name="T8" fmla="*/ 214 w 2547"/>
                <a:gd name="T9" fmla="*/ 115 h 1525"/>
                <a:gd name="T10" fmla="*/ 214 w 2547"/>
                <a:gd name="T11" fmla="*/ 1380 h 1525"/>
                <a:gd name="T12" fmla="*/ 0 w 2547"/>
                <a:gd name="T13" fmla="*/ 1380 h 1525"/>
                <a:gd name="T14" fmla="*/ 0 w 2547"/>
                <a:gd name="T15" fmla="*/ 1418 h 1525"/>
                <a:gd name="T16" fmla="*/ 107 w 2547"/>
                <a:gd name="T17" fmla="*/ 1525 h 1525"/>
                <a:gd name="T18" fmla="*/ 2440 w 2547"/>
                <a:gd name="T19" fmla="*/ 1525 h 1525"/>
                <a:gd name="T20" fmla="*/ 2547 w 2547"/>
                <a:gd name="T21" fmla="*/ 1418 h 1525"/>
                <a:gd name="T22" fmla="*/ 2547 w 2547"/>
                <a:gd name="T23" fmla="*/ 1380 h 1525"/>
                <a:gd name="T24" fmla="*/ 2333 w 2547"/>
                <a:gd name="T25" fmla="*/ 1380 h 1525"/>
                <a:gd name="T26" fmla="*/ 246 w 2547"/>
                <a:gd name="T27" fmla="*/ 115 h 1525"/>
                <a:gd name="T28" fmla="*/ 329 w 2547"/>
                <a:gd name="T29" fmla="*/ 32 h 1525"/>
                <a:gd name="T30" fmla="*/ 2218 w 2547"/>
                <a:gd name="T31" fmla="*/ 32 h 1525"/>
                <a:gd name="T32" fmla="*/ 2301 w 2547"/>
                <a:gd name="T33" fmla="*/ 115 h 1525"/>
                <a:gd name="T34" fmla="*/ 2301 w 2547"/>
                <a:gd name="T35" fmla="*/ 1380 h 1525"/>
                <a:gd name="T36" fmla="*/ 246 w 2547"/>
                <a:gd name="T37" fmla="*/ 1380 h 1525"/>
                <a:gd name="T38" fmla="*/ 246 w 2547"/>
                <a:gd name="T39" fmla="*/ 115 h 1525"/>
                <a:gd name="T40" fmla="*/ 1486 w 2547"/>
                <a:gd name="T41" fmla="*/ 1412 h 1525"/>
                <a:gd name="T42" fmla="*/ 1446 w 2547"/>
                <a:gd name="T43" fmla="*/ 1448 h 1525"/>
                <a:gd name="T44" fmla="*/ 1100 w 2547"/>
                <a:gd name="T45" fmla="*/ 1448 h 1525"/>
                <a:gd name="T46" fmla="*/ 1061 w 2547"/>
                <a:gd name="T47" fmla="*/ 1412 h 1525"/>
                <a:gd name="T48" fmla="*/ 1486 w 2547"/>
                <a:gd name="T49" fmla="*/ 1412 h 1525"/>
                <a:gd name="T50" fmla="*/ 2515 w 2547"/>
                <a:gd name="T51" fmla="*/ 1418 h 1525"/>
                <a:gd name="T52" fmla="*/ 2440 w 2547"/>
                <a:gd name="T53" fmla="*/ 1493 h 1525"/>
                <a:gd name="T54" fmla="*/ 107 w 2547"/>
                <a:gd name="T55" fmla="*/ 1493 h 1525"/>
                <a:gd name="T56" fmla="*/ 32 w 2547"/>
                <a:gd name="T57" fmla="*/ 1418 h 1525"/>
                <a:gd name="T58" fmla="*/ 32 w 2547"/>
                <a:gd name="T59" fmla="*/ 1412 h 1525"/>
                <a:gd name="T60" fmla="*/ 1045 w 2547"/>
                <a:gd name="T61" fmla="*/ 1412 h 1525"/>
                <a:gd name="T62" fmla="*/ 1100 w 2547"/>
                <a:gd name="T63" fmla="*/ 1464 h 1525"/>
                <a:gd name="T64" fmla="*/ 1446 w 2547"/>
                <a:gd name="T65" fmla="*/ 1464 h 1525"/>
                <a:gd name="T66" fmla="*/ 1502 w 2547"/>
                <a:gd name="T67" fmla="*/ 1412 h 1525"/>
                <a:gd name="T68" fmla="*/ 2515 w 2547"/>
                <a:gd name="T69" fmla="*/ 1412 h 1525"/>
                <a:gd name="T70" fmla="*/ 2515 w 2547"/>
                <a:gd name="T71" fmla="*/ 1418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47" h="1525">
                  <a:moveTo>
                    <a:pt x="2333" y="1380"/>
                  </a:moveTo>
                  <a:cubicBezTo>
                    <a:pt x="2333" y="115"/>
                    <a:pt x="2333" y="115"/>
                    <a:pt x="2333" y="115"/>
                  </a:cubicBezTo>
                  <a:cubicBezTo>
                    <a:pt x="2333" y="51"/>
                    <a:pt x="2281" y="0"/>
                    <a:pt x="221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5" y="0"/>
                    <a:pt x="214" y="51"/>
                    <a:pt x="214" y="115"/>
                  </a:cubicBezTo>
                  <a:cubicBezTo>
                    <a:pt x="214" y="1380"/>
                    <a:pt x="214" y="1380"/>
                    <a:pt x="214" y="1380"/>
                  </a:cubicBezTo>
                  <a:cubicBezTo>
                    <a:pt x="0" y="1380"/>
                    <a:pt x="0" y="1380"/>
                    <a:pt x="0" y="1380"/>
                  </a:cubicBezTo>
                  <a:cubicBezTo>
                    <a:pt x="0" y="1418"/>
                    <a:pt x="0" y="1418"/>
                    <a:pt x="0" y="1418"/>
                  </a:cubicBezTo>
                  <a:cubicBezTo>
                    <a:pt x="0" y="1477"/>
                    <a:pt x="48" y="1525"/>
                    <a:pt x="107" y="1525"/>
                  </a:cubicBezTo>
                  <a:cubicBezTo>
                    <a:pt x="2440" y="1525"/>
                    <a:pt x="2440" y="1525"/>
                    <a:pt x="2440" y="1525"/>
                  </a:cubicBezTo>
                  <a:cubicBezTo>
                    <a:pt x="2499" y="1525"/>
                    <a:pt x="2547" y="1477"/>
                    <a:pt x="2547" y="1418"/>
                  </a:cubicBezTo>
                  <a:cubicBezTo>
                    <a:pt x="2547" y="1380"/>
                    <a:pt x="2547" y="1380"/>
                    <a:pt x="2547" y="1380"/>
                  </a:cubicBezTo>
                  <a:lnTo>
                    <a:pt x="2333" y="1380"/>
                  </a:lnTo>
                  <a:close/>
                  <a:moveTo>
                    <a:pt x="246" y="115"/>
                  </a:moveTo>
                  <a:cubicBezTo>
                    <a:pt x="246" y="69"/>
                    <a:pt x="283" y="32"/>
                    <a:pt x="329" y="32"/>
                  </a:cubicBezTo>
                  <a:cubicBezTo>
                    <a:pt x="2218" y="32"/>
                    <a:pt x="2218" y="32"/>
                    <a:pt x="2218" y="32"/>
                  </a:cubicBezTo>
                  <a:cubicBezTo>
                    <a:pt x="2264" y="32"/>
                    <a:pt x="2301" y="69"/>
                    <a:pt x="2301" y="115"/>
                  </a:cubicBezTo>
                  <a:cubicBezTo>
                    <a:pt x="2301" y="1380"/>
                    <a:pt x="2301" y="1380"/>
                    <a:pt x="2301" y="1380"/>
                  </a:cubicBezTo>
                  <a:cubicBezTo>
                    <a:pt x="246" y="1380"/>
                    <a:pt x="246" y="1380"/>
                    <a:pt x="246" y="1380"/>
                  </a:cubicBezTo>
                  <a:lnTo>
                    <a:pt x="246" y="115"/>
                  </a:lnTo>
                  <a:close/>
                  <a:moveTo>
                    <a:pt x="1486" y="1412"/>
                  </a:moveTo>
                  <a:cubicBezTo>
                    <a:pt x="1485" y="1432"/>
                    <a:pt x="1467" y="1448"/>
                    <a:pt x="1446" y="1448"/>
                  </a:cubicBezTo>
                  <a:cubicBezTo>
                    <a:pt x="1100" y="1448"/>
                    <a:pt x="1100" y="1448"/>
                    <a:pt x="1100" y="1448"/>
                  </a:cubicBezTo>
                  <a:cubicBezTo>
                    <a:pt x="1080" y="1448"/>
                    <a:pt x="1062" y="1432"/>
                    <a:pt x="1061" y="1412"/>
                  </a:cubicBezTo>
                  <a:lnTo>
                    <a:pt x="1486" y="1412"/>
                  </a:lnTo>
                  <a:close/>
                  <a:moveTo>
                    <a:pt x="2515" y="1418"/>
                  </a:moveTo>
                  <a:cubicBezTo>
                    <a:pt x="2515" y="1460"/>
                    <a:pt x="2481" y="1493"/>
                    <a:pt x="2440" y="1493"/>
                  </a:cubicBezTo>
                  <a:cubicBezTo>
                    <a:pt x="107" y="1493"/>
                    <a:pt x="107" y="1493"/>
                    <a:pt x="107" y="1493"/>
                  </a:cubicBezTo>
                  <a:cubicBezTo>
                    <a:pt x="66" y="1493"/>
                    <a:pt x="32" y="1460"/>
                    <a:pt x="32" y="1418"/>
                  </a:cubicBezTo>
                  <a:cubicBezTo>
                    <a:pt x="32" y="1412"/>
                    <a:pt x="32" y="1412"/>
                    <a:pt x="32" y="1412"/>
                  </a:cubicBezTo>
                  <a:cubicBezTo>
                    <a:pt x="1045" y="1412"/>
                    <a:pt x="1045" y="1412"/>
                    <a:pt x="1045" y="1412"/>
                  </a:cubicBezTo>
                  <a:cubicBezTo>
                    <a:pt x="1046" y="1441"/>
                    <a:pt x="1071" y="1464"/>
                    <a:pt x="1100" y="1464"/>
                  </a:cubicBezTo>
                  <a:cubicBezTo>
                    <a:pt x="1446" y="1464"/>
                    <a:pt x="1446" y="1464"/>
                    <a:pt x="1446" y="1464"/>
                  </a:cubicBezTo>
                  <a:cubicBezTo>
                    <a:pt x="1476" y="1464"/>
                    <a:pt x="1501" y="1441"/>
                    <a:pt x="1502" y="1412"/>
                  </a:cubicBezTo>
                  <a:cubicBezTo>
                    <a:pt x="2515" y="1412"/>
                    <a:pt x="2515" y="1412"/>
                    <a:pt x="2515" y="1412"/>
                  </a:cubicBezTo>
                  <a:lnTo>
                    <a:pt x="2515" y="14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0" name="标题 1"/>
          <p:cNvSpPr txBox="1"/>
          <p:nvPr/>
        </p:nvSpPr>
        <p:spPr>
          <a:xfrm>
            <a:off x="621327" y="271491"/>
            <a:ext cx="6398598" cy="511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/>
              <a:t>亚马逊销量监控</a:t>
            </a:r>
            <a:r>
              <a:rPr lang="en-US" altLang="zh-CN" sz="3600" b="1" dirty="0" smtClean="0"/>
              <a:t>-</a:t>
            </a:r>
            <a:r>
              <a:rPr lang="zh-CN" altLang="en-US" sz="3600" b="1" dirty="0" smtClean="0"/>
              <a:t>狗牵引绳</a:t>
            </a:r>
            <a:endParaRPr lang="zh-CN" altLang="en-US" sz="36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27785" y="1133475"/>
            <a:ext cx="9568815" cy="513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6725" y="1066801"/>
            <a:ext cx="10828778" cy="5667374"/>
            <a:chOff x="4140160" y="1988848"/>
            <a:chExt cx="7215703" cy="3546149"/>
          </a:xfrm>
        </p:grpSpPr>
        <p:grpSp>
          <p:nvGrpSpPr>
            <p:cNvPr id="5" name="组合 4"/>
            <p:cNvGrpSpPr/>
            <p:nvPr/>
          </p:nvGrpSpPr>
          <p:grpSpPr>
            <a:xfrm>
              <a:off x="4140160" y="1988848"/>
              <a:ext cx="7215703" cy="3546149"/>
              <a:chOff x="3011298" y="414885"/>
              <a:chExt cx="5646554" cy="2774951"/>
            </a:xfrm>
            <a:solidFill>
              <a:schemeClr val="bg1">
                <a:lumMod val="85000"/>
              </a:schemeClr>
            </a:solidFill>
          </p:grpSpPr>
          <p:sp>
            <p:nvSpPr>
              <p:cNvPr id="47" name="任意多边形: 形状 7"/>
              <p:cNvSpPr/>
              <p:nvPr/>
            </p:nvSpPr>
            <p:spPr bwMode="auto">
              <a:xfrm>
                <a:off x="6523058" y="505936"/>
                <a:ext cx="42023" cy="22413"/>
              </a:xfrm>
              <a:custGeom>
                <a:avLst/>
                <a:gdLst>
                  <a:gd name="T0" fmla="*/ 10 w 20"/>
                  <a:gd name="T1" fmla="*/ 0 h 11"/>
                  <a:gd name="T2" fmla="*/ 12 w 20"/>
                  <a:gd name="T3" fmla="*/ 2 h 11"/>
                  <a:gd name="T4" fmla="*/ 16 w 20"/>
                  <a:gd name="T5" fmla="*/ 9 h 11"/>
                  <a:gd name="T6" fmla="*/ 6 w 20"/>
                  <a:gd name="T7" fmla="*/ 6 h 11"/>
                  <a:gd name="T8" fmla="*/ 10 w 2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0" y="0"/>
                    </a:moveTo>
                    <a:cubicBezTo>
                      <a:pt x="12" y="0"/>
                      <a:pt x="12" y="1"/>
                      <a:pt x="12" y="2"/>
                    </a:cubicBezTo>
                    <a:cubicBezTo>
                      <a:pt x="14" y="5"/>
                      <a:pt x="20" y="5"/>
                      <a:pt x="16" y="9"/>
                    </a:cubicBezTo>
                    <a:cubicBezTo>
                      <a:pt x="10" y="11"/>
                      <a:pt x="13" y="3"/>
                      <a:pt x="6" y="6"/>
                    </a:cubicBezTo>
                    <a:cubicBezTo>
                      <a:pt x="0" y="3"/>
                      <a:pt x="14" y="6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任意多边形: 形状 8"/>
              <p:cNvSpPr/>
              <p:nvPr/>
            </p:nvSpPr>
            <p:spPr bwMode="auto">
              <a:xfrm>
                <a:off x="7114188" y="505936"/>
                <a:ext cx="81245" cy="42023"/>
              </a:xfrm>
              <a:custGeom>
                <a:avLst/>
                <a:gdLst>
                  <a:gd name="T0" fmla="*/ 37 w 39"/>
                  <a:gd name="T1" fmla="*/ 15 h 20"/>
                  <a:gd name="T2" fmla="*/ 23 w 39"/>
                  <a:gd name="T3" fmla="*/ 19 h 20"/>
                  <a:gd name="T4" fmla="*/ 4 w 39"/>
                  <a:gd name="T5" fmla="*/ 19 h 20"/>
                  <a:gd name="T6" fmla="*/ 0 w 39"/>
                  <a:gd name="T7" fmla="*/ 15 h 20"/>
                  <a:gd name="T8" fmla="*/ 30 w 39"/>
                  <a:gd name="T9" fmla="*/ 0 h 20"/>
                  <a:gd name="T10" fmla="*/ 36 w 39"/>
                  <a:gd name="T11" fmla="*/ 4 h 20"/>
                  <a:gd name="T12" fmla="*/ 32 w 39"/>
                  <a:gd name="T13" fmla="*/ 6 h 20"/>
                  <a:gd name="T14" fmla="*/ 37 w 39"/>
                  <a:gd name="T1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37" y="15"/>
                    </a:moveTo>
                    <a:cubicBezTo>
                      <a:pt x="32" y="16"/>
                      <a:pt x="23" y="13"/>
                      <a:pt x="23" y="19"/>
                    </a:cubicBezTo>
                    <a:cubicBezTo>
                      <a:pt x="19" y="16"/>
                      <a:pt x="12" y="20"/>
                      <a:pt x="4" y="19"/>
                    </a:cubicBezTo>
                    <a:cubicBezTo>
                      <a:pt x="5" y="16"/>
                      <a:pt x="2" y="15"/>
                      <a:pt x="0" y="15"/>
                    </a:cubicBezTo>
                    <a:cubicBezTo>
                      <a:pt x="4" y="4"/>
                      <a:pt x="15" y="0"/>
                      <a:pt x="30" y="0"/>
                    </a:cubicBezTo>
                    <a:cubicBezTo>
                      <a:pt x="28" y="5"/>
                      <a:pt x="34" y="2"/>
                      <a:pt x="36" y="4"/>
                    </a:cubicBezTo>
                    <a:cubicBezTo>
                      <a:pt x="37" y="5"/>
                      <a:pt x="32" y="5"/>
                      <a:pt x="32" y="6"/>
                    </a:cubicBezTo>
                    <a:cubicBezTo>
                      <a:pt x="31" y="8"/>
                      <a:pt x="39" y="7"/>
                      <a:pt x="3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任意多边形: 形状 9"/>
              <p:cNvSpPr/>
              <p:nvPr/>
            </p:nvSpPr>
            <p:spPr bwMode="auto">
              <a:xfrm>
                <a:off x="6651930" y="510139"/>
                <a:ext cx="39222" cy="22413"/>
              </a:xfrm>
              <a:custGeom>
                <a:avLst/>
                <a:gdLst>
                  <a:gd name="T0" fmla="*/ 19 w 19"/>
                  <a:gd name="T1" fmla="*/ 2 h 11"/>
                  <a:gd name="T2" fmla="*/ 17 w 19"/>
                  <a:gd name="T3" fmla="*/ 9 h 11"/>
                  <a:gd name="T4" fmla="*/ 10 w 19"/>
                  <a:gd name="T5" fmla="*/ 11 h 11"/>
                  <a:gd name="T6" fmla="*/ 0 w 19"/>
                  <a:gd name="T7" fmla="*/ 6 h 11"/>
                  <a:gd name="T8" fmla="*/ 12 w 19"/>
                  <a:gd name="T9" fmla="*/ 6 h 11"/>
                  <a:gd name="T10" fmla="*/ 19 w 1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19" y="2"/>
                    </a:moveTo>
                    <a:cubicBezTo>
                      <a:pt x="18" y="3"/>
                      <a:pt x="17" y="6"/>
                      <a:pt x="17" y="9"/>
                    </a:cubicBezTo>
                    <a:cubicBezTo>
                      <a:pt x="13" y="8"/>
                      <a:pt x="12" y="11"/>
                      <a:pt x="10" y="11"/>
                    </a:cubicBezTo>
                    <a:cubicBezTo>
                      <a:pt x="6" y="9"/>
                      <a:pt x="0" y="11"/>
                      <a:pt x="0" y="6"/>
                    </a:cubicBezTo>
                    <a:cubicBezTo>
                      <a:pt x="6" y="6"/>
                      <a:pt x="8" y="1"/>
                      <a:pt x="12" y="6"/>
                    </a:cubicBezTo>
                    <a:cubicBezTo>
                      <a:pt x="14" y="5"/>
                      <a:pt x="13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任意多边形: 形状 10"/>
              <p:cNvSpPr/>
              <p:nvPr/>
            </p:nvSpPr>
            <p:spPr bwMode="auto">
              <a:xfrm>
                <a:off x="6402591" y="522746"/>
                <a:ext cx="50428" cy="26615"/>
              </a:xfrm>
              <a:custGeom>
                <a:avLst/>
                <a:gdLst>
                  <a:gd name="T0" fmla="*/ 23 w 24"/>
                  <a:gd name="T1" fmla="*/ 0 h 13"/>
                  <a:gd name="T2" fmla="*/ 20 w 24"/>
                  <a:gd name="T3" fmla="*/ 5 h 13"/>
                  <a:gd name="T4" fmla="*/ 14 w 24"/>
                  <a:gd name="T5" fmla="*/ 11 h 13"/>
                  <a:gd name="T6" fmla="*/ 10 w 24"/>
                  <a:gd name="T7" fmla="*/ 7 h 13"/>
                  <a:gd name="T8" fmla="*/ 5 w 24"/>
                  <a:gd name="T9" fmla="*/ 9 h 13"/>
                  <a:gd name="T10" fmla="*/ 1 w 24"/>
                  <a:gd name="T11" fmla="*/ 5 h 13"/>
                  <a:gd name="T12" fmla="*/ 10 w 24"/>
                  <a:gd name="T13" fmla="*/ 3 h 13"/>
                  <a:gd name="T14" fmla="*/ 10 w 24"/>
                  <a:gd name="T15" fmla="*/ 1 h 13"/>
                  <a:gd name="T16" fmla="*/ 23 w 2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3">
                    <a:moveTo>
                      <a:pt x="23" y="0"/>
                    </a:moveTo>
                    <a:cubicBezTo>
                      <a:pt x="24" y="4"/>
                      <a:pt x="20" y="2"/>
                      <a:pt x="20" y="5"/>
                    </a:cubicBezTo>
                    <a:cubicBezTo>
                      <a:pt x="20" y="6"/>
                      <a:pt x="17" y="10"/>
                      <a:pt x="14" y="11"/>
                    </a:cubicBezTo>
                    <a:cubicBezTo>
                      <a:pt x="10" y="13"/>
                      <a:pt x="11" y="7"/>
                      <a:pt x="10" y="7"/>
                    </a:cubicBezTo>
                    <a:cubicBezTo>
                      <a:pt x="10" y="7"/>
                      <a:pt x="7" y="9"/>
                      <a:pt x="5" y="9"/>
                    </a:cubicBezTo>
                    <a:cubicBezTo>
                      <a:pt x="4" y="9"/>
                      <a:pt x="3" y="5"/>
                      <a:pt x="1" y="5"/>
                    </a:cubicBezTo>
                    <a:cubicBezTo>
                      <a:pt x="0" y="0"/>
                      <a:pt x="8" y="5"/>
                      <a:pt x="10" y="3"/>
                    </a:cubicBezTo>
                    <a:cubicBezTo>
                      <a:pt x="11" y="3"/>
                      <a:pt x="10" y="1"/>
                      <a:pt x="10" y="1"/>
                    </a:cubicBezTo>
                    <a:cubicBezTo>
                      <a:pt x="15" y="0"/>
                      <a:pt x="17" y="1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任意多边形: 形状 11"/>
              <p:cNvSpPr/>
              <p:nvPr/>
            </p:nvSpPr>
            <p:spPr bwMode="auto">
              <a:xfrm>
                <a:off x="6604304" y="518544"/>
                <a:ext cx="42023" cy="14008"/>
              </a:xfrm>
              <a:custGeom>
                <a:avLst/>
                <a:gdLst>
                  <a:gd name="T0" fmla="*/ 18 w 20"/>
                  <a:gd name="T1" fmla="*/ 7 h 7"/>
                  <a:gd name="T2" fmla="*/ 3 w 20"/>
                  <a:gd name="T3" fmla="*/ 7 h 7"/>
                  <a:gd name="T4" fmla="*/ 8 w 20"/>
                  <a:gd name="T5" fmla="*/ 2 h 7"/>
                  <a:gd name="T6" fmla="*/ 18 w 2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18" y="7"/>
                    </a:moveTo>
                    <a:cubicBezTo>
                      <a:pt x="13" y="7"/>
                      <a:pt x="8" y="7"/>
                      <a:pt x="3" y="7"/>
                    </a:cubicBezTo>
                    <a:cubicBezTo>
                      <a:pt x="0" y="1"/>
                      <a:pt x="9" y="6"/>
                      <a:pt x="8" y="2"/>
                    </a:cubicBezTo>
                    <a:cubicBezTo>
                      <a:pt x="10" y="5"/>
                      <a:pt x="20" y="0"/>
                      <a:pt x="1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任意多边形: 形状 12"/>
              <p:cNvSpPr/>
              <p:nvPr/>
            </p:nvSpPr>
            <p:spPr bwMode="auto">
              <a:xfrm>
                <a:off x="6544070" y="536753"/>
                <a:ext cx="50428" cy="18211"/>
              </a:xfrm>
              <a:custGeom>
                <a:avLst/>
                <a:gdLst>
                  <a:gd name="T0" fmla="*/ 17 w 24"/>
                  <a:gd name="T1" fmla="*/ 0 h 9"/>
                  <a:gd name="T2" fmla="*/ 17 w 24"/>
                  <a:gd name="T3" fmla="*/ 7 h 9"/>
                  <a:gd name="T4" fmla="*/ 0 w 24"/>
                  <a:gd name="T5" fmla="*/ 6 h 9"/>
                  <a:gd name="T6" fmla="*/ 17 w 2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9">
                    <a:moveTo>
                      <a:pt x="17" y="0"/>
                    </a:moveTo>
                    <a:cubicBezTo>
                      <a:pt x="24" y="3"/>
                      <a:pt x="17" y="2"/>
                      <a:pt x="17" y="7"/>
                    </a:cubicBezTo>
                    <a:cubicBezTo>
                      <a:pt x="11" y="7"/>
                      <a:pt x="3" y="9"/>
                      <a:pt x="0" y="6"/>
                    </a:cubicBezTo>
                    <a:cubicBezTo>
                      <a:pt x="3" y="1"/>
                      <a:pt x="13" y="4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任意多边形: 形状 13"/>
              <p:cNvSpPr/>
              <p:nvPr/>
            </p:nvSpPr>
            <p:spPr bwMode="auto">
              <a:xfrm>
                <a:off x="4077293" y="552163"/>
                <a:ext cx="22413" cy="15409"/>
              </a:xfrm>
              <a:custGeom>
                <a:avLst/>
                <a:gdLst>
                  <a:gd name="T0" fmla="*/ 1 w 11"/>
                  <a:gd name="T1" fmla="*/ 0 h 8"/>
                  <a:gd name="T2" fmla="*/ 10 w 11"/>
                  <a:gd name="T3" fmla="*/ 8 h 8"/>
                  <a:gd name="T4" fmla="*/ 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" y="0"/>
                    </a:moveTo>
                    <a:cubicBezTo>
                      <a:pt x="6" y="1"/>
                      <a:pt x="11" y="1"/>
                      <a:pt x="10" y="8"/>
                    </a:cubicBezTo>
                    <a:cubicBezTo>
                      <a:pt x="7" y="5"/>
                      <a:pt x="0" y="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任意多边形: 形状 14"/>
              <p:cNvSpPr/>
              <p:nvPr/>
            </p:nvSpPr>
            <p:spPr bwMode="auto">
              <a:xfrm>
                <a:off x="7143605" y="549361"/>
                <a:ext cx="89650" cy="46226"/>
              </a:xfrm>
              <a:custGeom>
                <a:avLst/>
                <a:gdLst>
                  <a:gd name="T0" fmla="*/ 38 w 43"/>
                  <a:gd name="T1" fmla="*/ 5 h 22"/>
                  <a:gd name="T2" fmla="*/ 42 w 43"/>
                  <a:gd name="T3" fmla="*/ 15 h 22"/>
                  <a:gd name="T4" fmla="*/ 23 w 43"/>
                  <a:gd name="T5" fmla="*/ 20 h 22"/>
                  <a:gd name="T6" fmla="*/ 20 w 43"/>
                  <a:gd name="T7" fmla="*/ 18 h 22"/>
                  <a:gd name="T8" fmla="*/ 12 w 43"/>
                  <a:gd name="T9" fmla="*/ 18 h 22"/>
                  <a:gd name="T10" fmla="*/ 12 w 43"/>
                  <a:gd name="T11" fmla="*/ 15 h 22"/>
                  <a:gd name="T12" fmla="*/ 7 w 43"/>
                  <a:gd name="T13" fmla="*/ 16 h 22"/>
                  <a:gd name="T14" fmla="*/ 9 w 43"/>
                  <a:gd name="T15" fmla="*/ 13 h 22"/>
                  <a:gd name="T16" fmla="*/ 1 w 43"/>
                  <a:gd name="T17" fmla="*/ 11 h 22"/>
                  <a:gd name="T18" fmla="*/ 5 w 43"/>
                  <a:gd name="T19" fmla="*/ 7 h 22"/>
                  <a:gd name="T20" fmla="*/ 10 w 43"/>
                  <a:gd name="T21" fmla="*/ 3 h 22"/>
                  <a:gd name="T22" fmla="*/ 27 w 43"/>
                  <a:gd name="T23" fmla="*/ 1 h 22"/>
                  <a:gd name="T24" fmla="*/ 27 w 43"/>
                  <a:gd name="T25" fmla="*/ 5 h 22"/>
                  <a:gd name="T26" fmla="*/ 38 w 43"/>
                  <a:gd name="T27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22">
                    <a:moveTo>
                      <a:pt x="38" y="5"/>
                    </a:moveTo>
                    <a:cubicBezTo>
                      <a:pt x="37" y="11"/>
                      <a:pt x="31" y="15"/>
                      <a:pt x="42" y="15"/>
                    </a:cubicBezTo>
                    <a:cubicBezTo>
                      <a:pt x="43" y="22"/>
                      <a:pt x="31" y="21"/>
                      <a:pt x="23" y="20"/>
                    </a:cubicBezTo>
                    <a:cubicBezTo>
                      <a:pt x="20" y="20"/>
                      <a:pt x="21" y="20"/>
                      <a:pt x="20" y="18"/>
                    </a:cubicBezTo>
                    <a:cubicBezTo>
                      <a:pt x="16" y="15"/>
                      <a:pt x="17" y="21"/>
                      <a:pt x="12" y="18"/>
                    </a:cubicBezTo>
                    <a:cubicBezTo>
                      <a:pt x="12" y="18"/>
                      <a:pt x="13" y="15"/>
                      <a:pt x="12" y="15"/>
                    </a:cubicBezTo>
                    <a:cubicBezTo>
                      <a:pt x="11" y="14"/>
                      <a:pt x="9" y="17"/>
                      <a:pt x="7" y="16"/>
                    </a:cubicBezTo>
                    <a:cubicBezTo>
                      <a:pt x="6" y="16"/>
                      <a:pt x="9" y="13"/>
                      <a:pt x="9" y="13"/>
                    </a:cubicBezTo>
                    <a:cubicBezTo>
                      <a:pt x="7" y="11"/>
                      <a:pt x="0" y="15"/>
                      <a:pt x="1" y="11"/>
                    </a:cubicBezTo>
                    <a:cubicBezTo>
                      <a:pt x="0" y="7"/>
                      <a:pt x="3" y="8"/>
                      <a:pt x="5" y="7"/>
                    </a:cubicBezTo>
                    <a:cubicBezTo>
                      <a:pt x="7" y="5"/>
                      <a:pt x="6" y="4"/>
                      <a:pt x="10" y="3"/>
                    </a:cubicBezTo>
                    <a:cubicBezTo>
                      <a:pt x="12" y="3"/>
                      <a:pt x="20" y="0"/>
                      <a:pt x="27" y="1"/>
                    </a:cubicBezTo>
                    <a:cubicBezTo>
                      <a:pt x="27" y="2"/>
                      <a:pt x="27" y="5"/>
                      <a:pt x="27" y="5"/>
                    </a:cubicBezTo>
                    <a:cubicBezTo>
                      <a:pt x="30" y="7"/>
                      <a:pt x="37" y="3"/>
                      <a:pt x="38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任意多边形: 形状 15"/>
              <p:cNvSpPr/>
              <p:nvPr/>
            </p:nvSpPr>
            <p:spPr bwMode="auto">
              <a:xfrm>
                <a:off x="7105784" y="552163"/>
                <a:ext cx="35020" cy="22413"/>
              </a:xfrm>
              <a:custGeom>
                <a:avLst/>
                <a:gdLst>
                  <a:gd name="T0" fmla="*/ 17 w 17"/>
                  <a:gd name="T1" fmla="*/ 6 h 11"/>
                  <a:gd name="T2" fmla="*/ 12 w 17"/>
                  <a:gd name="T3" fmla="*/ 6 h 11"/>
                  <a:gd name="T4" fmla="*/ 10 w 17"/>
                  <a:gd name="T5" fmla="*/ 10 h 11"/>
                  <a:gd name="T6" fmla="*/ 0 w 17"/>
                  <a:gd name="T7" fmla="*/ 6 h 11"/>
                  <a:gd name="T8" fmla="*/ 17 w 1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7" y="6"/>
                    </a:moveTo>
                    <a:cubicBezTo>
                      <a:pt x="16" y="9"/>
                      <a:pt x="14" y="6"/>
                      <a:pt x="12" y="6"/>
                    </a:cubicBezTo>
                    <a:cubicBezTo>
                      <a:pt x="10" y="6"/>
                      <a:pt x="10" y="8"/>
                      <a:pt x="10" y="10"/>
                    </a:cubicBezTo>
                    <a:cubicBezTo>
                      <a:pt x="4" y="11"/>
                      <a:pt x="6" y="5"/>
                      <a:pt x="0" y="6"/>
                    </a:cubicBezTo>
                    <a:cubicBezTo>
                      <a:pt x="4" y="0"/>
                      <a:pt x="12" y="4"/>
                      <a:pt x="17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任意多边形: 形状 16"/>
              <p:cNvSpPr/>
              <p:nvPr/>
            </p:nvSpPr>
            <p:spPr bwMode="auto">
              <a:xfrm>
                <a:off x="3997449" y="578777"/>
                <a:ext cx="91051" cy="49028"/>
              </a:xfrm>
              <a:custGeom>
                <a:avLst/>
                <a:gdLst>
                  <a:gd name="T0" fmla="*/ 31 w 44"/>
                  <a:gd name="T1" fmla="*/ 6 h 24"/>
                  <a:gd name="T2" fmla="*/ 37 w 44"/>
                  <a:gd name="T3" fmla="*/ 14 h 24"/>
                  <a:gd name="T4" fmla="*/ 42 w 44"/>
                  <a:gd name="T5" fmla="*/ 23 h 24"/>
                  <a:gd name="T6" fmla="*/ 37 w 44"/>
                  <a:gd name="T7" fmla="*/ 23 h 24"/>
                  <a:gd name="T8" fmla="*/ 37 w 44"/>
                  <a:gd name="T9" fmla="*/ 19 h 24"/>
                  <a:gd name="T10" fmla="*/ 33 w 44"/>
                  <a:gd name="T11" fmla="*/ 17 h 24"/>
                  <a:gd name="T12" fmla="*/ 9 w 44"/>
                  <a:gd name="T13" fmla="*/ 15 h 24"/>
                  <a:gd name="T14" fmla="*/ 15 w 44"/>
                  <a:gd name="T15" fmla="*/ 12 h 24"/>
                  <a:gd name="T16" fmla="*/ 11 w 44"/>
                  <a:gd name="T17" fmla="*/ 8 h 24"/>
                  <a:gd name="T18" fmla="*/ 0 w 44"/>
                  <a:gd name="T19" fmla="*/ 2 h 24"/>
                  <a:gd name="T20" fmla="*/ 15 w 44"/>
                  <a:gd name="T21" fmla="*/ 2 h 24"/>
                  <a:gd name="T22" fmla="*/ 18 w 44"/>
                  <a:gd name="T23" fmla="*/ 6 h 24"/>
                  <a:gd name="T24" fmla="*/ 26 w 44"/>
                  <a:gd name="T25" fmla="*/ 6 h 24"/>
                  <a:gd name="T26" fmla="*/ 31 w 44"/>
                  <a:gd name="T2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24">
                    <a:moveTo>
                      <a:pt x="31" y="6"/>
                    </a:moveTo>
                    <a:cubicBezTo>
                      <a:pt x="34" y="8"/>
                      <a:pt x="35" y="11"/>
                      <a:pt x="37" y="14"/>
                    </a:cubicBezTo>
                    <a:cubicBezTo>
                      <a:pt x="39" y="16"/>
                      <a:pt x="44" y="18"/>
                      <a:pt x="42" y="23"/>
                    </a:cubicBezTo>
                    <a:cubicBezTo>
                      <a:pt x="41" y="22"/>
                      <a:pt x="38" y="24"/>
                      <a:pt x="37" y="23"/>
                    </a:cubicBezTo>
                    <a:cubicBezTo>
                      <a:pt x="36" y="22"/>
                      <a:pt x="37" y="20"/>
                      <a:pt x="37" y="19"/>
                    </a:cubicBezTo>
                    <a:cubicBezTo>
                      <a:pt x="36" y="19"/>
                      <a:pt x="32" y="23"/>
                      <a:pt x="33" y="17"/>
                    </a:cubicBezTo>
                    <a:cubicBezTo>
                      <a:pt x="22" y="17"/>
                      <a:pt x="15" y="17"/>
                      <a:pt x="9" y="15"/>
                    </a:cubicBezTo>
                    <a:cubicBezTo>
                      <a:pt x="8" y="11"/>
                      <a:pt x="12" y="12"/>
                      <a:pt x="15" y="12"/>
                    </a:cubicBezTo>
                    <a:cubicBezTo>
                      <a:pt x="14" y="10"/>
                      <a:pt x="11" y="10"/>
                      <a:pt x="11" y="8"/>
                    </a:cubicBezTo>
                    <a:cubicBezTo>
                      <a:pt x="4" y="6"/>
                      <a:pt x="1" y="11"/>
                      <a:pt x="0" y="2"/>
                    </a:cubicBezTo>
                    <a:cubicBezTo>
                      <a:pt x="4" y="0"/>
                      <a:pt x="10" y="1"/>
                      <a:pt x="15" y="2"/>
                    </a:cubicBezTo>
                    <a:cubicBezTo>
                      <a:pt x="17" y="3"/>
                      <a:pt x="18" y="3"/>
                      <a:pt x="18" y="6"/>
                    </a:cubicBezTo>
                    <a:cubicBezTo>
                      <a:pt x="20" y="8"/>
                      <a:pt x="26" y="0"/>
                      <a:pt x="26" y="6"/>
                    </a:cubicBezTo>
                    <a:cubicBezTo>
                      <a:pt x="26" y="8"/>
                      <a:pt x="32" y="9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任意多边形: 形状 17"/>
              <p:cNvSpPr/>
              <p:nvPr/>
            </p:nvSpPr>
            <p:spPr bwMode="auto">
              <a:xfrm>
                <a:off x="7237457" y="578777"/>
                <a:ext cx="88250" cy="44825"/>
              </a:xfrm>
              <a:custGeom>
                <a:avLst/>
                <a:gdLst>
                  <a:gd name="T0" fmla="*/ 18 w 43"/>
                  <a:gd name="T1" fmla="*/ 1 h 22"/>
                  <a:gd name="T2" fmla="*/ 25 w 43"/>
                  <a:gd name="T3" fmla="*/ 6 h 22"/>
                  <a:gd name="T4" fmla="*/ 27 w 43"/>
                  <a:gd name="T5" fmla="*/ 2 h 22"/>
                  <a:gd name="T6" fmla="*/ 31 w 43"/>
                  <a:gd name="T7" fmla="*/ 6 h 22"/>
                  <a:gd name="T8" fmla="*/ 34 w 43"/>
                  <a:gd name="T9" fmla="*/ 6 h 22"/>
                  <a:gd name="T10" fmla="*/ 34 w 43"/>
                  <a:gd name="T11" fmla="*/ 8 h 22"/>
                  <a:gd name="T12" fmla="*/ 42 w 43"/>
                  <a:gd name="T13" fmla="*/ 10 h 22"/>
                  <a:gd name="T14" fmla="*/ 29 w 43"/>
                  <a:gd name="T15" fmla="*/ 14 h 22"/>
                  <a:gd name="T16" fmla="*/ 27 w 43"/>
                  <a:gd name="T17" fmla="*/ 17 h 22"/>
                  <a:gd name="T18" fmla="*/ 10 w 43"/>
                  <a:gd name="T19" fmla="*/ 17 h 22"/>
                  <a:gd name="T20" fmla="*/ 8 w 43"/>
                  <a:gd name="T21" fmla="*/ 21 h 22"/>
                  <a:gd name="T22" fmla="*/ 1 w 43"/>
                  <a:gd name="T23" fmla="*/ 19 h 22"/>
                  <a:gd name="T24" fmla="*/ 1 w 43"/>
                  <a:gd name="T25" fmla="*/ 14 h 22"/>
                  <a:gd name="T26" fmla="*/ 5 w 43"/>
                  <a:gd name="T27" fmla="*/ 14 h 22"/>
                  <a:gd name="T28" fmla="*/ 6 w 43"/>
                  <a:gd name="T29" fmla="*/ 8 h 22"/>
                  <a:gd name="T30" fmla="*/ 10 w 43"/>
                  <a:gd name="T31" fmla="*/ 8 h 22"/>
                  <a:gd name="T32" fmla="*/ 18 w 43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2">
                    <a:moveTo>
                      <a:pt x="18" y="1"/>
                    </a:moveTo>
                    <a:cubicBezTo>
                      <a:pt x="19" y="4"/>
                      <a:pt x="27" y="0"/>
                      <a:pt x="25" y="6"/>
                    </a:cubicBezTo>
                    <a:cubicBezTo>
                      <a:pt x="27" y="7"/>
                      <a:pt x="27" y="2"/>
                      <a:pt x="27" y="2"/>
                    </a:cubicBezTo>
                    <a:cubicBezTo>
                      <a:pt x="29" y="2"/>
                      <a:pt x="29" y="5"/>
                      <a:pt x="31" y="6"/>
                    </a:cubicBezTo>
                    <a:cubicBezTo>
                      <a:pt x="31" y="7"/>
                      <a:pt x="34" y="5"/>
                      <a:pt x="34" y="6"/>
                    </a:cubicBezTo>
                    <a:cubicBezTo>
                      <a:pt x="35" y="6"/>
                      <a:pt x="34" y="8"/>
                      <a:pt x="34" y="8"/>
                    </a:cubicBezTo>
                    <a:cubicBezTo>
                      <a:pt x="37" y="9"/>
                      <a:pt x="42" y="6"/>
                      <a:pt x="42" y="10"/>
                    </a:cubicBezTo>
                    <a:cubicBezTo>
                      <a:pt x="43" y="17"/>
                      <a:pt x="33" y="12"/>
                      <a:pt x="29" y="14"/>
                    </a:cubicBezTo>
                    <a:cubicBezTo>
                      <a:pt x="27" y="13"/>
                      <a:pt x="28" y="17"/>
                      <a:pt x="27" y="17"/>
                    </a:cubicBezTo>
                    <a:cubicBezTo>
                      <a:pt x="23" y="19"/>
                      <a:pt x="12" y="18"/>
                      <a:pt x="10" y="17"/>
                    </a:cubicBezTo>
                    <a:cubicBezTo>
                      <a:pt x="8" y="17"/>
                      <a:pt x="9" y="20"/>
                      <a:pt x="8" y="21"/>
                    </a:cubicBezTo>
                    <a:cubicBezTo>
                      <a:pt x="4" y="18"/>
                      <a:pt x="5" y="22"/>
                      <a:pt x="1" y="19"/>
                    </a:cubicBezTo>
                    <a:cubicBezTo>
                      <a:pt x="2" y="18"/>
                      <a:pt x="0" y="14"/>
                      <a:pt x="1" y="14"/>
                    </a:cubicBezTo>
                    <a:cubicBezTo>
                      <a:pt x="1" y="13"/>
                      <a:pt x="4" y="14"/>
                      <a:pt x="5" y="14"/>
                    </a:cubicBezTo>
                    <a:cubicBezTo>
                      <a:pt x="6" y="12"/>
                      <a:pt x="5" y="9"/>
                      <a:pt x="6" y="8"/>
                    </a:cubicBezTo>
                    <a:cubicBezTo>
                      <a:pt x="7" y="7"/>
                      <a:pt x="10" y="9"/>
                      <a:pt x="10" y="8"/>
                    </a:cubicBezTo>
                    <a:cubicBezTo>
                      <a:pt x="12" y="5"/>
                      <a:pt x="15" y="4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任意多边形: 形状 18"/>
              <p:cNvSpPr/>
              <p:nvPr/>
            </p:nvSpPr>
            <p:spPr bwMode="auto">
              <a:xfrm>
                <a:off x="3837759" y="612396"/>
                <a:ext cx="16809" cy="26615"/>
              </a:xfrm>
              <a:custGeom>
                <a:avLst/>
                <a:gdLst>
                  <a:gd name="T0" fmla="*/ 8 w 8"/>
                  <a:gd name="T1" fmla="*/ 7 h 13"/>
                  <a:gd name="T2" fmla="*/ 8 w 8"/>
                  <a:gd name="T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3">
                    <a:moveTo>
                      <a:pt x="8" y="7"/>
                    </a:moveTo>
                    <a:cubicBezTo>
                      <a:pt x="3" y="13"/>
                      <a:pt x="0" y="0"/>
                      <a:pt x="8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任意多边形: 形状 19"/>
              <p:cNvSpPr/>
              <p:nvPr/>
            </p:nvSpPr>
            <p:spPr bwMode="auto">
              <a:xfrm>
                <a:off x="3872779" y="617999"/>
                <a:ext cx="50428" cy="29417"/>
              </a:xfrm>
              <a:custGeom>
                <a:avLst/>
                <a:gdLst>
                  <a:gd name="T0" fmla="*/ 22 w 24"/>
                  <a:gd name="T1" fmla="*/ 4 h 14"/>
                  <a:gd name="T2" fmla="*/ 6 w 24"/>
                  <a:gd name="T3" fmla="*/ 13 h 14"/>
                  <a:gd name="T4" fmla="*/ 0 w 24"/>
                  <a:gd name="T5" fmla="*/ 8 h 14"/>
                  <a:gd name="T6" fmla="*/ 11 w 24"/>
                  <a:gd name="T7" fmla="*/ 4 h 14"/>
                  <a:gd name="T8" fmla="*/ 22 w 24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22" y="4"/>
                    </a:moveTo>
                    <a:cubicBezTo>
                      <a:pt x="24" y="14"/>
                      <a:pt x="10" y="9"/>
                      <a:pt x="6" y="13"/>
                    </a:cubicBezTo>
                    <a:cubicBezTo>
                      <a:pt x="2" y="13"/>
                      <a:pt x="4" y="7"/>
                      <a:pt x="0" y="8"/>
                    </a:cubicBezTo>
                    <a:cubicBezTo>
                      <a:pt x="1" y="2"/>
                      <a:pt x="11" y="9"/>
                      <a:pt x="11" y="4"/>
                    </a:cubicBezTo>
                    <a:cubicBezTo>
                      <a:pt x="11" y="0"/>
                      <a:pt x="16" y="6"/>
                      <a:pt x="2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任意多边形: 形状 20"/>
              <p:cNvSpPr/>
              <p:nvPr/>
            </p:nvSpPr>
            <p:spPr bwMode="auto">
              <a:xfrm>
                <a:off x="4148733" y="622202"/>
                <a:ext cx="44825" cy="22413"/>
              </a:xfrm>
              <a:custGeom>
                <a:avLst/>
                <a:gdLst>
                  <a:gd name="T0" fmla="*/ 18 w 21"/>
                  <a:gd name="T1" fmla="*/ 4 h 11"/>
                  <a:gd name="T2" fmla="*/ 18 w 21"/>
                  <a:gd name="T3" fmla="*/ 7 h 11"/>
                  <a:gd name="T4" fmla="*/ 12 w 21"/>
                  <a:gd name="T5" fmla="*/ 9 h 11"/>
                  <a:gd name="T6" fmla="*/ 10 w 21"/>
                  <a:gd name="T7" fmla="*/ 11 h 11"/>
                  <a:gd name="T8" fmla="*/ 5 w 21"/>
                  <a:gd name="T9" fmla="*/ 9 h 11"/>
                  <a:gd name="T10" fmla="*/ 3 w 21"/>
                  <a:gd name="T11" fmla="*/ 11 h 11"/>
                  <a:gd name="T12" fmla="*/ 1 w 21"/>
                  <a:gd name="T13" fmla="*/ 9 h 11"/>
                  <a:gd name="T14" fmla="*/ 18 w 21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1">
                    <a:moveTo>
                      <a:pt x="18" y="4"/>
                    </a:moveTo>
                    <a:cubicBezTo>
                      <a:pt x="21" y="5"/>
                      <a:pt x="19" y="7"/>
                      <a:pt x="18" y="7"/>
                    </a:cubicBezTo>
                    <a:cubicBezTo>
                      <a:pt x="16" y="9"/>
                      <a:pt x="15" y="9"/>
                      <a:pt x="12" y="9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9" y="11"/>
                      <a:pt x="7" y="9"/>
                      <a:pt x="5" y="9"/>
                    </a:cubicBezTo>
                    <a:cubicBezTo>
                      <a:pt x="5" y="9"/>
                      <a:pt x="4" y="11"/>
                      <a:pt x="3" y="11"/>
                    </a:cubicBezTo>
                    <a:cubicBezTo>
                      <a:pt x="1" y="11"/>
                      <a:pt x="1" y="11"/>
                      <a:pt x="1" y="9"/>
                    </a:cubicBezTo>
                    <a:cubicBezTo>
                      <a:pt x="0" y="0"/>
                      <a:pt x="17" y="1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任意多边形: 形状 21"/>
              <p:cNvSpPr/>
              <p:nvPr/>
            </p:nvSpPr>
            <p:spPr bwMode="auto">
              <a:xfrm>
                <a:off x="3984841" y="634808"/>
                <a:ext cx="25214" cy="9806"/>
              </a:xfrm>
              <a:custGeom>
                <a:avLst/>
                <a:gdLst>
                  <a:gd name="T0" fmla="*/ 0 w 12"/>
                  <a:gd name="T1" fmla="*/ 3 h 5"/>
                  <a:gd name="T2" fmla="*/ 9 w 12"/>
                  <a:gd name="T3" fmla="*/ 5 h 5"/>
                  <a:gd name="T4" fmla="*/ 0 w 1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0" y="0"/>
                      <a:pt x="12" y="0"/>
                      <a:pt x="9" y="5"/>
                    </a:cubicBezTo>
                    <a:cubicBezTo>
                      <a:pt x="5" y="3"/>
                      <a:pt x="6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任意多边形: 形状 22"/>
              <p:cNvSpPr/>
              <p:nvPr/>
            </p:nvSpPr>
            <p:spPr bwMode="auto">
              <a:xfrm>
                <a:off x="4228577" y="636209"/>
                <a:ext cx="12607" cy="12607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4" y="0"/>
                      <a:pt x="6" y="2"/>
                      <a:pt x="6" y="6"/>
                    </a:cubicBezTo>
                    <a:cubicBezTo>
                      <a:pt x="4" y="6"/>
                      <a:pt x="2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任意多边形: 形状 23"/>
              <p:cNvSpPr/>
              <p:nvPr/>
            </p:nvSpPr>
            <p:spPr bwMode="auto">
              <a:xfrm>
                <a:off x="4124919" y="657221"/>
                <a:ext cx="274553" cy="84047"/>
              </a:xfrm>
              <a:custGeom>
                <a:avLst/>
                <a:gdLst>
                  <a:gd name="T0" fmla="*/ 132 w 132"/>
                  <a:gd name="T1" fmla="*/ 22 h 40"/>
                  <a:gd name="T2" fmla="*/ 132 w 132"/>
                  <a:gd name="T3" fmla="*/ 31 h 40"/>
                  <a:gd name="T4" fmla="*/ 127 w 132"/>
                  <a:gd name="T5" fmla="*/ 35 h 40"/>
                  <a:gd name="T6" fmla="*/ 104 w 132"/>
                  <a:gd name="T7" fmla="*/ 35 h 40"/>
                  <a:gd name="T8" fmla="*/ 97 w 132"/>
                  <a:gd name="T9" fmla="*/ 39 h 40"/>
                  <a:gd name="T10" fmla="*/ 91 w 132"/>
                  <a:gd name="T11" fmla="*/ 37 h 40"/>
                  <a:gd name="T12" fmla="*/ 90 w 132"/>
                  <a:gd name="T13" fmla="*/ 39 h 40"/>
                  <a:gd name="T14" fmla="*/ 82 w 132"/>
                  <a:gd name="T15" fmla="*/ 39 h 40"/>
                  <a:gd name="T16" fmla="*/ 82 w 132"/>
                  <a:gd name="T17" fmla="*/ 37 h 40"/>
                  <a:gd name="T18" fmla="*/ 78 w 132"/>
                  <a:gd name="T19" fmla="*/ 39 h 40"/>
                  <a:gd name="T20" fmla="*/ 71 w 132"/>
                  <a:gd name="T21" fmla="*/ 35 h 40"/>
                  <a:gd name="T22" fmla="*/ 43 w 132"/>
                  <a:gd name="T23" fmla="*/ 35 h 40"/>
                  <a:gd name="T24" fmla="*/ 45 w 132"/>
                  <a:gd name="T25" fmla="*/ 31 h 40"/>
                  <a:gd name="T26" fmla="*/ 41 w 132"/>
                  <a:gd name="T27" fmla="*/ 30 h 40"/>
                  <a:gd name="T28" fmla="*/ 37 w 132"/>
                  <a:gd name="T29" fmla="*/ 22 h 40"/>
                  <a:gd name="T30" fmla="*/ 41 w 132"/>
                  <a:gd name="T31" fmla="*/ 18 h 40"/>
                  <a:gd name="T32" fmla="*/ 37 w 132"/>
                  <a:gd name="T33" fmla="*/ 11 h 40"/>
                  <a:gd name="T34" fmla="*/ 21 w 132"/>
                  <a:gd name="T35" fmla="*/ 13 h 40"/>
                  <a:gd name="T36" fmla="*/ 17 w 132"/>
                  <a:gd name="T37" fmla="*/ 9 h 40"/>
                  <a:gd name="T38" fmla="*/ 13 w 132"/>
                  <a:gd name="T39" fmla="*/ 7 h 40"/>
                  <a:gd name="T40" fmla="*/ 6 w 132"/>
                  <a:gd name="T41" fmla="*/ 9 h 40"/>
                  <a:gd name="T42" fmla="*/ 2 w 132"/>
                  <a:gd name="T43" fmla="*/ 2 h 40"/>
                  <a:gd name="T44" fmla="*/ 22 w 132"/>
                  <a:gd name="T45" fmla="*/ 0 h 40"/>
                  <a:gd name="T46" fmla="*/ 26 w 132"/>
                  <a:gd name="T47" fmla="*/ 2 h 40"/>
                  <a:gd name="T48" fmla="*/ 26 w 132"/>
                  <a:gd name="T49" fmla="*/ 5 h 40"/>
                  <a:gd name="T50" fmla="*/ 32 w 132"/>
                  <a:gd name="T51" fmla="*/ 9 h 40"/>
                  <a:gd name="T52" fmla="*/ 49 w 132"/>
                  <a:gd name="T53" fmla="*/ 9 h 40"/>
                  <a:gd name="T54" fmla="*/ 49 w 132"/>
                  <a:gd name="T55" fmla="*/ 18 h 40"/>
                  <a:gd name="T56" fmla="*/ 62 w 132"/>
                  <a:gd name="T57" fmla="*/ 20 h 40"/>
                  <a:gd name="T58" fmla="*/ 62 w 132"/>
                  <a:gd name="T59" fmla="*/ 24 h 40"/>
                  <a:gd name="T60" fmla="*/ 65 w 132"/>
                  <a:gd name="T61" fmla="*/ 22 h 40"/>
                  <a:gd name="T62" fmla="*/ 88 w 132"/>
                  <a:gd name="T63" fmla="*/ 22 h 40"/>
                  <a:gd name="T64" fmla="*/ 91 w 132"/>
                  <a:gd name="T65" fmla="*/ 24 h 40"/>
                  <a:gd name="T66" fmla="*/ 97 w 132"/>
                  <a:gd name="T67" fmla="*/ 20 h 40"/>
                  <a:gd name="T68" fmla="*/ 103 w 132"/>
                  <a:gd name="T69" fmla="*/ 20 h 40"/>
                  <a:gd name="T70" fmla="*/ 132 w 132"/>
                  <a:gd name="T7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2" h="40">
                    <a:moveTo>
                      <a:pt x="132" y="22"/>
                    </a:moveTo>
                    <a:cubicBezTo>
                      <a:pt x="132" y="25"/>
                      <a:pt x="132" y="28"/>
                      <a:pt x="132" y="31"/>
                    </a:cubicBezTo>
                    <a:cubicBezTo>
                      <a:pt x="129" y="31"/>
                      <a:pt x="128" y="33"/>
                      <a:pt x="127" y="35"/>
                    </a:cubicBezTo>
                    <a:cubicBezTo>
                      <a:pt x="118" y="36"/>
                      <a:pt x="111" y="35"/>
                      <a:pt x="104" y="35"/>
                    </a:cubicBezTo>
                    <a:cubicBezTo>
                      <a:pt x="102" y="35"/>
                      <a:pt x="99" y="38"/>
                      <a:pt x="97" y="39"/>
                    </a:cubicBezTo>
                    <a:cubicBezTo>
                      <a:pt x="94" y="40"/>
                      <a:pt x="94" y="37"/>
                      <a:pt x="91" y="37"/>
                    </a:cubicBezTo>
                    <a:cubicBezTo>
                      <a:pt x="92" y="37"/>
                      <a:pt x="90" y="39"/>
                      <a:pt x="90" y="39"/>
                    </a:cubicBezTo>
                    <a:cubicBezTo>
                      <a:pt x="89" y="39"/>
                      <a:pt x="82" y="39"/>
                      <a:pt x="82" y="39"/>
                    </a:cubicBezTo>
                    <a:cubicBezTo>
                      <a:pt x="82" y="39"/>
                      <a:pt x="82" y="37"/>
                      <a:pt x="82" y="37"/>
                    </a:cubicBezTo>
                    <a:cubicBezTo>
                      <a:pt x="80" y="37"/>
                      <a:pt x="78" y="39"/>
                      <a:pt x="78" y="39"/>
                    </a:cubicBezTo>
                    <a:cubicBezTo>
                      <a:pt x="74" y="38"/>
                      <a:pt x="74" y="35"/>
                      <a:pt x="71" y="35"/>
                    </a:cubicBezTo>
                    <a:cubicBezTo>
                      <a:pt x="63" y="35"/>
                      <a:pt x="54" y="40"/>
                      <a:pt x="43" y="35"/>
                    </a:cubicBezTo>
                    <a:cubicBezTo>
                      <a:pt x="43" y="34"/>
                      <a:pt x="45" y="33"/>
                      <a:pt x="45" y="31"/>
                    </a:cubicBezTo>
                    <a:cubicBezTo>
                      <a:pt x="44" y="29"/>
                      <a:pt x="42" y="31"/>
                      <a:pt x="41" y="30"/>
                    </a:cubicBezTo>
                    <a:cubicBezTo>
                      <a:pt x="39" y="27"/>
                      <a:pt x="41" y="23"/>
                      <a:pt x="37" y="22"/>
                    </a:cubicBezTo>
                    <a:cubicBezTo>
                      <a:pt x="38" y="20"/>
                      <a:pt x="41" y="21"/>
                      <a:pt x="41" y="18"/>
                    </a:cubicBezTo>
                    <a:cubicBezTo>
                      <a:pt x="41" y="15"/>
                      <a:pt x="36" y="16"/>
                      <a:pt x="37" y="11"/>
                    </a:cubicBezTo>
                    <a:cubicBezTo>
                      <a:pt x="34" y="14"/>
                      <a:pt x="26" y="12"/>
                      <a:pt x="21" y="13"/>
                    </a:cubicBezTo>
                    <a:cubicBezTo>
                      <a:pt x="17" y="14"/>
                      <a:pt x="18" y="10"/>
                      <a:pt x="17" y="9"/>
                    </a:cubicBezTo>
                    <a:cubicBezTo>
                      <a:pt x="16" y="8"/>
                      <a:pt x="13" y="10"/>
                      <a:pt x="13" y="7"/>
                    </a:cubicBezTo>
                    <a:cubicBezTo>
                      <a:pt x="11" y="9"/>
                      <a:pt x="9" y="9"/>
                      <a:pt x="6" y="9"/>
                    </a:cubicBezTo>
                    <a:cubicBezTo>
                      <a:pt x="12" y="3"/>
                      <a:pt x="0" y="8"/>
                      <a:pt x="2" y="2"/>
                    </a:cubicBezTo>
                    <a:cubicBezTo>
                      <a:pt x="10" y="3"/>
                      <a:pt x="16" y="1"/>
                      <a:pt x="22" y="0"/>
                    </a:cubicBezTo>
                    <a:cubicBezTo>
                      <a:pt x="22" y="2"/>
                      <a:pt x="26" y="1"/>
                      <a:pt x="26" y="2"/>
                    </a:cubicBezTo>
                    <a:cubicBezTo>
                      <a:pt x="27" y="2"/>
                      <a:pt x="26" y="5"/>
                      <a:pt x="26" y="5"/>
                    </a:cubicBezTo>
                    <a:cubicBezTo>
                      <a:pt x="28" y="7"/>
                      <a:pt x="33" y="4"/>
                      <a:pt x="32" y="9"/>
                    </a:cubicBezTo>
                    <a:cubicBezTo>
                      <a:pt x="37" y="4"/>
                      <a:pt x="42" y="10"/>
                      <a:pt x="49" y="9"/>
                    </a:cubicBezTo>
                    <a:cubicBezTo>
                      <a:pt x="47" y="15"/>
                      <a:pt x="52" y="15"/>
                      <a:pt x="49" y="18"/>
                    </a:cubicBezTo>
                    <a:cubicBezTo>
                      <a:pt x="52" y="19"/>
                      <a:pt x="57" y="18"/>
                      <a:pt x="62" y="20"/>
                    </a:cubicBezTo>
                    <a:cubicBezTo>
                      <a:pt x="63" y="21"/>
                      <a:pt x="53" y="25"/>
                      <a:pt x="62" y="24"/>
                    </a:cubicBezTo>
                    <a:cubicBezTo>
                      <a:pt x="63" y="24"/>
                      <a:pt x="63" y="22"/>
                      <a:pt x="65" y="22"/>
                    </a:cubicBezTo>
                    <a:cubicBezTo>
                      <a:pt x="71" y="22"/>
                      <a:pt x="80" y="21"/>
                      <a:pt x="88" y="22"/>
                    </a:cubicBezTo>
                    <a:cubicBezTo>
                      <a:pt x="89" y="22"/>
                      <a:pt x="92" y="24"/>
                      <a:pt x="91" y="24"/>
                    </a:cubicBezTo>
                    <a:cubicBezTo>
                      <a:pt x="96" y="24"/>
                      <a:pt x="88" y="21"/>
                      <a:pt x="97" y="20"/>
                    </a:cubicBezTo>
                    <a:cubicBezTo>
                      <a:pt x="99" y="20"/>
                      <a:pt x="101" y="21"/>
                      <a:pt x="103" y="20"/>
                    </a:cubicBezTo>
                    <a:cubicBezTo>
                      <a:pt x="110" y="19"/>
                      <a:pt x="122" y="19"/>
                      <a:pt x="13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任意多边形: 形状 24"/>
              <p:cNvSpPr/>
              <p:nvPr/>
            </p:nvSpPr>
            <p:spPr bwMode="auto">
              <a:xfrm>
                <a:off x="6475432" y="655820"/>
                <a:ext cx="278756" cy="198911"/>
              </a:xfrm>
              <a:custGeom>
                <a:avLst/>
                <a:gdLst>
                  <a:gd name="T0" fmla="*/ 110 w 134"/>
                  <a:gd name="T1" fmla="*/ 3 h 96"/>
                  <a:gd name="T2" fmla="*/ 132 w 134"/>
                  <a:gd name="T3" fmla="*/ 1 h 96"/>
                  <a:gd name="T4" fmla="*/ 130 w 134"/>
                  <a:gd name="T5" fmla="*/ 10 h 96"/>
                  <a:gd name="T6" fmla="*/ 106 w 134"/>
                  <a:gd name="T7" fmla="*/ 14 h 96"/>
                  <a:gd name="T8" fmla="*/ 102 w 134"/>
                  <a:gd name="T9" fmla="*/ 18 h 96"/>
                  <a:gd name="T10" fmla="*/ 98 w 134"/>
                  <a:gd name="T11" fmla="*/ 18 h 96"/>
                  <a:gd name="T12" fmla="*/ 95 w 134"/>
                  <a:gd name="T13" fmla="*/ 21 h 96"/>
                  <a:gd name="T14" fmla="*/ 91 w 134"/>
                  <a:gd name="T15" fmla="*/ 19 h 96"/>
                  <a:gd name="T16" fmla="*/ 83 w 134"/>
                  <a:gd name="T17" fmla="*/ 21 h 96"/>
                  <a:gd name="T18" fmla="*/ 76 w 134"/>
                  <a:gd name="T19" fmla="*/ 23 h 96"/>
                  <a:gd name="T20" fmla="*/ 74 w 134"/>
                  <a:gd name="T21" fmla="*/ 27 h 96"/>
                  <a:gd name="T22" fmla="*/ 65 w 134"/>
                  <a:gd name="T23" fmla="*/ 32 h 96"/>
                  <a:gd name="T24" fmla="*/ 59 w 134"/>
                  <a:gd name="T25" fmla="*/ 36 h 96"/>
                  <a:gd name="T26" fmla="*/ 56 w 134"/>
                  <a:gd name="T27" fmla="*/ 40 h 96"/>
                  <a:gd name="T28" fmla="*/ 54 w 134"/>
                  <a:gd name="T29" fmla="*/ 44 h 96"/>
                  <a:gd name="T30" fmla="*/ 44 w 134"/>
                  <a:gd name="T31" fmla="*/ 47 h 96"/>
                  <a:gd name="T32" fmla="*/ 43 w 134"/>
                  <a:gd name="T33" fmla="*/ 49 h 96"/>
                  <a:gd name="T34" fmla="*/ 35 w 134"/>
                  <a:gd name="T35" fmla="*/ 53 h 96"/>
                  <a:gd name="T36" fmla="*/ 31 w 134"/>
                  <a:gd name="T37" fmla="*/ 60 h 96"/>
                  <a:gd name="T38" fmla="*/ 33 w 134"/>
                  <a:gd name="T39" fmla="*/ 72 h 96"/>
                  <a:gd name="T40" fmla="*/ 28 w 134"/>
                  <a:gd name="T41" fmla="*/ 75 h 96"/>
                  <a:gd name="T42" fmla="*/ 31 w 134"/>
                  <a:gd name="T43" fmla="*/ 83 h 96"/>
                  <a:gd name="T44" fmla="*/ 29 w 134"/>
                  <a:gd name="T45" fmla="*/ 85 h 96"/>
                  <a:gd name="T46" fmla="*/ 31 w 134"/>
                  <a:gd name="T47" fmla="*/ 87 h 96"/>
                  <a:gd name="T48" fmla="*/ 33 w 134"/>
                  <a:gd name="T49" fmla="*/ 85 h 96"/>
                  <a:gd name="T50" fmla="*/ 39 w 134"/>
                  <a:gd name="T51" fmla="*/ 88 h 96"/>
                  <a:gd name="T52" fmla="*/ 37 w 134"/>
                  <a:gd name="T53" fmla="*/ 96 h 96"/>
                  <a:gd name="T54" fmla="*/ 20 w 134"/>
                  <a:gd name="T55" fmla="*/ 96 h 96"/>
                  <a:gd name="T56" fmla="*/ 22 w 134"/>
                  <a:gd name="T57" fmla="*/ 92 h 96"/>
                  <a:gd name="T58" fmla="*/ 16 w 134"/>
                  <a:gd name="T59" fmla="*/ 90 h 96"/>
                  <a:gd name="T60" fmla="*/ 13 w 134"/>
                  <a:gd name="T61" fmla="*/ 87 h 96"/>
                  <a:gd name="T62" fmla="*/ 9 w 134"/>
                  <a:gd name="T63" fmla="*/ 87 h 96"/>
                  <a:gd name="T64" fmla="*/ 3 w 134"/>
                  <a:gd name="T65" fmla="*/ 87 h 96"/>
                  <a:gd name="T66" fmla="*/ 2 w 134"/>
                  <a:gd name="T67" fmla="*/ 73 h 96"/>
                  <a:gd name="T68" fmla="*/ 11 w 134"/>
                  <a:gd name="T69" fmla="*/ 70 h 96"/>
                  <a:gd name="T70" fmla="*/ 9 w 134"/>
                  <a:gd name="T71" fmla="*/ 68 h 96"/>
                  <a:gd name="T72" fmla="*/ 11 w 134"/>
                  <a:gd name="T73" fmla="*/ 64 h 96"/>
                  <a:gd name="T74" fmla="*/ 20 w 134"/>
                  <a:gd name="T75" fmla="*/ 60 h 96"/>
                  <a:gd name="T76" fmla="*/ 20 w 134"/>
                  <a:gd name="T77" fmla="*/ 53 h 96"/>
                  <a:gd name="T78" fmla="*/ 26 w 134"/>
                  <a:gd name="T79" fmla="*/ 51 h 96"/>
                  <a:gd name="T80" fmla="*/ 29 w 134"/>
                  <a:gd name="T81" fmla="*/ 46 h 96"/>
                  <a:gd name="T82" fmla="*/ 29 w 134"/>
                  <a:gd name="T83" fmla="*/ 36 h 96"/>
                  <a:gd name="T84" fmla="*/ 44 w 134"/>
                  <a:gd name="T85" fmla="*/ 31 h 96"/>
                  <a:gd name="T86" fmla="*/ 46 w 134"/>
                  <a:gd name="T87" fmla="*/ 27 h 96"/>
                  <a:gd name="T88" fmla="*/ 48 w 134"/>
                  <a:gd name="T89" fmla="*/ 29 h 96"/>
                  <a:gd name="T90" fmla="*/ 52 w 134"/>
                  <a:gd name="T91" fmla="*/ 25 h 96"/>
                  <a:gd name="T92" fmla="*/ 54 w 134"/>
                  <a:gd name="T93" fmla="*/ 21 h 96"/>
                  <a:gd name="T94" fmla="*/ 63 w 134"/>
                  <a:gd name="T95" fmla="*/ 19 h 96"/>
                  <a:gd name="T96" fmla="*/ 74 w 134"/>
                  <a:gd name="T97" fmla="*/ 18 h 96"/>
                  <a:gd name="T98" fmla="*/ 76 w 134"/>
                  <a:gd name="T99" fmla="*/ 16 h 96"/>
                  <a:gd name="T100" fmla="*/ 80 w 134"/>
                  <a:gd name="T101" fmla="*/ 18 h 96"/>
                  <a:gd name="T102" fmla="*/ 82 w 134"/>
                  <a:gd name="T103" fmla="*/ 14 h 96"/>
                  <a:gd name="T104" fmla="*/ 83 w 134"/>
                  <a:gd name="T105" fmla="*/ 14 h 96"/>
                  <a:gd name="T106" fmla="*/ 97 w 134"/>
                  <a:gd name="T107" fmla="*/ 12 h 96"/>
                  <a:gd name="T108" fmla="*/ 100 w 134"/>
                  <a:gd name="T109" fmla="*/ 10 h 96"/>
                  <a:gd name="T110" fmla="*/ 102 w 134"/>
                  <a:gd name="T111" fmla="*/ 8 h 96"/>
                  <a:gd name="T112" fmla="*/ 110 w 134"/>
                  <a:gd name="T113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4" h="96">
                    <a:moveTo>
                      <a:pt x="110" y="3"/>
                    </a:moveTo>
                    <a:cubicBezTo>
                      <a:pt x="116" y="7"/>
                      <a:pt x="124" y="0"/>
                      <a:pt x="132" y="1"/>
                    </a:cubicBezTo>
                    <a:cubicBezTo>
                      <a:pt x="134" y="6"/>
                      <a:pt x="129" y="6"/>
                      <a:pt x="130" y="10"/>
                    </a:cubicBezTo>
                    <a:cubicBezTo>
                      <a:pt x="124" y="7"/>
                      <a:pt x="114" y="13"/>
                      <a:pt x="106" y="14"/>
                    </a:cubicBezTo>
                    <a:cubicBezTo>
                      <a:pt x="104" y="14"/>
                      <a:pt x="103" y="17"/>
                      <a:pt x="102" y="18"/>
                    </a:cubicBezTo>
                    <a:cubicBezTo>
                      <a:pt x="101" y="18"/>
                      <a:pt x="99" y="17"/>
                      <a:pt x="98" y="18"/>
                    </a:cubicBezTo>
                    <a:cubicBezTo>
                      <a:pt x="98" y="18"/>
                      <a:pt x="95" y="21"/>
                      <a:pt x="95" y="21"/>
                    </a:cubicBezTo>
                    <a:cubicBezTo>
                      <a:pt x="93" y="22"/>
                      <a:pt x="93" y="19"/>
                      <a:pt x="91" y="19"/>
                    </a:cubicBezTo>
                    <a:cubicBezTo>
                      <a:pt x="89" y="20"/>
                      <a:pt x="86" y="21"/>
                      <a:pt x="83" y="21"/>
                    </a:cubicBezTo>
                    <a:cubicBezTo>
                      <a:pt x="82" y="22"/>
                      <a:pt x="78" y="22"/>
                      <a:pt x="76" y="23"/>
                    </a:cubicBezTo>
                    <a:cubicBezTo>
                      <a:pt x="74" y="24"/>
                      <a:pt x="76" y="26"/>
                      <a:pt x="74" y="27"/>
                    </a:cubicBezTo>
                    <a:cubicBezTo>
                      <a:pt x="73" y="28"/>
                      <a:pt x="65" y="27"/>
                      <a:pt x="65" y="32"/>
                    </a:cubicBezTo>
                    <a:cubicBezTo>
                      <a:pt x="65" y="34"/>
                      <a:pt x="61" y="35"/>
                      <a:pt x="59" y="36"/>
                    </a:cubicBezTo>
                    <a:cubicBezTo>
                      <a:pt x="58" y="37"/>
                      <a:pt x="56" y="39"/>
                      <a:pt x="56" y="40"/>
                    </a:cubicBezTo>
                    <a:cubicBezTo>
                      <a:pt x="55" y="41"/>
                      <a:pt x="53" y="42"/>
                      <a:pt x="54" y="44"/>
                    </a:cubicBezTo>
                    <a:cubicBezTo>
                      <a:pt x="48" y="46"/>
                      <a:pt x="48" y="42"/>
                      <a:pt x="44" y="47"/>
                    </a:cubicBezTo>
                    <a:cubicBezTo>
                      <a:pt x="44" y="48"/>
                      <a:pt x="43" y="47"/>
                      <a:pt x="43" y="49"/>
                    </a:cubicBezTo>
                    <a:cubicBezTo>
                      <a:pt x="42" y="52"/>
                      <a:pt x="38" y="51"/>
                      <a:pt x="35" y="53"/>
                    </a:cubicBezTo>
                    <a:cubicBezTo>
                      <a:pt x="35" y="56"/>
                      <a:pt x="37" y="62"/>
                      <a:pt x="31" y="60"/>
                    </a:cubicBezTo>
                    <a:cubicBezTo>
                      <a:pt x="32" y="64"/>
                      <a:pt x="29" y="71"/>
                      <a:pt x="33" y="72"/>
                    </a:cubicBezTo>
                    <a:cubicBezTo>
                      <a:pt x="32" y="73"/>
                      <a:pt x="30" y="74"/>
                      <a:pt x="28" y="75"/>
                    </a:cubicBezTo>
                    <a:cubicBezTo>
                      <a:pt x="25" y="80"/>
                      <a:pt x="32" y="79"/>
                      <a:pt x="31" y="83"/>
                    </a:cubicBezTo>
                    <a:cubicBezTo>
                      <a:pt x="31" y="83"/>
                      <a:pt x="28" y="83"/>
                      <a:pt x="29" y="85"/>
                    </a:cubicBezTo>
                    <a:cubicBezTo>
                      <a:pt x="29" y="84"/>
                      <a:pt x="33" y="87"/>
                      <a:pt x="31" y="87"/>
                    </a:cubicBezTo>
                    <a:cubicBezTo>
                      <a:pt x="33" y="87"/>
                      <a:pt x="34" y="85"/>
                      <a:pt x="33" y="85"/>
                    </a:cubicBezTo>
                    <a:cubicBezTo>
                      <a:pt x="35" y="86"/>
                      <a:pt x="35" y="89"/>
                      <a:pt x="39" y="88"/>
                    </a:cubicBezTo>
                    <a:cubicBezTo>
                      <a:pt x="39" y="92"/>
                      <a:pt x="36" y="92"/>
                      <a:pt x="37" y="96"/>
                    </a:cubicBezTo>
                    <a:cubicBezTo>
                      <a:pt x="31" y="96"/>
                      <a:pt x="26" y="96"/>
                      <a:pt x="20" y="96"/>
                    </a:cubicBezTo>
                    <a:cubicBezTo>
                      <a:pt x="20" y="95"/>
                      <a:pt x="23" y="93"/>
                      <a:pt x="22" y="92"/>
                    </a:cubicBezTo>
                    <a:cubicBezTo>
                      <a:pt x="21" y="90"/>
                      <a:pt x="18" y="91"/>
                      <a:pt x="16" y="90"/>
                    </a:cubicBezTo>
                    <a:cubicBezTo>
                      <a:pt x="15" y="90"/>
                      <a:pt x="14" y="87"/>
                      <a:pt x="13" y="87"/>
                    </a:cubicBezTo>
                    <a:cubicBezTo>
                      <a:pt x="12" y="86"/>
                      <a:pt x="9" y="87"/>
                      <a:pt x="9" y="87"/>
                    </a:cubicBezTo>
                    <a:cubicBezTo>
                      <a:pt x="7" y="84"/>
                      <a:pt x="7" y="87"/>
                      <a:pt x="3" y="87"/>
                    </a:cubicBezTo>
                    <a:cubicBezTo>
                      <a:pt x="3" y="82"/>
                      <a:pt x="0" y="80"/>
                      <a:pt x="2" y="73"/>
                    </a:cubicBezTo>
                    <a:cubicBezTo>
                      <a:pt x="7" y="80"/>
                      <a:pt x="2" y="66"/>
                      <a:pt x="11" y="70"/>
                    </a:cubicBezTo>
                    <a:cubicBezTo>
                      <a:pt x="12" y="68"/>
                      <a:pt x="9" y="68"/>
                      <a:pt x="9" y="68"/>
                    </a:cubicBezTo>
                    <a:cubicBezTo>
                      <a:pt x="9" y="66"/>
                      <a:pt x="15" y="65"/>
                      <a:pt x="11" y="64"/>
                    </a:cubicBezTo>
                    <a:cubicBezTo>
                      <a:pt x="12" y="61"/>
                      <a:pt x="17" y="61"/>
                      <a:pt x="20" y="60"/>
                    </a:cubicBezTo>
                    <a:cubicBezTo>
                      <a:pt x="18" y="57"/>
                      <a:pt x="26" y="54"/>
                      <a:pt x="20" y="53"/>
                    </a:cubicBezTo>
                    <a:cubicBezTo>
                      <a:pt x="20" y="51"/>
                      <a:pt x="24" y="51"/>
                      <a:pt x="26" y="51"/>
                    </a:cubicBezTo>
                    <a:cubicBezTo>
                      <a:pt x="26" y="48"/>
                      <a:pt x="27" y="46"/>
                      <a:pt x="29" y="46"/>
                    </a:cubicBezTo>
                    <a:cubicBezTo>
                      <a:pt x="26" y="42"/>
                      <a:pt x="31" y="42"/>
                      <a:pt x="29" y="36"/>
                    </a:cubicBezTo>
                    <a:cubicBezTo>
                      <a:pt x="37" y="37"/>
                      <a:pt x="39" y="32"/>
                      <a:pt x="44" y="31"/>
                    </a:cubicBezTo>
                    <a:cubicBezTo>
                      <a:pt x="47" y="31"/>
                      <a:pt x="45" y="27"/>
                      <a:pt x="46" y="27"/>
                    </a:cubicBezTo>
                    <a:cubicBezTo>
                      <a:pt x="47" y="26"/>
                      <a:pt x="49" y="28"/>
                      <a:pt x="48" y="29"/>
                    </a:cubicBezTo>
                    <a:cubicBezTo>
                      <a:pt x="49" y="28"/>
                      <a:pt x="51" y="26"/>
                      <a:pt x="52" y="25"/>
                    </a:cubicBezTo>
                    <a:cubicBezTo>
                      <a:pt x="53" y="24"/>
                      <a:pt x="54" y="23"/>
                      <a:pt x="54" y="21"/>
                    </a:cubicBezTo>
                    <a:cubicBezTo>
                      <a:pt x="57" y="22"/>
                      <a:pt x="60" y="21"/>
                      <a:pt x="63" y="19"/>
                    </a:cubicBezTo>
                    <a:cubicBezTo>
                      <a:pt x="66" y="18"/>
                      <a:pt x="68" y="19"/>
                      <a:pt x="74" y="18"/>
                    </a:cubicBezTo>
                    <a:cubicBezTo>
                      <a:pt x="76" y="17"/>
                      <a:pt x="75" y="16"/>
                      <a:pt x="76" y="16"/>
                    </a:cubicBezTo>
                    <a:cubicBezTo>
                      <a:pt x="78" y="15"/>
                      <a:pt x="80" y="18"/>
                      <a:pt x="80" y="18"/>
                    </a:cubicBezTo>
                    <a:cubicBezTo>
                      <a:pt x="83" y="17"/>
                      <a:pt x="78" y="14"/>
                      <a:pt x="82" y="14"/>
                    </a:cubicBezTo>
                    <a:cubicBezTo>
                      <a:pt x="82" y="14"/>
                      <a:pt x="83" y="14"/>
                      <a:pt x="83" y="14"/>
                    </a:cubicBezTo>
                    <a:cubicBezTo>
                      <a:pt x="85" y="13"/>
                      <a:pt x="91" y="13"/>
                      <a:pt x="97" y="12"/>
                    </a:cubicBezTo>
                    <a:cubicBezTo>
                      <a:pt x="100" y="11"/>
                      <a:pt x="99" y="12"/>
                      <a:pt x="100" y="10"/>
                    </a:cubicBezTo>
                    <a:cubicBezTo>
                      <a:pt x="100" y="10"/>
                      <a:pt x="102" y="8"/>
                      <a:pt x="102" y="8"/>
                    </a:cubicBezTo>
                    <a:cubicBezTo>
                      <a:pt x="107" y="6"/>
                      <a:pt x="110" y="12"/>
                      <a:pt x="11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任意多边形: 形状 25"/>
              <p:cNvSpPr/>
              <p:nvPr/>
            </p:nvSpPr>
            <p:spPr bwMode="auto">
              <a:xfrm>
                <a:off x="4053480" y="668427"/>
                <a:ext cx="29417" cy="12607"/>
              </a:xfrm>
              <a:custGeom>
                <a:avLst/>
                <a:gdLst>
                  <a:gd name="T0" fmla="*/ 10 w 14"/>
                  <a:gd name="T1" fmla="*/ 0 h 6"/>
                  <a:gd name="T2" fmla="*/ 14 w 14"/>
                  <a:gd name="T3" fmla="*/ 0 h 6"/>
                  <a:gd name="T4" fmla="*/ 10 w 1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0" y="0"/>
                    </a:moveTo>
                    <a:cubicBezTo>
                      <a:pt x="11" y="0"/>
                      <a:pt x="12" y="0"/>
                      <a:pt x="14" y="0"/>
                    </a:cubicBezTo>
                    <a:cubicBezTo>
                      <a:pt x="14" y="6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任意多边形: 形状 26"/>
              <p:cNvSpPr/>
              <p:nvPr/>
            </p:nvSpPr>
            <p:spPr bwMode="auto">
              <a:xfrm>
                <a:off x="7827187" y="682435"/>
                <a:ext cx="85448" cy="67238"/>
              </a:xfrm>
              <a:custGeom>
                <a:avLst/>
                <a:gdLst>
                  <a:gd name="T0" fmla="*/ 11 w 41"/>
                  <a:gd name="T1" fmla="*/ 1 h 32"/>
                  <a:gd name="T2" fmla="*/ 13 w 41"/>
                  <a:gd name="T3" fmla="*/ 3 h 32"/>
                  <a:gd name="T4" fmla="*/ 24 w 41"/>
                  <a:gd name="T5" fmla="*/ 8 h 32"/>
                  <a:gd name="T6" fmla="*/ 30 w 41"/>
                  <a:gd name="T7" fmla="*/ 5 h 32"/>
                  <a:gd name="T8" fmla="*/ 41 w 41"/>
                  <a:gd name="T9" fmla="*/ 6 h 32"/>
                  <a:gd name="T10" fmla="*/ 37 w 41"/>
                  <a:gd name="T11" fmla="*/ 16 h 32"/>
                  <a:gd name="T12" fmla="*/ 23 w 41"/>
                  <a:gd name="T13" fmla="*/ 19 h 32"/>
                  <a:gd name="T14" fmla="*/ 23 w 41"/>
                  <a:gd name="T15" fmla="*/ 21 h 32"/>
                  <a:gd name="T16" fmla="*/ 19 w 41"/>
                  <a:gd name="T17" fmla="*/ 25 h 32"/>
                  <a:gd name="T18" fmla="*/ 13 w 41"/>
                  <a:gd name="T19" fmla="*/ 27 h 32"/>
                  <a:gd name="T20" fmla="*/ 6 w 41"/>
                  <a:gd name="T21" fmla="*/ 23 h 32"/>
                  <a:gd name="T22" fmla="*/ 0 w 41"/>
                  <a:gd name="T23" fmla="*/ 8 h 32"/>
                  <a:gd name="T24" fmla="*/ 11 w 41"/>
                  <a:gd name="T2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2">
                    <a:moveTo>
                      <a:pt x="11" y="1"/>
                    </a:moveTo>
                    <a:cubicBezTo>
                      <a:pt x="13" y="0"/>
                      <a:pt x="13" y="2"/>
                      <a:pt x="13" y="3"/>
                    </a:cubicBezTo>
                    <a:cubicBezTo>
                      <a:pt x="15" y="7"/>
                      <a:pt x="21" y="6"/>
                      <a:pt x="24" y="8"/>
                    </a:cubicBezTo>
                    <a:cubicBezTo>
                      <a:pt x="28" y="10"/>
                      <a:pt x="29" y="5"/>
                      <a:pt x="30" y="5"/>
                    </a:cubicBezTo>
                    <a:cubicBezTo>
                      <a:pt x="32" y="4"/>
                      <a:pt x="35" y="8"/>
                      <a:pt x="41" y="6"/>
                    </a:cubicBezTo>
                    <a:cubicBezTo>
                      <a:pt x="40" y="8"/>
                      <a:pt x="31" y="12"/>
                      <a:pt x="37" y="16"/>
                    </a:cubicBezTo>
                    <a:cubicBezTo>
                      <a:pt x="36" y="20"/>
                      <a:pt x="29" y="20"/>
                      <a:pt x="23" y="19"/>
                    </a:cubicBezTo>
                    <a:cubicBezTo>
                      <a:pt x="20" y="20"/>
                      <a:pt x="21" y="21"/>
                      <a:pt x="23" y="21"/>
                    </a:cubicBezTo>
                    <a:cubicBezTo>
                      <a:pt x="24" y="25"/>
                      <a:pt x="12" y="22"/>
                      <a:pt x="19" y="25"/>
                    </a:cubicBezTo>
                    <a:cubicBezTo>
                      <a:pt x="19" y="32"/>
                      <a:pt x="13" y="21"/>
                      <a:pt x="13" y="27"/>
                    </a:cubicBezTo>
                    <a:cubicBezTo>
                      <a:pt x="10" y="26"/>
                      <a:pt x="12" y="21"/>
                      <a:pt x="6" y="23"/>
                    </a:cubicBezTo>
                    <a:cubicBezTo>
                      <a:pt x="4" y="18"/>
                      <a:pt x="5" y="10"/>
                      <a:pt x="0" y="8"/>
                    </a:cubicBezTo>
                    <a:cubicBezTo>
                      <a:pt x="2" y="4"/>
                      <a:pt x="13" y="8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任意多边形: 形状 27"/>
              <p:cNvSpPr/>
              <p:nvPr/>
            </p:nvSpPr>
            <p:spPr bwMode="auto">
              <a:xfrm>
                <a:off x="3770522" y="692241"/>
                <a:ext cx="23814" cy="15409"/>
              </a:xfrm>
              <a:custGeom>
                <a:avLst/>
                <a:gdLst>
                  <a:gd name="T0" fmla="*/ 6 w 11"/>
                  <a:gd name="T1" fmla="*/ 0 h 7"/>
                  <a:gd name="T2" fmla="*/ 8 w 11"/>
                  <a:gd name="T3" fmla="*/ 7 h 7"/>
                  <a:gd name="T4" fmla="*/ 0 w 11"/>
                  <a:gd name="T5" fmla="*/ 5 h 7"/>
                  <a:gd name="T6" fmla="*/ 6 w 1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6" y="0"/>
                    </a:moveTo>
                    <a:cubicBezTo>
                      <a:pt x="11" y="1"/>
                      <a:pt x="8" y="2"/>
                      <a:pt x="8" y="7"/>
                    </a:cubicBezTo>
                    <a:cubicBezTo>
                      <a:pt x="6" y="6"/>
                      <a:pt x="4" y="5"/>
                      <a:pt x="0" y="5"/>
                    </a:cubicBezTo>
                    <a:cubicBezTo>
                      <a:pt x="1" y="2"/>
                      <a:pt x="7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任意多边形: 形状 28"/>
              <p:cNvSpPr/>
              <p:nvPr/>
            </p:nvSpPr>
            <p:spPr bwMode="auto">
              <a:xfrm>
                <a:off x="7921039" y="692241"/>
                <a:ext cx="39222" cy="36420"/>
              </a:xfrm>
              <a:custGeom>
                <a:avLst/>
                <a:gdLst>
                  <a:gd name="T0" fmla="*/ 0 w 19"/>
                  <a:gd name="T1" fmla="*/ 5 h 17"/>
                  <a:gd name="T2" fmla="*/ 19 w 19"/>
                  <a:gd name="T3" fmla="*/ 9 h 17"/>
                  <a:gd name="T4" fmla="*/ 11 w 19"/>
                  <a:gd name="T5" fmla="*/ 16 h 17"/>
                  <a:gd name="T6" fmla="*/ 7 w 19"/>
                  <a:gd name="T7" fmla="*/ 13 h 17"/>
                  <a:gd name="T8" fmla="*/ 4 w 19"/>
                  <a:gd name="T9" fmla="*/ 13 h 17"/>
                  <a:gd name="T10" fmla="*/ 0 w 19"/>
                  <a:gd name="T1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0" y="5"/>
                    </a:moveTo>
                    <a:cubicBezTo>
                      <a:pt x="6" y="0"/>
                      <a:pt x="16" y="5"/>
                      <a:pt x="19" y="9"/>
                    </a:cubicBezTo>
                    <a:cubicBezTo>
                      <a:pt x="18" y="13"/>
                      <a:pt x="10" y="10"/>
                      <a:pt x="11" y="16"/>
                    </a:cubicBezTo>
                    <a:cubicBezTo>
                      <a:pt x="9" y="17"/>
                      <a:pt x="8" y="13"/>
                      <a:pt x="7" y="13"/>
                    </a:cubicBezTo>
                    <a:cubicBezTo>
                      <a:pt x="7" y="12"/>
                      <a:pt x="4" y="13"/>
                      <a:pt x="4" y="13"/>
                    </a:cubicBezTo>
                    <a:cubicBezTo>
                      <a:pt x="2" y="10"/>
                      <a:pt x="4" y="6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任意多边形: 形状 29"/>
              <p:cNvSpPr/>
              <p:nvPr/>
            </p:nvSpPr>
            <p:spPr bwMode="auto">
              <a:xfrm>
                <a:off x="7971467" y="703447"/>
                <a:ext cx="60234" cy="30817"/>
              </a:xfrm>
              <a:custGeom>
                <a:avLst/>
                <a:gdLst>
                  <a:gd name="T0" fmla="*/ 2 w 29"/>
                  <a:gd name="T1" fmla="*/ 2 h 15"/>
                  <a:gd name="T2" fmla="*/ 6 w 29"/>
                  <a:gd name="T3" fmla="*/ 2 h 15"/>
                  <a:gd name="T4" fmla="*/ 15 w 29"/>
                  <a:gd name="T5" fmla="*/ 6 h 15"/>
                  <a:gd name="T6" fmla="*/ 24 w 29"/>
                  <a:gd name="T7" fmla="*/ 9 h 15"/>
                  <a:gd name="T8" fmla="*/ 28 w 29"/>
                  <a:gd name="T9" fmla="*/ 13 h 15"/>
                  <a:gd name="T10" fmla="*/ 6 w 29"/>
                  <a:gd name="T11" fmla="*/ 9 h 15"/>
                  <a:gd name="T12" fmla="*/ 2 w 29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5">
                    <a:moveTo>
                      <a:pt x="2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11" y="0"/>
                      <a:pt x="11" y="5"/>
                      <a:pt x="15" y="6"/>
                    </a:cubicBezTo>
                    <a:cubicBezTo>
                      <a:pt x="19" y="7"/>
                      <a:pt x="21" y="8"/>
                      <a:pt x="24" y="9"/>
                    </a:cubicBezTo>
                    <a:cubicBezTo>
                      <a:pt x="26" y="11"/>
                      <a:pt x="29" y="9"/>
                      <a:pt x="28" y="13"/>
                    </a:cubicBezTo>
                    <a:cubicBezTo>
                      <a:pt x="17" y="15"/>
                      <a:pt x="14" y="10"/>
                      <a:pt x="6" y="9"/>
                    </a:cubicBezTo>
                    <a:cubicBezTo>
                      <a:pt x="8" y="3"/>
                      <a:pt x="0" y="8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任意多边形: 形状 30"/>
              <p:cNvSpPr/>
              <p:nvPr/>
            </p:nvSpPr>
            <p:spPr bwMode="auto">
              <a:xfrm>
                <a:off x="4035269" y="752474"/>
                <a:ext cx="98055" cy="81245"/>
              </a:xfrm>
              <a:custGeom>
                <a:avLst/>
                <a:gdLst>
                  <a:gd name="T0" fmla="*/ 15 w 47"/>
                  <a:gd name="T1" fmla="*/ 8 h 39"/>
                  <a:gd name="T2" fmla="*/ 15 w 47"/>
                  <a:gd name="T3" fmla="*/ 6 h 39"/>
                  <a:gd name="T4" fmla="*/ 36 w 47"/>
                  <a:gd name="T5" fmla="*/ 0 h 39"/>
                  <a:gd name="T6" fmla="*/ 39 w 47"/>
                  <a:gd name="T7" fmla="*/ 8 h 39"/>
                  <a:gd name="T8" fmla="*/ 36 w 47"/>
                  <a:gd name="T9" fmla="*/ 13 h 39"/>
                  <a:gd name="T10" fmla="*/ 45 w 47"/>
                  <a:gd name="T11" fmla="*/ 15 h 39"/>
                  <a:gd name="T12" fmla="*/ 47 w 47"/>
                  <a:gd name="T13" fmla="*/ 30 h 39"/>
                  <a:gd name="T14" fmla="*/ 41 w 47"/>
                  <a:gd name="T15" fmla="*/ 30 h 39"/>
                  <a:gd name="T16" fmla="*/ 41 w 47"/>
                  <a:gd name="T17" fmla="*/ 34 h 39"/>
                  <a:gd name="T18" fmla="*/ 36 w 47"/>
                  <a:gd name="T19" fmla="*/ 34 h 39"/>
                  <a:gd name="T20" fmla="*/ 30 w 47"/>
                  <a:gd name="T21" fmla="*/ 38 h 39"/>
                  <a:gd name="T22" fmla="*/ 24 w 47"/>
                  <a:gd name="T23" fmla="*/ 32 h 39"/>
                  <a:gd name="T24" fmla="*/ 19 w 47"/>
                  <a:gd name="T25" fmla="*/ 26 h 39"/>
                  <a:gd name="T26" fmla="*/ 15 w 47"/>
                  <a:gd name="T27" fmla="*/ 23 h 39"/>
                  <a:gd name="T28" fmla="*/ 6 w 47"/>
                  <a:gd name="T29" fmla="*/ 21 h 39"/>
                  <a:gd name="T30" fmla="*/ 0 w 47"/>
                  <a:gd name="T31" fmla="*/ 17 h 39"/>
                  <a:gd name="T32" fmla="*/ 19 w 47"/>
                  <a:gd name="T33" fmla="*/ 19 h 39"/>
                  <a:gd name="T34" fmla="*/ 21 w 47"/>
                  <a:gd name="T35" fmla="*/ 12 h 39"/>
                  <a:gd name="T36" fmla="*/ 13 w 47"/>
                  <a:gd name="T37" fmla="*/ 6 h 39"/>
                  <a:gd name="T38" fmla="*/ 15 w 47"/>
                  <a:gd name="T39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39">
                    <a:moveTo>
                      <a:pt x="15" y="8"/>
                    </a:moveTo>
                    <a:cubicBezTo>
                      <a:pt x="17" y="7"/>
                      <a:pt x="16" y="6"/>
                      <a:pt x="15" y="6"/>
                    </a:cubicBezTo>
                    <a:cubicBezTo>
                      <a:pt x="19" y="2"/>
                      <a:pt x="33" y="6"/>
                      <a:pt x="36" y="0"/>
                    </a:cubicBezTo>
                    <a:cubicBezTo>
                      <a:pt x="38" y="2"/>
                      <a:pt x="39" y="4"/>
                      <a:pt x="39" y="8"/>
                    </a:cubicBezTo>
                    <a:cubicBezTo>
                      <a:pt x="40" y="12"/>
                      <a:pt x="36" y="11"/>
                      <a:pt x="36" y="13"/>
                    </a:cubicBezTo>
                    <a:cubicBezTo>
                      <a:pt x="37" y="19"/>
                      <a:pt x="41" y="16"/>
                      <a:pt x="45" y="15"/>
                    </a:cubicBezTo>
                    <a:cubicBezTo>
                      <a:pt x="47" y="23"/>
                      <a:pt x="45" y="22"/>
                      <a:pt x="47" y="30"/>
                    </a:cubicBezTo>
                    <a:cubicBezTo>
                      <a:pt x="46" y="31"/>
                      <a:pt x="42" y="29"/>
                      <a:pt x="41" y="30"/>
                    </a:cubicBezTo>
                    <a:cubicBezTo>
                      <a:pt x="41" y="31"/>
                      <a:pt x="42" y="34"/>
                      <a:pt x="41" y="34"/>
                    </a:cubicBezTo>
                    <a:cubicBezTo>
                      <a:pt x="40" y="35"/>
                      <a:pt x="37" y="34"/>
                      <a:pt x="36" y="34"/>
                    </a:cubicBezTo>
                    <a:cubicBezTo>
                      <a:pt x="33" y="34"/>
                      <a:pt x="33" y="37"/>
                      <a:pt x="30" y="38"/>
                    </a:cubicBezTo>
                    <a:cubicBezTo>
                      <a:pt x="26" y="39"/>
                      <a:pt x="26" y="34"/>
                      <a:pt x="24" y="32"/>
                    </a:cubicBezTo>
                    <a:cubicBezTo>
                      <a:pt x="23" y="31"/>
                      <a:pt x="17" y="31"/>
                      <a:pt x="19" y="26"/>
                    </a:cubicBezTo>
                    <a:cubicBezTo>
                      <a:pt x="16" y="27"/>
                      <a:pt x="15" y="25"/>
                      <a:pt x="15" y="23"/>
                    </a:cubicBezTo>
                    <a:cubicBezTo>
                      <a:pt x="12" y="24"/>
                      <a:pt x="9" y="22"/>
                      <a:pt x="6" y="21"/>
                    </a:cubicBezTo>
                    <a:cubicBezTo>
                      <a:pt x="3" y="20"/>
                      <a:pt x="0" y="22"/>
                      <a:pt x="0" y="17"/>
                    </a:cubicBezTo>
                    <a:cubicBezTo>
                      <a:pt x="8" y="16"/>
                      <a:pt x="11" y="20"/>
                      <a:pt x="19" y="19"/>
                    </a:cubicBezTo>
                    <a:cubicBezTo>
                      <a:pt x="21" y="18"/>
                      <a:pt x="20" y="14"/>
                      <a:pt x="21" y="12"/>
                    </a:cubicBezTo>
                    <a:cubicBezTo>
                      <a:pt x="21" y="7"/>
                      <a:pt x="10" y="13"/>
                      <a:pt x="13" y="6"/>
                    </a:cubicBezTo>
                    <a:cubicBezTo>
                      <a:pt x="15" y="6"/>
                      <a:pt x="15" y="7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任意多边形: 形状 31"/>
              <p:cNvSpPr/>
              <p:nvPr/>
            </p:nvSpPr>
            <p:spPr bwMode="auto">
              <a:xfrm>
                <a:off x="4384064" y="760879"/>
                <a:ext cx="58833" cy="28016"/>
              </a:xfrm>
              <a:custGeom>
                <a:avLst/>
                <a:gdLst>
                  <a:gd name="T0" fmla="*/ 0 w 28"/>
                  <a:gd name="T1" fmla="*/ 2 h 13"/>
                  <a:gd name="T2" fmla="*/ 7 w 28"/>
                  <a:gd name="T3" fmla="*/ 0 h 13"/>
                  <a:gd name="T4" fmla="*/ 28 w 28"/>
                  <a:gd name="T5" fmla="*/ 6 h 13"/>
                  <a:gd name="T6" fmla="*/ 26 w 28"/>
                  <a:gd name="T7" fmla="*/ 13 h 13"/>
                  <a:gd name="T8" fmla="*/ 6 w 28"/>
                  <a:gd name="T9" fmla="*/ 6 h 13"/>
                  <a:gd name="T10" fmla="*/ 0 w 28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3">
                    <a:moveTo>
                      <a:pt x="0" y="2"/>
                    </a:moveTo>
                    <a:cubicBezTo>
                      <a:pt x="0" y="0"/>
                      <a:pt x="5" y="0"/>
                      <a:pt x="7" y="0"/>
                    </a:cubicBezTo>
                    <a:cubicBezTo>
                      <a:pt x="14" y="1"/>
                      <a:pt x="22" y="5"/>
                      <a:pt x="28" y="6"/>
                    </a:cubicBezTo>
                    <a:cubicBezTo>
                      <a:pt x="28" y="9"/>
                      <a:pt x="26" y="10"/>
                      <a:pt x="26" y="13"/>
                    </a:cubicBezTo>
                    <a:cubicBezTo>
                      <a:pt x="16" y="13"/>
                      <a:pt x="12" y="11"/>
                      <a:pt x="6" y="6"/>
                    </a:cubicBezTo>
                    <a:cubicBezTo>
                      <a:pt x="4" y="4"/>
                      <a:pt x="4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任意多边形: 形状 32"/>
              <p:cNvSpPr/>
              <p:nvPr/>
            </p:nvSpPr>
            <p:spPr bwMode="auto">
              <a:xfrm>
                <a:off x="7881817" y="760879"/>
                <a:ext cx="39222" cy="15409"/>
              </a:xfrm>
              <a:custGeom>
                <a:avLst/>
                <a:gdLst>
                  <a:gd name="T0" fmla="*/ 19 w 19"/>
                  <a:gd name="T1" fmla="*/ 6 h 7"/>
                  <a:gd name="T2" fmla="*/ 0 w 19"/>
                  <a:gd name="T3" fmla="*/ 4 h 7"/>
                  <a:gd name="T4" fmla="*/ 6 w 19"/>
                  <a:gd name="T5" fmla="*/ 0 h 7"/>
                  <a:gd name="T6" fmla="*/ 19 w 19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7">
                    <a:moveTo>
                      <a:pt x="19" y="6"/>
                    </a:moveTo>
                    <a:cubicBezTo>
                      <a:pt x="16" y="7"/>
                      <a:pt x="5" y="6"/>
                      <a:pt x="0" y="4"/>
                    </a:cubicBezTo>
                    <a:cubicBezTo>
                      <a:pt x="1" y="1"/>
                      <a:pt x="6" y="3"/>
                      <a:pt x="6" y="0"/>
                    </a:cubicBezTo>
                    <a:cubicBezTo>
                      <a:pt x="10" y="2"/>
                      <a:pt x="19" y="0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任意多边形: 形状 33"/>
              <p:cNvSpPr/>
              <p:nvPr/>
            </p:nvSpPr>
            <p:spPr bwMode="auto">
              <a:xfrm>
                <a:off x="4811303" y="846327"/>
                <a:ext cx="30817" cy="21012"/>
              </a:xfrm>
              <a:custGeom>
                <a:avLst/>
                <a:gdLst>
                  <a:gd name="T0" fmla="*/ 15 w 15"/>
                  <a:gd name="T1" fmla="*/ 8 h 10"/>
                  <a:gd name="T2" fmla="*/ 0 w 15"/>
                  <a:gd name="T3" fmla="*/ 4 h 10"/>
                  <a:gd name="T4" fmla="*/ 15 w 15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5" y="8"/>
                    </a:moveTo>
                    <a:cubicBezTo>
                      <a:pt x="6" y="10"/>
                      <a:pt x="8" y="2"/>
                      <a:pt x="0" y="4"/>
                    </a:cubicBezTo>
                    <a:cubicBezTo>
                      <a:pt x="3" y="0"/>
                      <a:pt x="15" y="2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任意多边形: 形状 34"/>
              <p:cNvSpPr/>
              <p:nvPr/>
            </p:nvSpPr>
            <p:spPr bwMode="auto">
              <a:xfrm>
                <a:off x="4790291" y="867338"/>
                <a:ext cx="43425" cy="25214"/>
              </a:xfrm>
              <a:custGeom>
                <a:avLst/>
                <a:gdLst>
                  <a:gd name="T0" fmla="*/ 21 w 21"/>
                  <a:gd name="T1" fmla="*/ 7 h 12"/>
                  <a:gd name="T2" fmla="*/ 3 w 21"/>
                  <a:gd name="T3" fmla="*/ 7 h 12"/>
                  <a:gd name="T4" fmla="*/ 8 w 21"/>
                  <a:gd name="T5" fmla="*/ 1 h 12"/>
                  <a:gd name="T6" fmla="*/ 21 w 21"/>
                  <a:gd name="T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2">
                    <a:moveTo>
                      <a:pt x="21" y="7"/>
                    </a:moveTo>
                    <a:cubicBezTo>
                      <a:pt x="19" y="12"/>
                      <a:pt x="5" y="12"/>
                      <a:pt x="3" y="7"/>
                    </a:cubicBezTo>
                    <a:cubicBezTo>
                      <a:pt x="0" y="0"/>
                      <a:pt x="9" y="6"/>
                      <a:pt x="8" y="1"/>
                    </a:cubicBezTo>
                    <a:cubicBezTo>
                      <a:pt x="12" y="4"/>
                      <a:pt x="16" y="6"/>
                      <a:pt x="2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任意多边形: 形状 35"/>
              <p:cNvSpPr/>
              <p:nvPr/>
            </p:nvSpPr>
            <p:spPr bwMode="auto">
              <a:xfrm>
                <a:off x="6419400" y="885549"/>
                <a:ext cx="29417" cy="23814"/>
              </a:xfrm>
              <a:custGeom>
                <a:avLst/>
                <a:gdLst>
                  <a:gd name="T0" fmla="*/ 6 w 14"/>
                  <a:gd name="T1" fmla="*/ 0 h 11"/>
                  <a:gd name="T2" fmla="*/ 14 w 14"/>
                  <a:gd name="T3" fmla="*/ 7 h 11"/>
                  <a:gd name="T4" fmla="*/ 4 w 14"/>
                  <a:gd name="T5" fmla="*/ 11 h 11"/>
                  <a:gd name="T6" fmla="*/ 2 w 14"/>
                  <a:gd name="T7" fmla="*/ 2 h 11"/>
                  <a:gd name="T8" fmla="*/ 6 w 1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6" y="0"/>
                    </a:moveTo>
                    <a:cubicBezTo>
                      <a:pt x="11" y="0"/>
                      <a:pt x="13" y="2"/>
                      <a:pt x="14" y="7"/>
                    </a:cubicBezTo>
                    <a:cubicBezTo>
                      <a:pt x="9" y="7"/>
                      <a:pt x="5" y="7"/>
                      <a:pt x="4" y="11"/>
                    </a:cubicBezTo>
                    <a:cubicBezTo>
                      <a:pt x="0" y="11"/>
                      <a:pt x="3" y="4"/>
                      <a:pt x="2" y="2"/>
                    </a:cubicBezTo>
                    <a:cubicBezTo>
                      <a:pt x="5" y="2"/>
                      <a:pt x="6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任意多边形: 形状 36"/>
              <p:cNvSpPr/>
              <p:nvPr/>
            </p:nvSpPr>
            <p:spPr bwMode="auto">
              <a:xfrm>
                <a:off x="3945619" y="900957"/>
                <a:ext cx="29417" cy="21012"/>
              </a:xfrm>
              <a:custGeom>
                <a:avLst/>
                <a:gdLst>
                  <a:gd name="T0" fmla="*/ 13 w 14"/>
                  <a:gd name="T1" fmla="*/ 8 h 10"/>
                  <a:gd name="T2" fmla="*/ 0 w 14"/>
                  <a:gd name="T3" fmla="*/ 10 h 10"/>
                  <a:gd name="T4" fmla="*/ 13 w 14"/>
                  <a:gd name="T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3" y="8"/>
                    </a:moveTo>
                    <a:cubicBezTo>
                      <a:pt x="7" y="7"/>
                      <a:pt x="5" y="9"/>
                      <a:pt x="0" y="10"/>
                    </a:cubicBezTo>
                    <a:cubicBezTo>
                      <a:pt x="1" y="6"/>
                      <a:pt x="14" y="0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任意多边形: 形状 37"/>
              <p:cNvSpPr/>
              <p:nvPr/>
            </p:nvSpPr>
            <p:spPr bwMode="auto">
              <a:xfrm>
                <a:off x="4434493" y="917766"/>
                <a:ext cx="47627" cy="29417"/>
              </a:xfrm>
              <a:custGeom>
                <a:avLst/>
                <a:gdLst>
                  <a:gd name="T0" fmla="*/ 19 w 23"/>
                  <a:gd name="T1" fmla="*/ 2 h 14"/>
                  <a:gd name="T2" fmla="*/ 21 w 23"/>
                  <a:gd name="T3" fmla="*/ 13 h 14"/>
                  <a:gd name="T4" fmla="*/ 2 w 23"/>
                  <a:gd name="T5" fmla="*/ 9 h 14"/>
                  <a:gd name="T6" fmla="*/ 6 w 23"/>
                  <a:gd name="T7" fmla="*/ 2 h 14"/>
                  <a:gd name="T8" fmla="*/ 19 w 2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21" y="4"/>
                      <a:pt x="23" y="11"/>
                      <a:pt x="21" y="13"/>
                    </a:cubicBezTo>
                    <a:cubicBezTo>
                      <a:pt x="13" y="12"/>
                      <a:pt x="4" y="14"/>
                      <a:pt x="2" y="9"/>
                    </a:cubicBezTo>
                    <a:cubicBezTo>
                      <a:pt x="0" y="3"/>
                      <a:pt x="8" y="8"/>
                      <a:pt x="6" y="2"/>
                    </a:cubicBezTo>
                    <a:cubicBezTo>
                      <a:pt x="11" y="0"/>
                      <a:pt x="19" y="5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任意多边形: 形状 38"/>
              <p:cNvSpPr/>
              <p:nvPr/>
            </p:nvSpPr>
            <p:spPr bwMode="auto">
              <a:xfrm>
                <a:off x="4416282" y="999012"/>
                <a:ext cx="57433" cy="26615"/>
              </a:xfrm>
              <a:custGeom>
                <a:avLst/>
                <a:gdLst>
                  <a:gd name="T0" fmla="*/ 26 w 28"/>
                  <a:gd name="T1" fmla="*/ 5 h 13"/>
                  <a:gd name="T2" fmla="*/ 19 w 28"/>
                  <a:gd name="T3" fmla="*/ 9 h 13"/>
                  <a:gd name="T4" fmla="*/ 11 w 28"/>
                  <a:gd name="T5" fmla="*/ 11 h 13"/>
                  <a:gd name="T6" fmla="*/ 4 w 28"/>
                  <a:gd name="T7" fmla="*/ 9 h 13"/>
                  <a:gd name="T8" fmla="*/ 5 w 28"/>
                  <a:gd name="T9" fmla="*/ 4 h 13"/>
                  <a:gd name="T10" fmla="*/ 11 w 28"/>
                  <a:gd name="T11" fmla="*/ 0 h 13"/>
                  <a:gd name="T12" fmla="*/ 26 w 28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3">
                    <a:moveTo>
                      <a:pt x="26" y="5"/>
                    </a:moveTo>
                    <a:cubicBezTo>
                      <a:pt x="28" y="11"/>
                      <a:pt x="21" y="9"/>
                      <a:pt x="19" y="9"/>
                    </a:cubicBezTo>
                    <a:cubicBezTo>
                      <a:pt x="18" y="9"/>
                      <a:pt x="13" y="13"/>
                      <a:pt x="11" y="11"/>
                    </a:cubicBezTo>
                    <a:cubicBezTo>
                      <a:pt x="10" y="9"/>
                      <a:pt x="6" y="10"/>
                      <a:pt x="4" y="9"/>
                    </a:cubicBezTo>
                    <a:cubicBezTo>
                      <a:pt x="0" y="4"/>
                      <a:pt x="12" y="6"/>
                      <a:pt x="5" y="4"/>
                    </a:cubicBezTo>
                    <a:cubicBezTo>
                      <a:pt x="6" y="1"/>
                      <a:pt x="11" y="3"/>
                      <a:pt x="11" y="0"/>
                    </a:cubicBezTo>
                    <a:cubicBezTo>
                      <a:pt x="16" y="1"/>
                      <a:pt x="22" y="2"/>
                      <a:pt x="2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任意多边形: 形状 39"/>
              <p:cNvSpPr/>
              <p:nvPr/>
            </p:nvSpPr>
            <p:spPr bwMode="auto">
              <a:xfrm>
                <a:off x="4417683" y="1039635"/>
                <a:ext cx="26615" cy="12607"/>
              </a:xfrm>
              <a:custGeom>
                <a:avLst/>
                <a:gdLst>
                  <a:gd name="T0" fmla="*/ 10 w 13"/>
                  <a:gd name="T1" fmla="*/ 6 h 6"/>
                  <a:gd name="T2" fmla="*/ 3 w 13"/>
                  <a:gd name="T3" fmla="*/ 6 h 6"/>
                  <a:gd name="T4" fmla="*/ 1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0" y="6"/>
                    </a:moveTo>
                    <a:cubicBezTo>
                      <a:pt x="6" y="3"/>
                      <a:pt x="8" y="6"/>
                      <a:pt x="3" y="6"/>
                    </a:cubicBezTo>
                    <a:cubicBezTo>
                      <a:pt x="0" y="0"/>
                      <a:pt x="13" y="0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任意多边形: 形状 40"/>
              <p:cNvSpPr/>
              <p:nvPr/>
            </p:nvSpPr>
            <p:spPr bwMode="auto">
              <a:xfrm>
                <a:off x="4330835" y="1059246"/>
                <a:ext cx="30817" cy="18211"/>
              </a:xfrm>
              <a:custGeom>
                <a:avLst/>
                <a:gdLst>
                  <a:gd name="T0" fmla="*/ 13 w 15"/>
                  <a:gd name="T1" fmla="*/ 1 h 9"/>
                  <a:gd name="T2" fmla="*/ 15 w 15"/>
                  <a:gd name="T3" fmla="*/ 4 h 9"/>
                  <a:gd name="T4" fmla="*/ 7 w 15"/>
                  <a:gd name="T5" fmla="*/ 6 h 9"/>
                  <a:gd name="T6" fmla="*/ 0 w 15"/>
                  <a:gd name="T7" fmla="*/ 6 h 9"/>
                  <a:gd name="T8" fmla="*/ 13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3" y="1"/>
                    </a:moveTo>
                    <a:cubicBezTo>
                      <a:pt x="13" y="3"/>
                      <a:pt x="13" y="4"/>
                      <a:pt x="15" y="4"/>
                    </a:cubicBezTo>
                    <a:cubicBezTo>
                      <a:pt x="15" y="8"/>
                      <a:pt x="9" y="5"/>
                      <a:pt x="7" y="6"/>
                    </a:cubicBezTo>
                    <a:cubicBezTo>
                      <a:pt x="5" y="9"/>
                      <a:pt x="7" y="6"/>
                      <a:pt x="0" y="6"/>
                    </a:cubicBezTo>
                    <a:cubicBezTo>
                      <a:pt x="3" y="3"/>
                      <a:pt x="6" y="0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任意多边形: 形状 41"/>
              <p:cNvSpPr/>
              <p:nvPr/>
            </p:nvSpPr>
            <p:spPr bwMode="auto">
              <a:xfrm>
                <a:off x="4388266" y="1076055"/>
                <a:ext cx="12607" cy="18211"/>
              </a:xfrm>
              <a:custGeom>
                <a:avLst/>
                <a:gdLst>
                  <a:gd name="T0" fmla="*/ 2 w 6"/>
                  <a:gd name="T1" fmla="*/ 0 h 9"/>
                  <a:gd name="T2" fmla="*/ 5 w 6"/>
                  <a:gd name="T3" fmla="*/ 8 h 9"/>
                  <a:gd name="T4" fmla="*/ 2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cubicBezTo>
                      <a:pt x="5" y="1"/>
                      <a:pt x="6" y="3"/>
                      <a:pt x="5" y="8"/>
                    </a:cubicBezTo>
                    <a:cubicBezTo>
                      <a:pt x="0" y="9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任意多边形: 形状 42"/>
              <p:cNvSpPr/>
              <p:nvPr/>
            </p:nvSpPr>
            <p:spPr bwMode="auto">
              <a:xfrm>
                <a:off x="5499087" y="1237145"/>
                <a:ext cx="68639" cy="84047"/>
              </a:xfrm>
              <a:custGeom>
                <a:avLst/>
                <a:gdLst>
                  <a:gd name="T0" fmla="*/ 12 w 33"/>
                  <a:gd name="T1" fmla="*/ 0 h 40"/>
                  <a:gd name="T2" fmla="*/ 14 w 33"/>
                  <a:gd name="T3" fmla="*/ 2 h 40"/>
                  <a:gd name="T4" fmla="*/ 27 w 33"/>
                  <a:gd name="T5" fmla="*/ 2 h 40"/>
                  <a:gd name="T6" fmla="*/ 32 w 33"/>
                  <a:gd name="T7" fmla="*/ 6 h 40"/>
                  <a:gd name="T8" fmla="*/ 31 w 33"/>
                  <a:gd name="T9" fmla="*/ 10 h 40"/>
                  <a:gd name="T10" fmla="*/ 27 w 33"/>
                  <a:gd name="T11" fmla="*/ 12 h 40"/>
                  <a:gd name="T12" fmla="*/ 31 w 33"/>
                  <a:gd name="T13" fmla="*/ 21 h 40"/>
                  <a:gd name="T14" fmla="*/ 29 w 33"/>
                  <a:gd name="T15" fmla="*/ 30 h 40"/>
                  <a:gd name="T16" fmla="*/ 19 w 33"/>
                  <a:gd name="T17" fmla="*/ 30 h 40"/>
                  <a:gd name="T18" fmla="*/ 18 w 33"/>
                  <a:gd name="T19" fmla="*/ 36 h 40"/>
                  <a:gd name="T20" fmla="*/ 14 w 33"/>
                  <a:gd name="T21" fmla="*/ 40 h 40"/>
                  <a:gd name="T22" fmla="*/ 3 w 33"/>
                  <a:gd name="T23" fmla="*/ 40 h 40"/>
                  <a:gd name="T24" fmla="*/ 6 w 33"/>
                  <a:gd name="T25" fmla="*/ 28 h 40"/>
                  <a:gd name="T26" fmla="*/ 6 w 33"/>
                  <a:gd name="T27" fmla="*/ 21 h 40"/>
                  <a:gd name="T28" fmla="*/ 3 w 33"/>
                  <a:gd name="T29" fmla="*/ 12 h 40"/>
                  <a:gd name="T30" fmla="*/ 10 w 33"/>
                  <a:gd name="T31" fmla="*/ 13 h 40"/>
                  <a:gd name="T32" fmla="*/ 12 w 33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40">
                    <a:moveTo>
                      <a:pt x="12" y="0"/>
                    </a:moveTo>
                    <a:cubicBezTo>
                      <a:pt x="14" y="0"/>
                      <a:pt x="14" y="1"/>
                      <a:pt x="14" y="2"/>
                    </a:cubicBezTo>
                    <a:cubicBezTo>
                      <a:pt x="14" y="5"/>
                      <a:pt x="22" y="0"/>
                      <a:pt x="27" y="2"/>
                    </a:cubicBezTo>
                    <a:cubicBezTo>
                      <a:pt x="28" y="5"/>
                      <a:pt x="29" y="6"/>
                      <a:pt x="32" y="6"/>
                    </a:cubicBezTo>
                    <a:cubicBezTo>
                      <a:pt x="33" y="8"/>
                      <a:pt x="32" y="9"/>
                      <a:pt x="31" y="10"/>
                    </a:cubicBezTo>
                    <a:cubicBezTo>
                      <a:pt x="31" y="11"/>
                      <a:pt x="28" y="11"/>
                      <a:pt x="27" y="12"/>
                    </a:cubicBezTo>
                    <a:cubicBezTo>
                      <a:pt x="27" y="16"/>
                      <a:pt x="30" y="17"/>
                      <a:pt x="31" y="21"/>
                    </a:cubicBezTo>
                    <a:cubicBezTo>
                      <a:pt x="31" y="24"/>
                      <a:pt x="28" y="26"/>
                      <a:pt x="29" y="30"/>
                    </a:cubicBezTo>
                    <a:cubicBezTo>
                      <a:pt x="26" y="30"/>
                      <a:pt x="23" y="30"/>
                      <a:pt x="19" y="30"/>
                    </a:cubicBezTo>
                    <a:cubicBezTo>
                      <a:pt x="17" y="30"/>
                      <a:pt x="19" y="34"/>
                      <a:pt x="18" y="36"/>
                    </a:cubicBezTo>
                    <a:cubicBezTo>
                      <a:pt x="17" y="37"/>
                      <a:pt x="12" y="36"/>
                      <a:pt x="14" y="40"/>
                    </a:cubicBezTo>
                    <a:cubicBezTo>
                      <a:pt x="10" y="40"/>
                      <a:pt x="6" y="40"/>
                      <a:pt x="3" y="40"/>
                    </a:cubicBezTo>
                    <a:cubicBezTo>
                      <a:pt x="4" y="36"/>
                      <a:pt x="0" y="27"/>
                      <a:pt x="6" y="28"/>
                    </a:cubicBezTo>
                    <a:cubicBezTo>
                      <a:pt x="7" y="23"/>
                      <a:pt x="3" y="25"/>
                      <a:pt x="6" y="21"/>
                    </a:cubicBezTo>
                    <a:cubicBezTo>
                      <a:pt x="8" y="15"/>
                      <a:pt x="1" y="17"/>
                      <a:pt x="3" y="12"/>
                    </a:cubicBezTo>
                    <a:cubicBezTo>
                      <a:pt x="7" y="11"/>
                      <a:pt x="8" y="13"/>
                      <a:pt x="10" y="13"/>
                    </a:cubicBezTo>
                    <a:cubicBezTo>
                      <a:pt x="14" y="13"/>
                      <a:pt x="11" y="4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任意多边形: 形状 43"/>
              <p:cNvSpPr/>
              <p:nvPr/>
            </p:nvSpPr>
            <p:spPr bwMode="auto">
              <a:xfrm>
                <a:off x="3054722" y="1241347"/>
                <a:ext cx="21012" cy="19611"/>
              </a:xfrm>
              <a:custGeom>
                <a:avLst/>
                <a:gdLst>
                  <a:gd name="T0" fmla="*/ 9 w 10"/>
                  <a:gd name="T1" fmla="*/ 0 h 9"/>
                  <a:gd name="T2" fmla="*/ 7 w 10"/>
                  <a:gd name="T3" fmla="*/ 4 h 9"/>
                  <a:gd name="T4" fmla="*/ 0 w 10"/>
                  <a:gd name="T5" fmla="*/ 6 h 9"/>
                  <a:gd name="T6" fmla="*/ 9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10" y="3"/>
                      <a:pt x="8" y="3"/>
                      <a:pt x="7" y="4"/>
                    </a:cubicBezTo>
                    <a:cubicBezTo>
                      <a:pt x="5" y="7"/>
                      <a:pt x="4" y="9"/>
                      <a:pt x="0" y="6"/>
                    </a:cubicBezTo>
                    <a:cubicBezTo>
                      <a:pt x="1" y="2"/>
                      <a:pt x="5" y="1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任意多边形: 形状 44"/>
              <p:cNvSpPr/>
              <p:nvPr/>
            </p:nvSpPr>
            <p:spPr bwMode="auto">
              <a:xfrm>
                <a:off x="3560405" y="1258157"/>
                <a:ext cx="25214" cy="37822"/>
              </a:xfrm>
              <a:custGeom>
                <a:avLst/>
                <a:gdLst>
                  <a:gd name="T0" fmla="*/ 3 w 12"/>
                  <a:gd name="T1" fmla="*/ 0 h 18"/>
                  <a:gd name="T2" fmla="*/ 12 w 12"/>
                  <a:gd name="T3" fmla="*/ 13 h 18"/>
                  <a:gd name="T4" fmla="*/ 5 w 12"/>
                  <a:gd name="T5" fmla="*/ 9 h 18"/>
                  <a:gd name="T6" fmla="*/ 3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3" y="0"/>
                    </a:moveTo>
                    <a:cubicBezTo>
                      <a:pt x="6" y="4"/>
                      <a:pt x="7" y="11"/>
                      <a:pt x="12" y="13"/>
                    </a:cubicBezTo>
                    <a:cubicBezTo>
                      <a:pt x="10" y="18"/>
                      <a:pt x="5" y="12"/>
                      <a:pt x="5" y="9"/>
                    </a:cubicBezTo>
                    <a:cubicBezTo>
                      <a:pt x="0" y="9"/>
                      <a:pt x="0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任意多边形: 形状 45"/>
              <p:cNvSpPr/>
              <p:nvPr/>
            </p:nvSpPr>
            <p:spPr bwMode="auto">
              <a:xfrm>
                <a:off x="7900028" y="1241347"/>
                <a:ext cx="40623" cy="180701"/>
              </a:xfrm>
              <a:custGeom>
                <a:avLst/>
                <a:gdLst>
                  <a:gd name="T0" fmla="*/ 6 w 19"/>
                  <a:gd name="T1" fmla="*/ 10 h 87"/>
                  <a:gd name="T2" fmla="*/ 10 w 19"/>
                  <a:gd name="T3" fmla="*/ 23 h 87"/>
                  <a:gd name="T4" fmla="*/ 12 w 19"/>
                  <a:gd name="T5" fmla="*/ 30 h 87"/>
                  <a:gd name="T6" fmla="*/ 12 w 19"/>
                  <a:gd name="T7" fmla="*/ 36 h 87"/>
                  <a:gd name="T8" fmla="*/ 14 w 19"/>
                  <a:gd name="T9" fmla="*/ 51 h 87"/>
                  <a:gd name="T10" fmla="*/ 19 w 19"/>
                  <a:gd name="T11" fmla="*/ 58 h 87"/>
                  <a:gd name="T12" fmla="*/ 12 w 19"/>
                  <a:gd name="T13" fmla="*/ 60 h 87"/>
                  <a:gd name="T14" fmla="*/ 12 w 19"/>
                  <a:gd name="T15" fmla="*/ 73 h 87"/>
                  <a:gd name="T16" fmla="*/ 8 w 19"/>
                  <a:gd name="T17" fmla="*/ 73 h 87"/>
                  <a:gd name="T18" fmla="*/ 12 w 19"/>
                  <a:gd name="T19" fmla="*/ 86 h 87"/>
                  <a:gd name="T20" fmla="*/ 2 w 19"/>
                  <a:gd name="T21" fmla="*/ 84 h 87"/>
                  <a:gd name="T22" fmla="*/ 4 w 19"/>
                  <a:gd name="T23" fmla="*/ 73 h 87"/>
                  <a:gd name="T24" fmla="*/ 1 w 19"/>
                  <a:gd name="T25" fmla="*/ 67 h 87"/>
                  <a:gd name="T26" fmla="*/ 4 w 19"/>
                  <a:gd name="T27" fmla="*/ 45 h 87"/>
                  <a:gd name="T28" fmla="*/ 1 w 19"/>
                  <a:gd name="T29" fmla="*/ 36 h 87"/>
                  <a:gd name="T30" fmla="*/ 1 w 19"/>
                  <a:gd name="T31" fmla="*/ 23 h 87"/>
                  <a:gd name="T32" fmla="*/ 6 w 19"/>
                  <a:gd name="T33" fmla="*/ 17 h 87"/>
                  <a:gd name="T34" fmla="*/ 8 w 19"/>
                  <a:gd name="T35" fmla="*/ 11 h 87"/>
                  <a:gd name="T36" fmla="*/ 6 w 19"/>
                  <a:gd name="T37" fmla="*/ 1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87">
                    <a:moveTo>
                      <a:pt x="6" y="10"/>
                    </a:moveTo>
                    <a:cubicBezTo>
                      <a:pt x="14" y="0"/>
                      <a:pt x="7" y="20"/>
                      <a:pt x="10" y="23"/>
                    </a:cubicBezTo>
                    <a:cubicBezTo>
                      <a:pt x="13" y="25"/>
                      <a:pt x="8" y="26"/>
                      <a:pt x="12" y="30"/>
                    </a:cubicBezTo>
                    <a:cubicBezTo>
                      <a:pt x="14" y="33"/>
                      <a:pt x="12" y="33"/>
                      <a:pt x="12" y="36"/>
                    </a:cubicBezTo>
                    <a:cubicBezTo>
                      <a:pt x="12" y="38"/>
                      <a:pt x="15" y="43"/>
                      <a:pt x="14" y="51"/>
                    </a:cubicBezTo>
                    <a:cubicBezTo>
                      <a:pt x="13" y="55"/>
                      <a:pt x="16" y="56"/>
                      <a:pt x="19" y="58"/>
                    </a:cubicBezTo>
                    <a:cubicBezTo>
                      <a:pt x="19" y="62"/>
                      <a:pt x="14" y="62"/>
                      <a:pt x="12" y="60"/>
                    </a:cubicBezTo>
                    <a:cubicBezTo>
                      <a:pt x="11" y="65"/>
                      <a:pt x="11" y="73"/>
                      <a:pt x="12" y="73"/>
                    </a:cubicBezTo>
                    <a:cubicBezTo>
                      <a:pt x="12" y="73"/>
                      <a:pt x="8" y="73"/>
                      <a:pt x="8" y="73"/>
                    </a:cubicBezTo>
                    <a:cubicBezTo>
                      <a:pt x="8" y="77"/>
                      <a:pt x="13" y="78"/>
                      <a:pt x="12" y="86"/>
                    </a:cubicBezTo>
                    <a:cubicBezTo>
                      <a:pt x="6" y="84"/>
                      <a:pt x="7" y="87"/>
                      <a:pt x="2" y="84"/>
                    </a:cubicBezTo>
                    <a:cubicBezTo>
                      <a:pt x="6" y="79"/>
                      <a:pt x="2" y="78"/>
                      <a:pt x="4" y="73"/>
                    </a:cubicBezTo>
                    <a:cubicBezTo>
                      <a:pt x="4" y="70"/>
                      <a:pt x="3" y="68"/>
                      <a:pt x="1" y="67"/>
                    </a:cubicBezTo>
                    <a:cubicBezTo>
                      <a:pt x="2" y="63"/>
                      <a:pt x="6" y="55"/>
                      <a:pt x="4" y="45"/>
                    </a:cubicBezTo>
                    <a:cubicBezTo>
                      <a:pt x="4" y="41"/>
                      <a:pt x="1" y="39"/>
                      <a:pt x="1" y="36"/>
                    </a:cubicBezTo>
                    <a:cubicBezTo>
                      <a:pt x="0" y="30"/>
                      <a:pt x="5" y="26"/>
                      <a:pt x="1" y="23"/>
                    </a:cubicBezTo>
                    <a:cubicBezTo>
                      <a:pt x="2" y="20"/>
                      <a:pt x="3" y="18"/>
                      <a:pt x="6" y="17"/>
                    </a:cubicBezTo>
                    <a:cubicBezTo>
                      <a:pt x="6" y="14"/>
                      <a:pt x="6" y="12"/>
                      <a:pt x="8" y="11"/>
                    </a:cubicBezTo>
                    <a:cubicBezTo>
                      <a:pt x="8" y="10"/>
                      <a:pt x="7" y="10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任意多边形: 形状 46"/>
              <p:cNvSpPr/>
              <p:nvPr/>
            </p:nvSpPr>
            <p:spPr bwMode="auto">
              <a:xfrm>
                <a:off x="3023905" y="1260958"/>
                <a:ext cx="9806" cy="18211"/>
              </a:xfrm>
              <a:custGeom>
                <a:avLst/>
                <a:gdLst>
                  <a:gd name="T0" fmla="*/ 2 w 5"/>
                  <a:gd name="T1" fmla="*/ 1 h 9"/>
                  <a:gd name="T2" fmla="*/ 0 w 5"/>
                  <a:gd name="T3" fmla="*/ 6 h 9"/>
                  <a:gd name="T4" fmla="*/ 0 w 5"/>
                  <a:gd name="T5" fmla="*/ 2 h 9"/>
                  <a:gd name="T6" fmla="*/ 2 w 5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5" y="0"/>
                      <a:pt x="4" y="9"/>
                      <a:pt x="0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任意多边形: 形状 47"/>
              <p:cNvSpPr/>
              <p:nvPr/>
            </p:nvSpPr>
            <p:spPr bwMode="auto">
              <a:xfrm>
                <a:off x="4717451" y="1322593"/>
                <a:ext cx="116265" cy="98055"/>
              </a:xfrm>
              <a:custGeom>
                <a:avLst/>
                <a:gdLst>
                  <a:gd name="T0" fmla="*/ 25 w 56"/>
                  <a:gd name="T1" fmla="*/ 0 h 47"/>
                  <a:gd name="T2" fmla="*/ 30 w 56"/>
                  <a:gd name="T3" fmla="*/ 4 h 47"/>
                  <a:gd name="T4" fmla="*/ 28 w 56"/>
                  <a:gd name="T5" fmla="*/ 12 h 47"/>
                  <a:gd name="T6" fmla="*/ 36 w 56"/>
                  <a:gd name="T7" fmla="*/ 15 h 47"/>
                  <a:gd name="T8" fmla="*/ 47 w 56"/>
                  <a:gd name="T9" fmla="*/ 19 h 47"/>
                  <a:gd name="T10" fmla="*/ 45 w 56"/>
                  <a:gd name="T11" fmla="*/ 26 h 47"/>
                  <a:gd name="T12" fmla="*/ 51 w 56"/>
                  <a:gd name="T13" fmla="*/ 28 h 47"/>
                  <a:gd name="T14" fmla="*/ 54 w 56"/>
                  <a:gd name="T15" fmla="*/ 34 h 47"/>
                  <a:gd name="T16" fmla="*/ 51 w 56"/>
                  <a:gd name="T17" fmla="*/ 43 h 47"/>
                  <a:gd name="T18" fmla="*/ 49 w 56"/>
                  <a:gd name="T19" fmla="*/ 40 h 47"/>
                  <a:gd name="T20" fmla="*/ 38 w 56"/>
                  <a:gd name="T21" fmla="*/ 40 h 47"/>
                  <a:gd name="T22" fmla="*/ 30 w 56"/>
                  <a:gd name="T23" fmla="*/ 47 h 47"/>
                  <a:gd name="T24" fmla="*/ 26 w 56"/>
                  <a:gd name="T25" fmla="*/ 41 h 47"/>
                  <a:gd name="T26" fmla="*/ 21 w 56"/>
                  <a:gd name="T27" fmla="*/ 40 h 47"/>
                  <a:gd name="T28" fmla="*/ 13 w 56"/>
                  <a:gd name="T29" fmla="*/ 34 h 47"/>
                  <a:gd name="T30" fmla="*/ 0 w 56"/>
                  <a:gd name="T31" fmla="*/ 36 h 47"/>
                  <a:gd name="T32" fmla="*/ 2 w 56"/>
                  <a:gd name="T33" fmla="*/ 28 h 47"/>
                  <a:gd name="T34" fmla="*/ 10 w 56"/>
                  <a:gd name="T35" fmla="*/ 25 h 47"/>
                  <a:gd name="T36" fmla="*/ 13 w 56"/>
                  <a:gd name="T37" fmla="*/ 17 h 47"/>
                  <a:gd name="T38" fmla="*/ 15 w 56"/>
                  <a:gd name="T39" fmla="*/ 8 h 47"/>
                  <a:gd name="T40" fmla="*/ 19 w 56"/>
                  <a:gd name="T41" fmla="*/ 8 h 47"/>
                  <a:gd name="T42" fmla="*/ 19 w 56"/>
                  <a:gd name="T43" fmla="*/ 4 h 47"/>
                  <a:gd name="T44" fmla="*/ 25 w 56"/>
                  <a:gd name="T4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" h="47">
                    <a:moveTo>
                      <a:pt x="25" y="0"/>
                    </a:moveTo>
                    <a:cubicBezTo>
                      <a:pt x="27" y="1"/>
                      <a:pt x="27" y="4"/>
                      <a:pt x="30" y="4"/>
                    </a:cubicBezTo>
                    <a:cubicBezTo>
                      <a:pt x="29" y="8"/>
                      <a:pt x="24" y="8"/>
                      <a:pt x="28" y="12"/>
                    </a:cubicBezTo>
                    <a:cubicBezTo>
                      <a:pt x="27" y="16"/>
                      <a:pt x="33" y="14"/>
                      <a:pt x="36" y="15"/>
                    </a:cubicBezTo>
                    <a:cubicBezTo>
                      <a:pt x="37" y="16"/>
                      <a:pt x="40" y="22"/>
                      <a:pt x="47" y="19"/>
                    </a:cubicBezTo>
                    <a:cubicBezTo>
                      <a:pt x="47" y="24"/>
                      <a:pt x="50" y="25"/>
                      <a:pt x="45" y="26"/>
                    </a:cubicBezTo>
                    <a:cubicBezTo>
                      <a:pt x="45" y="29"/>
                      <a:pt x="49" y="27"/>
                      <a:pt x="51" y="28"/>
                    </a:cubicBezTo>
                    <a:cubicBezTo>
                      <a:pt x="52" y="30"/>
                      <a:pt x="49" y="36"/>
                      <a:pt x="54" y="34"/>
                    </a:cubicBezTo>
                    <a:cubicBezTo>
                      <a:pt x="56" y="40"/>
                      <a:pt x="49" y="38"/>
                      <a:pt x="51" y="43"/>
                    </a:cubicBezTo>
                    <a:cubicBezTo>
                      <a:pt x="49" y="43"/>
                      <a:pt x="49" y="41"/>
                      <a:pt x="49" y="40"/>
                    </a:cubicBezTo>
                    <a:cubicBezTo>
                      <a:pt x="42" y="40"/>
                      <a:pt x="43" y="42"/>
                      <a:pt x="38" y="40"/>
                    </a:cubicBezTo>
                    <a:cubicBezTo>
                      <a:pt x="35" y="42"/>
                      <a:pt x="30" y="42"/>
                      <a:pt x="30" y="47"/>
                    </a:cubicBezTo>
                    <a:cubicBezTo>
                      <a:pt x="27" y="47"/>
                      <a:pt x="28" y="43"/>
                      <a:pt x="26" y="41"/>
                    </a:cubicBezTo>
                    <a:cubicBezTo>
                      <a:pt x="25" y="40"/>
                      <a:pt x="22" y="41"/>
                      <a:pt x="21" y="40"/>
                    </a:cubicBezTo>
                    <a:cubicBezTo>
                      <a:pt x="19" y="38"/>
                      <a:pt x="18" y="35"/>
                      <a:pt x="13" y="34"/>
                    </a:cubicBezTo>
                    <a:cubicBezTo>
                      <a:pt x="7" y="33"/>
                      <a:pt x="7" y="37"/>
                      <a:pt x="0" y="36"/>
                    </a:cubicBezTo>
                    <a:cubicBezTo>
                      <a:pt x="2" y="34"/>
                      <a:pt x="2" y="32"/>
                      <a:pt x="2" y="28"/>
                    </a:cubicBezTo>
                    <a:cubicBezTo>
                      <a:pt x="8" y="31"/>
                      <a:pt x="4" y="22"/>
                      <a:pt x="10" y="25"/>
                    </a:cubicBezTo>
                    <a:cubicBezTo>
                      <a:pt x="7" y="20"/>
                      <a:pt x="12" y="19"/>
                      <a:pt x="13" y="17"/>
                    </a:cubicBezTo>
                    <a:cubicBezTo>
                      <a:pt x="14" y="15"/>
                      <a:pt x="13" y="11"/>
                      <a:pt x="15" y="8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20" y="7"/>
                      <a:pt x="18" y="5"/>
                      <a:pt x="19" y="4"/>
                    </a:cubicBezTo>
                    <a:cubicBezTo>
                      <a:pt x="21" y="3"/>
                      <a:pt x="25" y="4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任意多边形: 形状 48"/>
              <p:cNvSpPr/>
              <p:nvPr/>
            </p:nvSpPr>
            <p:spPr bwMode="auto">
              <a:xfrm>
                <a:off x="4654415" y="1353410"/>
                <a:ext cx="29417" cy="25214"/>
              </a:xfrm>
              <a:custGeom>
                <a:avLst/>
                <a:gdLst>
                  <a:gd name="T0" fmla="*/ 0 w 14"/>
                  <a:gd name="T1" fmla="*/ 0 h 12"/>
                  <a:gd name="T2" fmla="*/ 14 w 14"/>
                  <a:gd name="T3" fmla="*/ 6 h 12"/>
                  <a:gd name="T4" fmla="*/ 0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0" y="0"/>
                    </a:moveTo>
                    <a:cubicBezTo>
                      <a:pt x="7" y="0"/>
                      <a:pt x="7" y="6"/>
                      <a:pt x="14" y="6"/>
                    </a:cubicBezTo>
                    <a:cubicBezTo>
                      <a:pt x="12" y="12"/>
                      <a:pt x="1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任意多边形: 形状 49"/>
              <p:cNvSpPr/>
              <p:nvPr/>
            </p:nvSpPr>
            <p:spPr bwMode="auto">
              <a:xfrm>
                <a:off x="7886020" y="1451465"/>
                <a:ext cx="81245" cy="58833"/>
              </a:xfrm>
              <a:custGeom>
                <a:avLst/>
                <a:gdLst>
                  <a:gd name="T0" fmla="*/ 11 w 39"/>
                  <a:gd name="T1" fmla="*/ 0 h 28"/>
                  <a:gd name="T2" fmla="*/ 13 w 39"/>
                  <a:gd name="T3" fmla="*/ 2 h 28"/>
                  <a:gd name="T4" fmla="*/ 21 w 39"/>
                  <a:gd name="T5" fmla="*/ 9 h 28"/>
                  <a:gd name="T6" fmla="*/ 39 w 39"/>
                  <a:gd name="T7" fmla="*/ 7 h 28"/>
                  <a:gd name="T8" fmla="*/ 32 w 39"/>
                  <a:gd name="T9" fmla="*/ 19 h 28"/>
                  <a:gd name="T10" fmla="*/ 26 w 39"/>
                  <a:gd name="T11" fmla="*/ 17 h 28"/>
                  <a:gd name="T12" fmla="*/ 19 w 39"/>
                  <a:gd name="T13" fmla="*/ 20 h 28"/>
                  <a:gd name="T14" fmla="*/ 17 w 39"/>
                  <a:gd name="T15" fmla="*/ 26 h 28"/>
                  <a:gd name="T16" fmla="*/ 8 w 39"/>
                  <a:gd name="T17" fmla="*/ 22 h 28"/>
                  <a:gd name="T18" fmla="*/ 11 w 39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28">
                    <a:moveTo>
                      <a:pt x="11" y="0"/>
                    </a:moveTo>
                    <a:cubicBezTo>
                      <a:pt x="13" y="0"/>
                      <a:pt x="13" y="1"/>
                      <a:pt x="13" y="2"/>
                    </a:cubicBezTo>
                    <a:cubicBezTo>
                      <a:pt x="13" y="7"/>
                      <a:pt x="20" y="4"/>
                      <a:pt x="21" y="9"/>
                    </a:cubicBezTo>
                    <a:cubicBezTo>
                      <a:pt x="27" y="7"/>
                      <a:pt x="32" y="10"/>
                      <a:pt x="39" y="7"/>
                    </a:cubicBezTo>
                    <a:cubicBezTo>
                      <a:pt x="39" y="13"/>
                      <a:pt x="32" y="13"/>
                      <a:pt x="32" y="19"/>
                    </a:cubicBezTo>
                    <a:cubicBezTo>
                      <a:pt x="29" y="19"/>
                      <a:pt x="29" y="17"/>
                      <a:pt x="26" y="17"/>
                    </a:cubicBezTo>
                    <a:cubicBezTo>
                      <a:pt x="22" y="16"/>
                      <a:pt x="20" y="25"/>
                      <a:pt x="19" y="20"/>
                    </a:cubicBezTo>
                    <a:cubicBezTo>
                      <a:pt x="17" y="21"/>
                      <a:pt x="17" y="24"/>
                      <a:pt x="17" y="26"/>
                    </a:cubicBezTo>
                    <a:cubicBezTo>
                      <a:pt x="12" y="28"/>
                      <a:pt x="12" y="15"/>
                      <a:pt x="8" y="22"/>
                    </a:cubicBezTo>
                    <a:cubicBezTo>
                      <a:pt x="0" y="17"/>
                      <a:pt x="6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任意多边形: 形状 50"/>
              <p:cNvSpPr/>
              <p:nvPr/>
            </p:nvSpPr>
            <p:spPr bwMode="auto">
              <a:xfrm>
                <a:off x="7743140" y="1520103"/>
                <a:ext cx="156888" cy="137277"/>
              </a:xfrm>
              <a:custGeom>
                <a:avLst/>
                <a:gdLst>
                  <a:gd name="T0" fmla="*/ 67 w 76"/>
                  <a:gd name="T1" fmla="*/ 0 h 66"/>
                  <a:gd name="T2" fmla="*/ 73 w 76"/>
                  <a:gd name="T3" fmla="*/ 2 h 66"/>
                  <a:gd name="T4" fmla="*/ 73 w 76"/>
                  <a:gd name="T5" fmla="*/ 30 h 66"/>
                  <a:gd name="T6" fmla="*/ 71 w 76"/>
                  <a:gd name="T7" fmla="*/ 27 h 66"/>
                  <a:gd name="T8" fmla="*/ 71 w 76"/>
                  <a:gd name="T9" fmla="*/ 38 h 66"/>
                  <a:gd name="T10" fmla="*/ 67 w 76"/>
                  <a:gd name="T11" fmla="*/ 36 h 66"/>
                  <a:gd name="T12" fmla="*/ 67 w 76"/>
                  <a:gd name="T13" fmla="*/ 55 h 66"/>
                  <a:gd name="T14" fmla="*/ 64 w 76"/>
                  <a:gd name="T15" fmla="*/ 53 h 66"/>
                  <a:gd name="T16" fmla="*/ 58 w 76"/>
                  <a:gd name="T17" fmla="*/ 56 h 66"/>
                  <a:gd name="T18" fmla="*/ 54 w 76"/>
                  <a:gd name="T19" fmla="*/ 55 h 66"/>
                  <a:gd name="T20" fmla="*/ 47 w 76"/>
                  <a:gd name="T21" fmla="*/ 56 h 66"/>
                  <a:gd name="T22" fmla="*/ 37 w 76"/>
                  <a:gd name="T23" fmla="*/ 58 h 66"/>
                  <a:gd name="T24" fmla="*/ 34 w 76"/>
                  <a:gd name="T25" fmla="*/ 66 h 66"/>
                  <a:gd name="T26" fmla="*/ 26 w 76"/>
                  <a:gd name="T27" fmla="*/ 56 h 66"/>
                  <a:gd name="T28" fmla="*/ 23 w 76"/>
                  <a:gd name="T29" fmla="*/ 60 h 66"/>
                  <a:gd name="T30" fmla="*/ 19 w 76"/>
                  <a:gd name="T31" fmla="*/ 58 h 66"/>
                  <a:gd name="T32" fmla="*/ 0 w 76"/>
                  <a:gd name="T33" fmla="*/ 62 h 66"/>
                  <a:gd name="T34" fmla="*/ 2 w 76"/>
                  <a:gd name="T35" fmla="*/ 55 h 66"/>
                  <a:gd name="T36" fmla="*/ 6 w 76"/>
                  <a:gd name="T37" fmla="*/ 56 h 66"/>
                  <a:gd name="T38" fmla="*/ 8 w 76"/>
                  <a:gd name="T39" fmla="*/ 53 h 66"/>
                  <a:gd name="T40" fmla="*/ 34 w 76"/>
                  <a:gd name="T41" fmla="*/ 51 h 66"/>
                  <a:gd name="T42" fmla="*/ 37 w 76"/>
                  <a:gd name="T43" fmla="*/ 38 h 66"/>
                  <a:gd name="T44" fmla="*/ 41 w 76"/>
                  <a:gd name="T45" fmla="*/ 34 h 66"/>
                  <a:gd name="T46" fmla="*/ 52 w 76"/>
                  <a:gd name="T47" fmla="*/ 36 h 66"/>
                  <a:gd name="T48" fmla="*/ 52 w 76"/>
                  <a:gd name="T49" fmla="*/ 28 h 66"/>
                  <a:gd name="T50" fmla="*/ 54 w 76"/>
                  <a:gd name="T51" fmla="*/ 32 h 66"/>
                  <a:gd name="T52" fmla="*/ 56 w 76"/>
                  <a:gd name="T53" fmla="*/ 23 h 66"/>
                  <a:gd name="T54" fmla="*/ 62 w 76"/>
                  <a:gd name="T55" fmla="*/ 8 h 66"/>
                  <a:gd name="T56" fmla="*/ 67 w 76"/>
                  <a:gd name="T5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66">
                    <a:moveTo>
                      <a:pt x="67" y="0"/>
                    </a:moveTo>
                    <a:cubicBezTo>
                      <a:pt x="70" y="0"/>
                      <a:pt x="70" y="2"/>
                      <a:pt x="73" y="2"/>
                    </a:cubicBezTo>
                    <a:cubicBezTo>
                      <a:pt x="73" y="16"/>
                      <a:pt x="76" y="22"/>
                      <a:pt x="73" y="30"/>
                    </a:cubicBezTo>
                    <a:cubicBezTo>
                      <a:pt x="71" y="30"/>
                      <a:pt x="71" y="28"/>
                      <a:pt x="71" y="27"/>
                    </a:cubicBezTo>
                    <a:cubicBezTo>
                      <a:pt x="66" y="28"/>
                      <a:pt x="71" y="34"/>
                      <a:pt x="71" y="38"/>
                    </a:cubicBezTo>
                    <a:cubicBezTo>
                      <a:pt x="69" y="37"/>
                      <a:pt x="69" y="36"/>
                      <a:pt x="67" y="36"/>
                    </a:cubicBezTo>
                    <a:cubicBezTo>
                      <a:pt x="67" y="42"/>
                      <a:pt x="67" y="48"/>
                      <a:pt x="67" y="55"/>
                    </a:cubicBezTo>
                    <a:cubicBezTo>
                      <a:pt x="66" y="54"/>
                      <a:pt x="65" y="53"/>
                      <a:pt x="64" y="53"/>
                    </a:cubicBezTo>
                    <a:cubicBezTo>
                      <a:pt x="60" y="51"/>
                      <a:pt x="59" y="56"/>
                      <a:pt x="58" y="56"/>
                    </a:cubicBezTo>
                    <a:cubicBezTo>
                      <a:pt x="57" y="57"/>
                      <a:pt x="56" y="55"/>
                      <a:pt x="54" y="55"/>
                    </a:cubicBezTo>
                    <a:cubicBezTo>
                      <a:pt x="54" y="54"/>
                      <a:pt x="49" y="56"/>
                      <a:pt x="47" y="56"/>
                    </a:cubicBezTo>
                    <a:cubicBezTo>
                      <a:pt x="46" y="57"/>
                      <a:pt x="42" y="59"/>
                      <a:pt x="37" y="58"/>
                    </a:cubicBezTo>
                    <a:cubicBezTo>
                      <a:pt x="34" y="58"/>
                      <a:pt x="36" y="65"/>
                      <a:pt x="34" y="66"/>
                    </a:cubicBezTo>
                    <a:cubicBezTo>
                      <a:pt x="30" y="64"/>
                      <a:pt x="26" y="62"/>
                      <a:pt x="26" y="56"/>
                    </a:cubicBezTo>
                    <a:cubicBezTo>
                      <a:pt x="23" y="54"/>
                      <a:pt x="23" y="60"/>
                      <a:pt x="23" y="60"/>
                    </a:cubicBezTo>
                    <a:cubicBezTo>
                      <a:pt x="20" y="61"/>
                      <a:pt x="19" y="58"/>
                      <a:pt x="19" y="58"/>
                    </a:cubicBezTo>
                    <a:cubicBezTo>
                      <a:pt x="12" y="59"/>
                      <a:pt x="5" y="65"/>
                      <a:pt x="0" y="62"/>
                    </a:cubicBezTo>
                    <a:cubicBezTo>
                      <a:pt x="2" y="60"/>
                      <a:pt x="2" y="58"/>
                      <a:pt x="2" y="55"/>
                    </a:cubicBezTo>
                    <a:cubicBezTo>
                      <a:pt x="4" y="53"/>
                      <a:pt x="6" y="56"/>
                      <a:pt x="6" y="56"/>
                    </a:cubicBezTo>
                    <a:cubicBezTo>
                      <a:pt x="8" y="56"/>
                      <a:pt x="7" y="53"/>
                      <a:pt x="8" y="53"/>
                    </a:cubicBezTo>
                    <a:cubicBezTo>
                      <a:pt x="14" y="52"/>
                      <a:pt x="26" y="54"/>
                      <a:pt x="34" y="51"/>
                    </a:cubicBezTo>
                    <a:cubicBezTo>
                      <a:pt x="31" y="42"/>
                      <a:pt x="39" y="45"/>
                      <a:pt x="37" y="38"/>
                    </a:cubicBezTo>
                    <a:cubicBezTo>
                      <a:pt x="41" y="40"/>
                      <a:pt x="42" y="39"/>
                      <a:pt x="41" y="34"/>
                    </a:cubicBezTo>
                    <a:cubicBezTo>
                      <a:pt x="45" y="38"/>
                      <a:pt x="49" y="31"/>
                      <a:pt x="52" y="36"/>
                    </a:cubicBezTo>
                    <a:cubicBezTo>
                      <a:pt x="53" y="35"/>
                      <a:pt x="51" y="29"/>
                      <a:pt x="52" y="28"/>
                    </a:cubicBezTo>
                    <a:cubicBezTo>
                      <a:pt x="54" y="27"/>
                      <a:pt x="54" y="32"/>
                      <a:pt x="54" y="32"/>
                    </a:cubicBezTo>
                    <a:cubicBezTo>
                      <a:pt x="56" y="33"/>
                      <a:pt x="60" y="31"/>
                      <a:pt x="56" y="23"/>
                    </a:cubicBezTo>
                    <a:cubicBezTo>
                      <a:pt x="63" y="21"/>
                      <a:pt x="59" y="13"/>
                      <a:pt x="62" y="8"/>
                    </a:cubicBezTo>
                    <a:cubicBezTo>
                      <a:pt x="63" y="5"/>
                      <a:pt x="70" y="5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任意多边形: 形状 51"/>
              <p:cNvSpPr/>
              <p:nvPr/>
            </p:nvSpPr>
            <p:spPr bwMode="auto">
              <a:xfrm>
                <a:off x="5794652" y="1528507"/>
                <a:ext cx="28016" cy="30817"/>
              </a:xfrm>
              <a:custGeom>
                <a:avLst/>
                <a:gdLst>
                  <a:gd name="T0" fmla="*/ 4 w 13"/>
                  <a:gd name="T1" fmla="*/ 0 h 15"/>
                  <a:gd name="T2" fmla="*/ 0 w 13"/>
                  <a:gd name="T3" fmla="*/ 13 h 15"/>
                  <a:gd name="T4" fmla="*/ 4 w 13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4" y="0"/>
                    </a:moveTo>
                    <a:cubicBezTo>
                      <a:pt x="13" y="0"/>
                      <a:pt x="10" y="15"/>
                      <a:pt x="0" y="13"/>
                    </a:cubicBezTo>
                    <a:cubicBezTo>
                      <a:pt x="4" y="12"/>
                      <a:pt x="0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任意多边形: 形状 52"/>
              <p:cNvSpPr/>
              <p:nvPr/>
            </p:nvSpPr>
            <p:spPr bwMode="auto">
              <a:xfrm>
                <a:off x="5861889" y="1571932"/>
                <a:ext cx="39222" cy="29417"/>
              </a:xfrm>
              <a:custGeom>
                <a:avLst/>
                <a:gdLst>
                  <a:gd name="T0" fmla="*/ 15 w 19"/>
                  <a:gd name="T1" fmla="*/ 3 h 14"/>
                  <a:gd name="T2" fmla="*/ 19 w 19"/>
                  <a:gd name="T3" fmla="*/ 13 h 14"/>
                  <a:gd name="T4" fmla="*/ 9 w 19"/>
                  <a:gd name="T5" fmla="*/ 13 h 14"/>
                  <a:gd name="T6" fmla="*/ 9 w 19"/>
                  <a:gd name="T7" fmla="*/ 11 h 14"/>
                  <a:gd name="T8" fmla="*/ 2 w 19"/>
                  <a:gd name="T9" fmla="*/ 9 h 14"/>
                  <a:gd name="T10" fmla="*/ 15 w 19"/>
                  <a:gd name="T1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">
                    <a:moveTo>
                      <a:pt x="15" y="3"/>
                    </a:moveTo>
                    <a:cubicBezTo>
                      <a:pt x="18" y="5"/>
                      <a:pt x="19" y="8"/>
                      <a:pt x="19" y="13"/>
                    </a:cubicBezTo>
                    <a:cubicBezTo>
                      <a:pt x="17" y="12"/>
                      <a:pt x="11" y="14"/>
                      <a:pt x="9" y="13"/>
                    </a:cubicBezTo>
                    <a:cubicBezTo>
                      <a:pt x="9" y="13"/>
                      <a:pt x="10" y="11"/>
                      <a:pt x="9" y="11"/>
                    </a:cubicBezTo>
                    <a:cubicBezTo>
                      <a:pt x="7" y="10"/>
                      <a:pt x="2" y="12"/>
                      <a:pt x="2" y="9"/>
                    </a:cubicBezTo>
                    <a:cubicBezTo>
                      <a:pt x="0" y="0"/>
                      <a:pt x="15" y="9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任意多边形: 形状 53"/>
              <p:cNvSpPr/>
              <p:nvPr/>
            </p:nvSpPr>
            <p:spPr bwMode="auto">
              <a:xfrm>
                <a:off x="6175664" y="1627963"/>
                <a:ext cx="29417" cy="15409"/>
              </a:xfrm>
              <a:custGeom>
                <a:avLst/>
                <a:gdLst>
                  <a:gd name="T0" fmla="*/ 0 w 14"/>
                  <a:gd name="T1" fmla="*/ 6 h 7"/>
                  <a:gd name="T2" fmla="*/ 8 w 14"/>
                  <a:gd name="T3" fmla="*/ 1 h 7"/>
                  <a:gd name="T4" fmla="*/ 6 w 14"/>
                  <a:gd name="T5" fmla="*/ 3 h 7"/>
                  <a:gd name="T6" fmla="*/ 0 w 14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0" y="6"/>
                    </a:moveTo>
                    <a:cubicBezTo>
                      <a:pt x="0" y="1"/>
                      <a:pt x="3" y="0"/>
                      <a:pt x="8" y="1"/>
                    </a:cubicBezTo>
                    <a:cubicBezTo>
                      <a:pt x="14" y="0"/>
                      <a:pt x="10" y="4"/>
                      <a:pt x="6" y="3"/>
                    </a:cubicBezTo>
                    <a:cubicBezTo>
                      <a:pt x="4" y="4"/>
                      <a:pt x="4" y="7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任意多边形: 形状 54"/>
              <p:cNvSpPr/>
              <p:nvPr/>
            </p:nvSpPr>
            <p:spPr bwMode="auto">
              <a:xfrm>
                <a:off x="7757148" y="1651776"/>
                <a:ext cx="29417" cy="18211"/>
              </a:xfrm>
              <a:custGeom>
                <a:avLst/>
                <a:gdLst>
                  <a:gd name="T0" fmla="*/ 12 w 14"/>
                  <a:gd name="T1" fmla="*/ 1 h 9"/>
                  <a:gd name="T2" fmla="*/ 8 w 14"/>
                  <a:gd name="T3" fmla="*/ 8 h 9"/>
                  <a:gd name="T4" fmla="*/ 1 w 14"/>
                  <a:gd name="T5" fmla="*/ 3 h 9"/>
                  <a:gd name="T6" fmla="*/ 12 w 14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12" y="1"/>
                    </a:moveTo>
                    <a:cubicBezTo>
                      <a:pt x="14" y="7"/>
                      <a:pt x="6" y="2"/>
                      <a:pt x="8" y="8"/>
                    </a:cubicBezTo>
                    <a:cubicBezTo>
                      <a:pt x="3" y="9"/>
                      <a:pt x="0" y="8"/>
                      <a:pt x="1" y="3"/>
                    </a:cubicBezTo>
                    <a:cubicBezTo>
                      <a:pt x="5" y="8"/>
                      <a:pt x="6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任意多边形: 形状 55"/>
              <p:cNvSpPr/>
              <p:nvPr/>
            </p:nvSpPr>
            <p:spPr bwMode="auto">
              <a:xfrm>
                <a:off x="7706720" y="1653177"/>
                <a:ext cx="42023" cy="43425"/>
              </a:xfrm>
              <a:custGeom>
                <a:avLst/>
                <a:gdLst>
                  <a:gd name="T0" fmla="*/ 17 w 20"/>
                  <a:gd name="T1" fmla="*/ 4 h 21"/>
                  <a:gd name="T2" fmla="*/ 17 w 20"/>
                  <a:gd name="T3" fmla="*/ 17 h 21"/>
                  <a:gd name="T4" fmla="*/ 6 w 20"/>
                  <a:gd name="T5" fmla="*/ 18 h 21"/>
                  <a:gd name="T6" fmla="*/ 0 w 20"/>
                  <a:gd name="T7" fmla="*/ 11 h 21"/>
                  <a:gd name="T8" fmla="*/ 17 w 20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7" y="4"/>
                    </a:moveTo>
                    <a:cubicBezTo>
                      <a:pt x="20" y="9"/>
                      <a:pt x="12" y="14"/>
                      <a:pt x="17" y="17"/>
                    </a:cubicBezTo>
                    <a:cubicBezTo>
                      <a:pt x="17" y="21"/>
                      <a:pt x="9" y="17"/>
                      <a:pt x="6" y="18"/>
                    </a:cubicBezTo>
                    <a:cubicBezTo>
                      <a:pt x="6" y="11"/>
                      <a:pt x="7" y="8"/>
                      <a:pt x="0" y="11"/>
                    </a:cubicBezTo>
                    <a:cubicBezTo>
                      <a:pt x="0" y="2"/>
                      <a:pt x="10" y="0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任意多边形: 形状 56"/>
              <p:cNvSpPr/>
              <p:nvPr/>
            </p:nvSpPr>
            <p:spPr bwMode="auto">
              <a:xfrm>
                <a:off x="7561038" y="1807263"/>
                <a:ext cx="25214" cy="39222"/>
              </a:xfrm>
              <a:custGeom>
                <a:avLst/>
                <a:gdLst>
                  <a:gd name="T0" fmla="*/ 11 w 12"/>
                  <a:gd name="T1" fmla="*/ 8 h 19"/>
                  <a:gd name="T2" fmla="*/ 7 w 12"/>
                  <a:gd name="T3" fmla="*/ 19 h 19"/>
                  <a:gd name="T4" fmla="*/ 0 w 12"/>
                  <a:gd name="T5" fmla="*/ 19 h 19"/>
                  <a:gd name="T6" fmla="*/ 1 w 12"/>
                  <a:gd name="T7" fmla="*/ 6 h 19"/>
                  <a:gd name="T8" fmla="*/ 11 w 12"/>
                  <a:gd name="T9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1" y="8"/>
                    </a:moveTo>
                    <a:cubicBezTo>
                      <a:pt x="11" y="13"/>
                      <a:pt x="4" y="11"/>
                      <a:pt x="7" y="19"/>
                    </a:cubicBezTo>
                    <a:cubicBezTo>
                      <a:pt x="5" y="19"/>
                      <a:pt x="2" y="19"/>
                      <a:pt x="0" y="19"/>
                    </a:cubicBezTo>
                    <a:cubicBezTo>
                      <a:pt x="0" y="16"/>
                      <a:pt x="6" y="9"/>
                      <a:pt x="1" y="6"/>
                    </a:cubicBezTo>
                    <a:cubicBezTo>
                      <a:pt x="3" y="2"/>
                      <a:pt x="12" y="0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任意多边形: 形状 57"/>
              <p:cNvSpPr/>
              <p:nvPr/>
            </p:nvSpPr>
            <p:spPr bwMode="auto">
              <a:xfrm>
                <a:off x="3912000" y="1825473"/>
                <a:ext cx="16809" cy="12607"/>
              </a:xfrm>
              <a:custGeom>
                <a:avLst/>
                <a:gdLst>
                  <a:gd name="T0" fmla="*/ 0 w 8"/>
                  <a:gd name="T1" fmla="*/ 3 h 6"/>
                  <a:gd name="T2" fmla="*/ 7 w 8"/>
                  <a:gd name="T3" fmla="*/ 1 h 6"/>
                  <a:gd name="T4" fmla="*/ 5 w 8"/>
                  <a:gd name="T5" fmla="*/ 6 h 6"/>
                  <a:gd name="T6" fmla="*/ 1 w 8"/>
                  <a:gd name="T7" fmla="*/ 6 h 6"/>
                  <a:gd name="T8" fmla="*/ 0 w 8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0" y="0"/>
                      <a:pt x="4" y="1"/>
                      <a:pt x="7" y="1"/>
                    </a:cubicBezTo>
                    <a:cubicBezTo>
                      <a:pt x="8" y="4"/>
                      <a:pt x="5" y="4"/>
                      <a:pt x="5" y="6"/>
                    </a:cubicBezTo>
                    <a:cubicBezTo>
                      <a:pt x="4" y="6"/>
                      <a:pt x="3" y="6"/>
                      <a:pt x="1" y="6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任意多边形: 形状 58"/>
              <p:cNvSpPr/>
              <p:nvPr/>
            </p:nvSpPr>
            <p:spPr bwMode="auto">
              <a:xfrm>
                <a:off x="4322430" y="1838081"/>
                <a:ext cx="158289" cy="63036"/>
              </a:xfrm>
              <a:custGeom>
                <a:avLst/>
                <a:gdLst>
                  <a:gd name="T0" fmla="*/ 75 w 76"/>
                  <a:gd name="T1" fmla="*/ 21 h 30"/>
                  <a:gd name="T2" fmla="*/ 58 w 76"/>
                  <a:gd name="T3" fmla="*/ 26 h 30"/>
                  <a:gd name="T4" fmla="*/ 54 w 76"/>
                  <a:gd name="T5" fmla="*/ 17 h 30"/>
                  <a:gd name="T6" fmla="*/ 34 w 76"/>
                  <a:gd name="T7" fmla="*/ 13 h 30"/>
                  <a:gd name="T8" fmla="*/ 32 w 76"/>
                  <a:gd name="T9" fmla="*/ 8 h 30"/>
                  <a:gd name="T10" fmla="*/ 13 w 76"/>
                  <a:gd name="T11" fmla="*/ 8 h 30"/>
                  <a:gd name="T12" fmla="*/ 0 w 76"/>
                  <a:gd name="T13" fmla="*/ 11 h 30"/>
                  <a:gd name="T14" fmla="*/ 8 w 76"/>
                  <a:gd name="T15" fmla="*/ 2 h 30"/>
                  <a:gd name="T16" fmla="*/ 24 w 76"/>
                  <a:gd name="T17" fmla="*/ 0 h 30"/>
                  <a:gd name="T18" fmla="*/ 30 w 76"/>
                  <a:gd name="T19" fmla="*/ 4 h 30"/>
                  <a:gd name="T20" fmla="*/ 36 w 76"/>
                  <a:gd name="T21" fmla="*/ 6 h 30"/>
                  <a:gd name="T22" fmla="*/ 50 w 76"/>
                  <a:gd name="T23" fmla="*/ 8 h 30"/>
                  <a:gd name="T24" fmla="*/ 56 w 76"/>
                  <a:gd name="T25" fmla="*/ 17 h 30"/>
                  <a:gd name="T26" fmla="*/ 62 w 76"/>
                  <a:gd name="T27" fmla="*/ 19 h 30"/>
                  <a:gd name="T28" fmla="*/ 75 w 76"/>
                  <a:gd name="T2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30">
                    <a:moveTo>
                      <a:pt x="75" y="21"/>
                    </a:moveTo>
                    <a:cubicBezTo>
                      <a:pt x="76" y="30"/>
                      <a:pt x="59" y="20"/>
                      <a:pt x="58" y="26"/>
                    </a:cubicBezTo>
                    <a:cubicBezTo>
                      <a:pt x="54" y="26"/>
                      <a:pt x="57" y="18"/>
                      <a:pt x="54" y="17"/>
                    </a:cubicBezTo>
                    <a:cubicBezTo>
                      <a:pt x="48" y="15"/>
                      <a:pt x="41" y="15"/>
                      <a:pt x="34" y="13"/>
                    </a:cubicBezTo>
                    <a:cubicBezTo>
                      <a:pt x="33" y="12"/>
                      <a:pt x="32" y="10"/>
                      <a:pt x="32" y="8"/>
                    </a:cubicBezTo>
                    <a:cubicBezTo>
                      <a:pt x="24" y="8"/>
                      <a:pt x="19" y="7"/>
                      <a:pt x="13" y="8"/>
                    </a:cubicBezTo>
                    <a:cubicBezTo>
                      <a:pt x="9" y="8"/>
                      <a:pt x="5" y="13"/>
                      <a:pt x="0" y="11"/>
                    </a:cubicBezTo>
                    <a:cubicBezTo>
                      <a:pt x="0" y="6"/>
                      <a:pt x="8" y="8"/>
                      <a:pt x="8" y="2"/>
                    </a:cubicBezTo>
                    <a:cubicBezTo>
                      <a:pt x="13" y="1"/>
                      <a:pt x="22" y="4"/>
                      <a:pt x="24" y="0"/>
                    </a:cubicBezTo>
                    <a:cubicBezTo>
                      <a:pt x="33" y="2"/>
                      <a:pt x="22" y="2"/>
                      <a:pt x="30" y="4"/>
                    </a:cubicBezTo>
                    <a:cubicBezTo>
                      <a:pt x="30" y="4"/>
                      <a:pt x="35" y="6"/>
                      <a:pt x="36" y="6"/>
                    </a:cubicBezTo>
                    <a:cubicBezTo>
                      <a:pt x="37" y="8"/>
                      <a:pt x="43" y="8"/>
                      <a:pt x="50" y="8"/>
                    </a:cubicBezTo>
                    <a:cubicBezTo>
                      <a:pt x="49" y="14"/>
                      <a:pt x="60" y="9"/>
                      <a:pt x="56" y="17"/>
                    </a:cubicBezTo>
                    <a:cubicBezTo>
                      <a:pt x="59" y="15"/>
                      <a:pt x="61" y="15"/>
                      <a:pt x="62" y="19"/>
                    </a:cubicBezTo>
                    <a:cubicBezTo>
                      <a:pt x="66" y="20"/>
                      <a:pt x="74" y="17"/>
                      <a:pt x="7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任意多边形: 形状 59"/>
              <p:cNvSpPr/>
              <p:nvPr/>
            </p:nvSpPr>
            <p:spPr bwMode="auto">
              <a:xfrm>
                <a:off x="4508734" y="1892711"/>
                <a:ext cx="64436" cy="35020"/>
              </a:xfrm>
              <a:custGeom>
                <a:avLst/>
                <a:gdLst>
                  <a:gd name="T0" fmla="*/ 1 w 31"/>
                  <a:gd name="T1" fmla="*/ 0 h 17"/>
                  <a:gd name="T2" fmla="*/ 16 w 31"/>
                  <a:gd name="T3" fmla="*/ 2 h 17"/>
                  <a:gd name="T4" fmla="*/ 24 w 31"/>
                  <a:gd name="T5" fmla="*/ 4 h 17"/>
                  <a:gd name="T6" fmla="*/ 31 w 31"/>
                  <a:gd name="T7" fmla="*/ 8 h 17"/>
                  <a:gd name="T8" fmla="*/ 5 w 31"/>
                  <a:gd name="T9" fmla="*/ 12 h 17"/>
                  <a:gd name="T10" fmla="*/ 9 w 31"/>
                  <a:gd name="T11" fmla="*/ 10 h 17"/>
                  <a:gd name="T12" fmla="*/ 1 w 3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7">
                    <a:moveTo>
                      <a:pt x="1" y="0"/>
                    </a:moveTo>
                    <a:cubicBezTo>
                      <a:pt x="5" y="3"/>
                      <a:pt x="12" y="1"/>
                      <a:pt x="16" y="2"/>
                    </a:cubicBezTo>
                    <a:cubicBezTo>
                      <a:pt x="17" y="2"/>
                      <a:pt x="22" y="9"/>
                      <a:pt x="24" y="4"/>
                    </a:cubicBezTo>
                    <a:cubicBezTo>
                      <a:pt x="27" y="5"/>
                      <a:pt x="25" y="10"/>
                      <a:pt x="31" y="8"/>
                    </a:cubicBezTo>
                    <a:cubicBezTo>
                      <a:pt x="31" y="17"/>
                      <a:pt x="11" y="13"/>
                      <a:pt x="5" y="12"/>
                    </a:cubicBezTo>
                    <a:cubicBezTo>
                      <a:pt x="4" y="10"/>
                      <a:pt x="9" y="10"/>
                      <a:pt x="9" y="10"/>
                    </a:cubicBezTo>
                    <a:cubicBezTo>
                      <a:pt x="9" y="7"/>
                      <a:pt x="0" y="7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任意多边形: 形状 60"/>
              <p:cNvSpPr/>
              <p:nvPr/>
            </p:nvSpPr>
            <p:spPr bwMode="auto">
              <a:xfrm>
                <a:off x="7378937" y="1896914"/>
                <a:ext cx="30817" cy="22413"/>
              </a:xfrm>
              <a:custGeom>
                <a:avLst/>
                <a:gdLst>
                  <a:gd name="T0" fmla="*/ 13 w 15"/>
                  <a:gd name="T1" fmla="*/ 0 h 11"/>
                  <a:gd name="T2" fmla="*/ 9 w 15"/>
                  <a:gd name="T3" fmla="*/ 11 h 11"/>
                  <a:gd name="T4" fmla="*/ 0 w 15"/>
                  <a:gd name="T5" fmla="*/ 4 h 11"/>
                  <a:gd name="T6" fmla="*/ 4 w 15"/>
                  <a:gd name="T7" fmla="*/ 0 h 11"/>
                  <a:gd name="T8" fmla="*/ 13 w 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0"/>
                    </a:moveTo>
                    <a:cubicBezTo>
                      <a:pt x="15" y="7"/>
                      <a:pt x="8" y="6"/>
                      <a:pt x="9" y="11"/>
                    </a:cubicBezTo>
                    <a:cubicBezTo>
                      <a:pt x="5" y="10"/>
                      <a:pt x="0" y="10"/>
                      <a:pt x="0" y="4"/>
                    </a:cubicBezTo>
                    <a:cubicBezTo>
                      <a:pt x="3" y="5"/>
                      <a:pt x="3" y="2"/>
                      <a:pt x="4" y="0"/>
                    </a:cubicBezTo>
                    <a:cubicBezTo>
                      <a:pt x="7" y="0"/>
                      <a:pt x="10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任意多边形: 形状 61"/>
              <p:cNvSpPr/>
              <p:nvPr/>
            </p:nvSpPr>
            <p:spPr bwMode="auto">
              <a:xfrm>
                <a:off x="4484921" y="1905318"/>
                <a:ext cx="23814" cy="18211"/>
              </a:xfrm>
              <a:custGeom>
                <a:avLst/>
                <a:gdLst>
                  <a:gd name="T0" fmla="*/ 10 w 12"/>
                  <a:gd name="T1" fmla="*/ 9 h 9"/>
                  <a:gd name="T2" fmla="*/ 0 w 12"/>
                  <a:gd name="T3" fmla="*/ 7 h 9"/>
                  <a:gd name="T4" fmla="*/ 10 w 1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10" y="9"/>
                    </a:moveTo>
                    <a:cubicBezTo>
                      <a:pt x="8" y="8"/>
                      <a:pt x="5" y="7"/>
                      <a:pt x="0" y="7"/>
                    </a:cubicBezTo>
                    <a:cubicBezTo>
                      <a:pt x="1" y="4"/>
                      <a:pt x="12" y="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任意多边形: 形状 62"/>
              <p:cNvSpPr/>
              <p:nvPr/>
            </p:nvSpPr>
            <p:spPr bwMode="auto">
              <a:xfrm>
                <a:off x="4420485" y="1910921"/>
                <a:ext cx="30817" cy="19611"/>
              </a:xfrm>
              <a:custGeom>
                <a:avLst/>
                <a:gdLst>
                  <a:gd name="T0" fmla="*/ 2 w 15"/>
                  <a:gd name="T1" fmla="*/ 3 h 9"/>
                  <a:gd name="T2" fmla="*/ 13 w 15"/>
                  <a:gd name="T3" fmla="*/ 6 h 9"/>
                  <a:gd name="T4" fmla="*/ 2 w 15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9">
                    <a:moveTo>
                      <a:pt x="2" y="3"/>
                    </a:moveTo>
                    <a:cubicBezTo>
                      <a:pt x="5" y="4"/>
                      <a:pt x="15" y="0"/>
                      <a:pt x="13" y="6"/>
                    </a:cubicBezTo>
                    <a:cubicBezTo>
                      <a:pt x="9" y="5"/>
                      <a:pt x="0" y="9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任意多边形: 形状 63"/>
              <p:cNvSpPr/>
              <p:nvPr/>
            </p:nvSpPr>
            <p:spPr bwMode="auto">
              <a:xfrm>
                <a:off x="7551232" y="1919326"/>
                <a:ext cx="43425" cy="77043"/>
              </a:xfrm>
              <a:custGeom>
                <a:avLst/>
                <a:gdLst>
                  <a:gd name="T0" fmla="*/ 10 w 21"/>
                  <a:gd name="T1" fmla="*/ 0 h 37"/>
                  <a:gd name="T2" fmla="*/ 18 w 21"/>
                  <a:gd name="T3" fmla="*/ 0 h 37"/>
                  <a:gd name="T4" fmla="*/ 21 w 21"/>
                  <a:gd name="T5" fmla="*/ 13 h 37"/>
                  <a:gd name="T6" fmla="*/ 16 w 21"/>
                  <a:gd name="T7" fmla="*/ 19 h 37"/>
                  <a:gd name="T8" fmla="*/ 14 w 21"/>
                  <a:gd name="T9" fmla="*/ 25 h 37"/>
                  <a:gd name="T10" fmla="*/ 12 w 21"/>
                  <a:gd name="T11" fmla="*/ 34 h 37"/>
                  <a:gd name="T12" fmla="*/ 6 w 21"/>
                  <a:gd name="T13" fmla="*/ 28 h 37"/>
                  <a:gd name="T14" fmla="*/ 1 w 21"/>
                  <a:gd name="T15" fmla="*/ 21 h 37"/>
                  <a:gd name="T16" fmla="*/ 5 w 21"/>
                  <a:gd name="T17" fmla="*/ 10 h 37"/>
                  <a:gd name="T18" fmla="*/ 10 w 2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37">
                    <a:moveTo>
                      <a:pt x="10" y="0"/>
                    </a:moveTo>
                    <a:cubicBezTo>
                      <a:pt x="13" y="0"/>
                      <a:pt x="15" y="0"/>
                      <a:pt x="18" y="0"/>
                    </a:cubicBezTo>
                    <a:cubicBezTo>
                      <a:pt x="20" y="4"/>
                      <a:pt x="20" y="9"/>
                      <a:pt x="21" y="13"/>
                    </a:cubicBezTo>
                    <a:cubicBezTo>
                      <a:pt x="18" y="14"/>
                      <a:pt x="20" y="20"/>
                      <a:pt x="16" y="19"/>
                    </a:cubicBezTo>
                    <a:cubicBezTo>
                      <a:pt x="16" y="22"/>
                      <a:pt x="16" y="24"/>
                      <a:pt x="14" y="25"/>
                    </a:cubicBezTo>
                    <a:cubicBezTo>
                      <a:pt x="13" y="27"/>
                      <a:pt x="16" y="34"/>
                      <a:pt x="12" y="34"/>
                    </a:cubicBezTo>
                    <a:cubicBezTo>
                      <a:pt x="6" y="37"/>
                      <a:pt x="11" y="29"/>
                      <a:pt x="6" y="28"/>
                    </a:cubicBezTo>
                    <a:cubicBezTo>
                      <a:pt x="4" y="28"/>
                      <a:pt x="3" y="23"/>
                      <a:pt x="1" y="21"/>
                    </a:cubicBezTo>
                    <a:cubicBezTo>
                      <a:pt x="0" y="16"/>
                      <a:pt x="7" y="17"/>
                      <a:pt x="5" y="10"/>
                    </a:cubicBezTo>
                    <a:cubicBezTo>
                      <a:pt x="9" y="14"/>
                      <a:pt x="9" y="5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任意多边形: 形状 64"/>
              <p:cNvSpPr/>
              <p:nvPr/>
            </p:nvSpPr>
            <p:spPr bwMode="auto">
              <a:xfrm>
                <a:off x="7594657" y="1983762"/>
                <a:ext cx="58833" cy="60234"/>
              </a:xfrm>
              <a:custGeom>
                <a:avLst/>
                <a:gdLst>
                  <a:gd name="T0" fmla="*/ 15 w 28"/>
                  <a:gd name="T1" fmla="*/ 3 h 29"/>
                  <a:gd name="T2" fmla="*/ 21 w 28"/>
                  <a:gd name="T3" fmla="*/ 9 h 29"/>
                  <a:gd name="T4" fmla="*/ 19 w 28"/>
                  <a:gd name="T5" fmla="*/ 10 h 29"/>
                  <a:gd name="T6" fmla="*/ 21 w 28"/>
                  <a:gd name="T7" fmla="*/ 14 h 29"/>
                  <a:gd name="T8" fmla="*/ 28 w 28"/>
                  <a:gd name="T9" fmla="*/ 23 h 29"/>
                  <a:gd name="T10" fmla="*/ 25 w 28"/>
                  <a:gd name="T11" fmla="*/ 29 h 29"/>
                  <a:gd name="T12" fmla="*/ 19 w 28"/>
                  <a:gd name="T13" fmla="*/ 29 h 29"/>
                  <a:gd name="T14" fmla="*/ 10 w 28"/>
                  <a:gd name="T15" fmla="*/ 20 h 29"/>
                  <a:gd name="T16" fmla="*/ 13 w 28"/>
                  <a:gd name="T17" fmla="*/ 16 h 29"/>
                  <a:gd name="T18" fmla="*/ 0 w 28"/>
                  <a:gd name="T19" fmla="*/ 5 h 29"/>
                  <a:gd name="T20" fmla="*/ 15 w 28"/>
                  <a:gd name="T2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9">
                    <a:moveTo>
                      <a:pt x="15" y="3"/>
                    </a:moveTo>
                    <a:cubicBezTo>
                      <a:pt x="10" y="9"/>
                      <a:pt x="20" y="7"/>
                      <a:pt x="21" y="9"/>
                    </a:cubicBezTo>
                    <a:cubicBezTo>
                      <a:pt x="22" y="10"/>
                      <a:pt x="19" y="10"/>
                      <a:pt x="19" y="10"/>
                    </a:cubicBezTo>
                    <a:cubicBezTo>
                      <a:pt x="19" y="11"/>
                      <a:pt x="21" y="14"/>
                      <a:pt x="21" y="14"/>
                    </a:cubicBezTo>
                    <a:cubicBezTo>
                      <a:pt x="23" y="18"/>
                      <a:pt x="28" y="18"/>
                      <a:pt x="28" y="23"/>
                    </a:cubicBezTo>
                    <a:cubicBezTo>
                      <a:pt x="24" y="23"/>
                      <a:pt x="25" y="26"/>
                      <a:pt x="25" y="29"/>
                    </a:cubicBezTo>
                    <a:cubicBezTo>
                      <a:pt x="23" y="28"/>
                      <a:pt x="19" y="26"/>
                      <a:pt x="19" y="29"/>
                    </a:cubicBezTo>
                    <a:cubicBezTo>
                      <a:pt x="14" y="28"/>
                      <a:pt x="15" y="21"/>
                      <a:pt x="10" y="20"/>
                    </a:cubicBezTo>
                    <a:cubicBezTo>
                      <a:pt x="10" y="18"/>
                      <a:pt x="13" y="18"/>
                      <a:pt x="13" y="16"/>
                    </a:cubicBezTo>
                    <a:cubicBezTo>
                      <a:pt x="9" y="13"/>
                      <a:pt x="6" y="7"/>
                      <a:pt x="0" y="5"/>
                    </a:cubicBezTo>
                    <a:cubicBezTo>
                      <a:pt x="5" y="0"/>
                      <a:pt x="9" y="2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任意多边形: 形状 65"/>
              <p:cNvSpPr/>
              <p:nvPr/>
            </p:nvSpPr>
            <p:spPr bwMode="auto">
              <a:xfrm>
                <a:off x="7572245" y="2008976"/>
                <a:ext cx="12607" cy="8405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0 w 6"/>
                  <a:gd name="T7" fmla="*/ 4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4" y="4"/>
                      <a:pt x="2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任意多边形: 形状 66"/>
              <p:cNvSpPr/>
              <p:nvPr/>
            </p:nvSpPr>
            <p:spPr bwMode="auto">
              <a:xfrm>
                <a:off x="7590454" y="2018781"/>
                <a:ext cx="33619" cy="50428"/>
              </a:xfrm>
              <a:custGeom>
                <a:avLst/>
                <a:gdLst>
                  <a:gd name="T0" fmla="*/ 15 w 16"/>
                  <a:gd name="T1" fmla="*/ 20 h 24"/>
                  <a:gd name="T2" fmla="*/ 6 w 16"/>
                  <a:gd name="T3" fmla="*/ 21 h 24"/>
                  <a:gd name="T4" fmla="*/ 0 w 16"/>
                  <a:gd name="T5" fmla="*/ 12 h 24"/>
                  <a:gd name="T6" fmla="*/ 15 w 16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4">
                    <a:moveTo>
                      <a:pt x="15" y="20"/>
                    </a:moveTo>
                    <a:cubicBezTo>
                      <a:pt x="16" y="24"/>
                      <a:pt x="9" y="20"/>
                      <a:pt x="6" y="21"/>
                    </a:cubicBezTo>
                    <a:cubicBezTo>
                      <a:pt x="6" y="16"/>
                      <a:pt x="8" y="10"/>
                      <a:pt x="0" y="12"/>
                    </a:cubicBezTo>
                    <a:cubicBezTo>
                      <a:pt x="7" y="0"/>
                      <a:pt x="7" y="21"/>
                      <a:pt x="15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任意多边形: 形状 67"/>
              <p:cNvSpPr/>
              <p:nvPr/>
            </p:nvSpPr>
            <p:spPr bwMode="auto">
              <a:xfrm>
                <a:off x="6922282" y="2060805"/>
                <a:ext cx="33619" cy="56031"/>
              </a:xfrm>
              <a:custGeom>
                <a:avLst/>
                <a:gdLst>
                  <a:gd name="T0" fmla="*/ 3 w 16"/>
                  <a:gd name="T1" fmla="*/ 1 h 27"/>
                  <a:gd name="T2" fmla="*/ 8 w 16"/>
                  <a:gd name="T3" fmla="*/ 7 h 27"/>
                  <a:gd name="T4" fmla="*/ 10 w 16"/>
                  <a:gd name="T5" fmla="*/ 9 h 27"/>
                  <a:gd name="T6" fmla="*/ 14 w 16"/>
                  <a:gd name="T7" fmla="*/ 13 h 27"/>
                  <a:gd name="T8" fmla="*/ 12 w 16"/>
                  <a:gd name="T9" fmla="*/ 14 h 27"/>
                  <a:gd name="T10" fmla="*/ 14 w 16"/>
                  <a:gd name="T11" fmla="*/ 24 h 27"/>
                  <a:gd name="T12" fmla="*/ 10 w 16"/>
                  <a:gd name="T13" fmla="*/ 27 h 27"/>
                  <a:gd name="T14" fmla="*/ 3 w 16"/>
                  <a:gd name="T1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7">
                    <a:moveTo>
                      <a:pt x="3" y="1"/>
                    </a:moveTo>
                    <a:cubicBezTo>
                      <a:pt x="6" y="0"/>
                      <a:pt x="7" y="5"/>
                      <a:pt x="8" y="7"/>
                    </a:cubicBezTo>
                    <a:cubicBezTo>
                      <a:pt x="9" y="8"/>
                      <a:pt x="10" y="7"/>
                      <a:pt x="10" y="9"/>
                    </a:cubicBezTo>
                    <a:cubicBezTo>
                      <a:pt x="10" y="11"/>
                      <a:pt x="13" y="11"/>
                      <a:pt x="14" y="13"/>
                    </a:cubicBezTo>
                    <a:cubicBezTo>
                      <a:pt x="15" y="15"/>
                      <a:pt x="12" y="14"/>
                      <a:pt x="12" y="14"/>
                    </a:cubicBezTo>
                    <a:cubicBezTo>
                      <a:pt x="12" y="16"/>
                      <a:pt x="16" y="18"/>
                      <a:pt x="14" y="24"/>
                    </a:cubicBezTo>
                    <a:cubicBezTo>
                      <a:pt x="11" y="23"/>
                      <a:pt x="10" y="25"/>
                      <a:pt x="10" y="27"/>
                    </a:cubicBezTo>
                    <a:cubicBezTo>
                      <a:pt x="0" y="24"/>
                      <a:pt x="1" y="1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任意多边形: 形状 68"/>
              <p:cNvSpPr/>
              <p:nvPr/>
            </p:nvSpPr>
            <p:spPr bwMode="auto">
              <a:xfrm>
                <a:off x="7619871" y="2063606"/>
                <a:ext cx="42023" cy="64436"/>
              </a:xfrm>
              <a:custGeom>
                <a:avLst/>
                <a:gdLst>
                  <a:gd name="T0" fmla="*/ 16 w 20"/>
                  <a:gd name="T1" fmla="*/ 0 h 31"/>
                  <a:gd name="T2" fmla="*/ 20 w 20"/>
                  <a:gd name="T3" fmla="*/ 15 h 31"/>
                  <a:gd name="T4" fmla="*/ 14 w 20"/>
                  <a:gd name="T5" fmla="*/ 17 h 31"/>
                  <a:gd name="T6" fmla="*/ 14 w 20"/>
                  <a:gd name="T7" fmla="*/ 30 h 31"/>
                  <a:gd name="T8" fmla="*/ 5 w 20"/>
                  <a:gd name="T9" fmla="*/ 25 h 31"/>
                  <a:gd name="T10" fmla="*/ 7 w 20"/>
                  <a:gd name="T11" fmla="*/ 17 h 31"/>
                  <a:gd name="T12" fmla="*/ 7 w 20"/>
                  <a:gd name="T13" fmla="*/ 13 h 31"/>
                  <a:gd name="T14" fmla="*/ 5 w 20"/>
                  <a:gd name="T15" fmla="*/ 13 h 31"/>
                  <a:gd name="T16" fmla="*/ 9 w 20"/>
                  <a:gd name="T17" fmla="*/ 8 h 31"/>
                  <a:gd name="T18" fmla="*/ 13 w 20"/>
                  <a:gd name="T19" fmla="*/ 2 h 31"/>
                  <a:gd name="T20" fmla="*/ 16 w 20"/>
                  <a:gd name="T2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1">
                    <a:moveTo>
                      <a:pt x="16" y="0"/>
                    </a:moveTo>
                    <a:cubicBezTo>
                      <a:pt x="16" y="7"/>
                      <a:pt x="16" y="13"/>
                      <a:pt x="20" y="15"/>
                    </a:cubicBezTo>
                    <a:cubicBezTo>
                      <a:pt x="20" y="17"/>
                      <a:pt x="17" y="17"/>
                      <a:pt x="14" y="17"/>
                    </a:cubicBezTo>
                    <a:cubicBezTo>
                      <a:pt x="18" y="20"/>
                      <a:pt x="13" y="23"/>
                      <a:pt x="14" y="30"/>
                    </a:cubicBezTo>
                    <a:cubicBezTo>
                      <a:pt x="9" y="31"/>
                      <a:pt x="10" y="25"/>
                      <a:pt x="5" y="25"/>
                    </a:cubicBezTo>
                    <a:cubicBezTo>
                      <a:pt x="4" y="21"/>
                      <a:pt x="7" y="20"/>
                      <a:pt x="7" y="17"/>
                    </a:cubicBezTo>
                    <a:cubicBezTo>
                      <a:pt x="7" y="16"/>
                      <a:pt x="4" y="14"/>
                      <a:pt x="7" y="13"/>
                    </a:cubicBezTo>
                    <a:cubicBezTo>
                      <a:pt x="7" y="11"/>
                      <a:pt x="5" y="12"/>
                      <a:pt x="5" y="13"/>
                    </a:cubicBezTo>
                    <a:cubicBezTo>
                      <a:pt x="0" y="13"/>
                      <a:pt x="5" y="6"/>
                      <a:pt x="9" y="8"/>
                    </a:cubicBezTo>
                    <a:cubicBezTo>
                      <a:pt x="9" y="5"/>
                      <a:pt x="11" y="3"/>
                      <a:pt x="13" y="2"/>
                    </a:cubicBezTo>
                    <a:cubicBezTo>
                      <a:pt x="13" y="2"/>
                      <a:pt x="14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任意多边形: 形状 69"/>
              <p:cNvSpPr/>
              <p:nvPr/>
            </p:nvSpPr>
            <p:spPr bwMode="auto">
              <a:xfrm>
                <a:off x="7589054" y="2074812"/>
                <a:ext cx="30817" cy="28016"/>
              </a:xfrm>
              <a:custGeom>
                <a:avLst/>
                <a:gdLst>
                  <a:gd name="T0" fmla="*/ 9 w 15"/>
                  <a:gd name="T1" fmla="*/ 0 h 13"/>
                  <a:gd name="T2" fmla="*/ 15 w 15"/>
                  <a:gd name="T3" fmla="*/ 6 h 13"/>
                  <a:gd name="T4" fmla="*/ 13 w 15"/>
                  <a:gd name="T5" fmla="*/ 7 h 13"/>
                  <a:gd name="T6" fmla="*/ 1 w 15"/>
                  <a:gd name="T7" fmla="*/ 13 h 13"/>
                  <a:gd name="T8" fmla="*/ 9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cubicBezTo>
                      <a:pt x="13" y="0"/>
                      <a:pt x="15" y="2"/>
                      <a:pt x="15" y="6"/>
                    </a:cubicBezTo>
                    <a:cubicBezTo>
                      <a:pt x="11" y="5"/>
                      <a:pt x="11" y="7"/>
                      <a:pt x="13" y="7"/>
                    </a:cubicBezTo>
                    <a:cubicBezTo>
                      <a:pt x="11" y="9"/>
                      <a:pt x="6" y="12"/>
                      <a:pt x="1" y="13"/>
                    </a:cubicBezTo>
                    <a:cubicBezTo>
                      <a:pt x="0" y="5"/>
                      <a:pt x="9" y="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任意多边形: 形状 70"/>
              <p:cNvSpPr/>
              <p:nvPr/>
            </p:nvSpPr>
            <p:spPr bwMode="auto">
              <a:xfrm>
                <a:off x="7675902" y="2175669"/>
                <a:ext cx="21012" cy="39222"/>
              </a:xfrm>
              <a:custGeom>
                <a:avLst/>
                <a:gdLst>
                  <a:gd name="T0" fmla="*/ 2 w 10"/>
                  <a:gd name="T1" fmla="*/ 0 h 19"/>
                  <a:gd name="T2" fmla="*/ 10 w 10"/>
                  <a:gd name="T3" fmla="*/ 6 h 19"/>
                  <a:gd name="T4" fmla="*/ 0 w 10"/>
                  <a:gd name="T5" fmla="*/ 17 h 19"/>
                  <a:gd name="T6" fmla="*/ 4 w 10"/>
                  <a:gd name="T7" fmla="*/ 15 h 19"/>
                  <a:gd name="T8" fmla="*/ 2 w 1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9">
                    <a:moveTo>
                      <a:pt x="2" y="0"/>
                    </a:moveTo>
                    <a:cubicBezTo>
                      <a:pt x="7" y="0"/>
                      <a:pt x="4" y="8"/>
                      <a:pt x="10" y="6"/>
                    </a:cubicBezTo>
                    <a:cubicBezTo>
                      <a:pt x="8" y="11"/>
                      <a:pt x="9" y="19"/>
                      <a:pt x="0" y="17"/>
                    </a:cubicBezTo>
                    <a:cubicBezTo>
                      <a:pt x="0" y="15"/>
                      <a:pt x="3" y="16"/>
                      <a:pt x="4" y="15"/>
                    </a:cubicBezTo>
                    <a:cubicBezTo>
                      <a:pt x="1" y="8"/>
                      <a:pt x="1" y="1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任意多边形: 形状 71"/>
              <p:cNvSpPr/>
              <p:nvPr/>
            </p:nvSpPr>
            <p:spPr bwMode="auto">
              <a:xfrm>
                <a:off x="7556835" y="2185475"/>
                <a:ext cx="79845" cy="25214"/>
              </a:xfrm>
              <a:custGeom>
                <a:avLst/>
                <a:gdLst>
                  <a:gd name="T0" fmla="*/ 37 w 38"/>
                  <a:gd name="T1" fmla="*/ 5 h 12"/>
                  <a:gd name="T2" fmla="*/ 26 w 38"/>
                  <a:gd name="T3" fmla="*/ 10 h 12"/>
                  <a:gd name="T4" fmla="*/ 0 w 38"/>
                  <a:gd name="T5" fmla="*/ 12 h 12"/>
                  <a:gd name="T6" fmla="*/ 31 w 38"/>
                  <a:gd name="T7" fmla="*/ 3 h 12"/>
                  <a:gd name="T8" fmla="*/ 37 w 38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7" y="5"/>
                    </a:moveTo>
                    <a:cubicBezTo>
                      <a:pt x="38" y="10"/>
                      <a:pt x="30" y="10"/>
                      <a:pt x="26" y="10"/>
                    </a:cubicBezTo>
                    <a:cubicBezTo>
                      <a:pt x="18" y="11"/>
                      <a:pt x="7" y="9"/>
                      <a:pt x="0" y="12"/>
                    </a:cubicBezTo>
                    <a:cubicBezTo>
                      <a:pt x="1" y="0"/>
                      <a:pt x="27" y="12"/>
                      <a:pt x="31" y="3"/>
                    </a:cubicBezTo>
                    <a:cubicBezTo>
                      <a:pt x="33" y="4"/>
                      <a:pt x="34" y="5"/>
                      <a:pt x="3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任意多边形: 形状 72"/>
              <p:cNvSpPr/>
              <p:nvPr/>
            </p:nvSpPr>
            <p:spPr bwMode="auto">
              <a:xfrm>
                <a:off x="7727731" y="2216292"/>
                <a:ext cx="50428" cy="32218"/>
              </a:xfrm>
              <a:custGeom>
                <a:avLst/>
                <a:gdLst>
                  <a:gd name="T0" fmla="*/ 24 w 24"/>
                  <a:gd name="T1" fmla="*/ 10 h 15"/>
                  <a:gd name="T2" fmla="*/ 20 w 24"/>
                  <a:gd name="T3" fmla="*/ 14 h 15"/>
                  <a:gd name="T4" fmla="*/ 9 w 24"/>
                  <a:gd name="T5" fmla="*/ 14 h 15"/>
                  <a:gd name="T6" fmla="*/ 7 w 24"/>
                  <a:gd name="T7" fmla="*/ 12 h 15"/>
                  <a:gd name="T8" fmla="*/ 0 w 24"/>
                  <a:gd name="T9" fmla="*/ 7 h 15"/>
                  <a:gd name="T10" fmla="*/ 9 w 24"/>
                  <a:gd name="T11" fmla="*/ 3 h 15"/>
                  <a:gd name="T12" fmla="*/ 15 w 24"/>
                  <a:gd name="T13" fmla="*/ 1 h 15"/>
                  <a:gd name="T14" fmla="*/ 15 w 24"/>
                  <a:gd name="T15" fmla="*/ 3 h 15"/>
                  <a:gd name="T16" fmla="*/ 16 w 24"/>
                  <a:gd name="T17" fmla="*/ 1 h 15"/>
                  <a:gd name="T18" fmla="*/ 24 w 24"/>
                  <a:gd name="T1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5">
                    <a:moveTo>
                      <a:pt x="24" y="10"/>
                    </a:moveTo>
                    <a:cubicBezTo>
                      <a:pt x="22" y="11"/>
                      <a:pt x="21" y="12"/>
                      <a:pt x="20" y="14"/>
                    </a:cubicBezTo>
                    <a:cubicBezTo>
                      <a:pt x="16" y="11"/>
                      <a:pt x="13" y="15"/>
                      <a:pt x="9" y="14"/>
                    </a:cubicBezTo>
                    <a:cubicBezTo>
                      <a:pt x="8" y="14"/>
                      <a:pt x="9" y="12"/>
                      <a:pt x="7" y="12"/>
                    </a:cubicBezTo>
                    <a:cubicBezTo>
                      <a:pt x="5" y="12"/>
                      <a:pt x="3" y="8"/>
                      <a:pt x="0" y="7"/>
                    </a:cubicBezTo>
                    <a:cubicBezTo>
                      <a:pt x="0" y="4"/>
                      <a:pt x="6" y="5"/>
                      <a:pt x="9" y="3"/>
                    </a:cubicBezTo>
                    <a:cubicBezTo>
                      <a:pt x="9" y="3"/>
                      <a:pt x="14" y="0"/>
                      <a:pt x="15" y="1"/>
                    </a:cubicBezTo>
                    <a:cubicBezTo>
                      <a:pt x="15" y="1"/>
                      <a:pt x="15" y="3"/>
                      <a:pt x="15" y="3"/>
                    </a:cubicBezTo>
                    <a:cubicBezTo>
                      <a:pt x="16" y="3"/>
                      <a:pt x="17" y="1"/>
                      <a:pt x="16" y="1"/>
                    </a:cubicBezTo>
                    <a:cubicBezTo>
                      <a:pt x="20" y="2"/>
                      <a:pt x="23" y="6"/>
                      <a:pt x="2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任意多边形: 形状 73"/>
              <p:cNvSpPr/>
              <p:nvPr/>
            </p:nvSpPr>
            <p:spPr bwMode="auto">
              <a:xfrm>
                <a:off x="7754346" y="2233101"/>
                <a:ext cx="282958" cy="149884"/>
              </a:xfrm>
              <a:custGeom>
                <a:avLst/>
                <a:gdLst>
                  <a:gd name="T0" fmla="*/ 44 w 136"/>
                  <a:gd name="T1" fmla="*/ 36 h 72"/>
                  <a:gd name="T2" fmla="*/ 37 w 136"/>
                  <a:gd name="T3" fmla="*/ 32 h 72"/>
                  <a:gd name="T4" fmla="*/ 33 w 136"/>
                  <a:gd name="T5" fmla="*/ 25 h 72"/>
                  <a:gd name="T6" fmla="*/ 13 w 136"/>
                  <a:gd name="T7" fmla="*/ 19 h 72"/>
                  <a:gd name="T8" fmla="*/ 2 w 136"/>
                  <a:gd name="T9" fmla="*/ 19 h 72"/>
                  <a:gd name="T10" fmla="*/ 0 w 136"/>
                  <a:gd name="T11" fmla="*/ 12 h 72"/>
                  <a:gd name="T12" fmla="*/ 5 w 136"/>
                  <a:gd name="T13" fmla="*/ 12 h 72"/>
                  <a:gd name="T14" fmla="*/ 11 w 136"/>
                  <a:gd name="T15" fmla="*/ 10 h 72"/>
                  <a:gd name="T16" fmla="*/ 20 w 136"/>
                  <a:gd name="T17" fmla="*/ 13 h 72"/>
                  <a:gd name="T18" fmla="*/ 28 w 136"/>
                  <a:gd name="T19" fmla="*/ 8 h 72"/>
                  <a:gd name="T20" fmla="*/ 43 w 136"/>
                  <a:gd name="T21" fmla="*/ 2 h 72"/>
                  <a:gd name="T22" fmla="*/ 46 w 136"/>
                  <a:gd name="T23" fmla="*/ 6 h 72"/>
                  <a:gd name="T24" fmla="*/ 61 w 136"/>
                  <a:gd name="T25" fmla="*/ 12 h 72"/>
                  <a:gd name="T26" fmla="*/ 65 w 136"/>
                  <a:gd name="T27" fmla="*/ 10 h 72"/>
                  <a:gd name="T28" fmla="*/ 69 w 136"/>
                  <a:gd name="T29" fmla="*/ 13 h 72"/>
                  <a:gd name="T30" fmla="*/ 78 w 136"/>
                  <a:gd name="T31" fmla="*/ 13 h 72"/>
                  <a:gd name="T32" fmla="*/ 85 w 136"/>
                  <a:gd name="T33" fmla="*/ 17 h 72"/>
                  <a:gd name="T34" fmla="*/ 85 w 136"/>
                  <a:gd name="T35" fmla="*/ 23 h 72"/>
                  <a:gd name="T36" fmla="*/ 89 w 136"/>
                  <a:gd name="T37" fmla="*/ 21 h 72"/>
                  <a:gd name="T38" fmla="*/ 91 w 136"/>
                  <a:gd name="T39" fmla="*/ 27 h 72"/>
                  <a:gd name="T40" fmla="*/ 100 w 136"/>
                  <a:gd name="T41" fmla="*/ 32 h 72"/>
                  <a:gd name="T42" fmla="*/ 115 w 136"/>
                  <a:gd name="T43" fmla="*/ 38 h 72"/>
                  <a:gd name="T44" fmla="*/ 113 w 136"/>
                  <a:gd name="T45" fmla="*/ 43 h 72"/>
                  <a:gd name="T46" fmla="*/ 119 w 136"/>
                  <a:gd name="T47" fmla="*/ 47 h 72"/>
                  <a:gd name="T48" fmla="*/ 119 w 136"/>
                  <a:gd name="T49" fmla="*/ 51 h 72"/>
                  <a:gd name="T50" fmla="*/ 126 w 136"/>
                  <a:gd name="T51" fmla="*/ 58 h 72"/>
                  <a:gd name="T52" fmla="*/ 136 w 136"/>
                  <a:gd name="T53" fmla="*/ 68 h 72"/>
                  <a:gd name="T54" fmla="*/ 123 w 136"/>
                  <a:gd name="T55" fmla="*/ 68 h 72"/>
                  <a:gd name="T56" fmla="*/ 112 w 136"/>
                  <a:gd name="T57" fmla="*/ 60 h 72"/>
                  <a:gd name="T58" fmla="*/ 108 w 136"/>
                  <a:gd name="T59" fmla="*/ 56 h 72"/>
                  <a:gd name="T60" fmla="*/ 106 w 136"/>
                  <a:gd name="T61" fmla="*/ 54 h 72"/>
                  <a:gd name="T62" fmla="*/ 100 w 136"/>
                  <a:gd name="T63" fmla="*/ 49 h 72"/>
                  <a:gd name="T64" fmla="*/ 85 w 136"/>
                  <a:gd name="T65" fmla="*/ 47 h 72"/>
                  <a:gd name="T66" fmla="*/ 78 w 136"/>
                  <a:gd name="T67" fmla="*/ 64 h 72"/>
                  <a:gd name="T68" fmla="*/ 67 w 136"/>
                  <a:gd name="T69" fmla="*/ 60 h 72"/>
                  <a:gd name="T70" fmla="*/ 61 w 136"/>
                  <a:gd name="T71" fmla="*/ 58 h 72"/>
                  <a:gd name="T72" fmla="*/ 54 w 136"/>
                  <a:gd name="T73" fmla="*/ 49 h 72"/>
                  <a:gd name="T74" fmla="*/ 46 w 136"/>
                  <a:gd name="T75" fmla="*/ 56 h 72"/>
                  <a:gd name="T76" fmla="*/ 41 w 136"/>
                  <a:gd name="T77" fmla="*/ 53 h 72"/>
                  <a:gd name="T78" fmla="*/ 46 w 136"/>
                  <a:gd name="T79" fmla="*/ 47 h 72"/>
                  <a:gd name="T80" fmla="*/ 50 w 136"/>
                  <a:gd name="T81" fmla="*/ 40 h 72"/>
                  <a:gd name="T82" fmla="*/ 48 w 136"/>
                  <a:gd name="T83" fmla="*/ 43 h 72"/>
                  <a:gd name="T84" fmla="*/ 44 w 136"/>
                  <a:gd name="T8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72">
                    <a:moveTo>
                      <a:pt x="44" y="36"/>
                    </a:moveTo>
                    <a:cubicBezTo>
                      <a:pt x="41" y="36"/>
                      <a:pt x="42" y="31"/>
                      <a:pt x="37" y="32"/>
                    </a:cubicBezTo>
                    <a:cubicBezTo>
                      <a:pt x="36" y="29"/>
                      <a:pt x="34" y="27"/>
                      <a:pt x="33" y="25"/>
                    </a:cubicBezTo>
                    <a:cubicBezTo>
                      <a:pt x="25" y="24"/>
                      <a:pt x="17" y="23"/>
                      <a:pt x="13" y="19"/>
                    </a:cubicBezTo>
                    <a:cubicBezTo>
                      <a:pt x="7" y="21"/>
                      <a:pt x="9" y="19"/>
                      <a:pt x="2" y="19"/>
                    </a:cubicBezTo>
                    <a:cubicBezTo>
                      <a:pt x="1" y="16"/>
                      <a:pt x="3" y="12"/>
                      <a:pt x="0" y="12"/>
                    </a:cubicBezTo>
                    <a:cubicBezTo>
                      <a:pt x="1" y="8"/>
                      <a:pt x="3" y="12"/>
                      <a:pt x="5" y="12"/>
                    </a:cubicBezTo>
                    <a:cubicBezTo>
                      <a:pt x="8" y="11"/>
                      <a:pt x="9" y="9"/>
                      <a:pt x="11" y="10"/>
                    </a:cubicBezTo>
                    <a:cubicBezTo>
                      <a:pt x="15" y="10"/>
                      <a:pt x="17" y="13"/>
                      <a:pt x="20" y="13"/>
                    </a:cubicBezTo>
                    <a:cubicBezTo>
                      <a:pt x="24" y="15"/>
                      <a:pt x="25" y="9"/>
                      <a:pt x="28" y="8"/>
                    </a:cubicBezTo>
                    <a:cubicBezTo>
                      <a:pt x="32" y="5"/>
                      <a:pt x="39" y="6"/>
                      <a:pt x="43" y="2"/>
                    </a:cubicBezTo>
                    <a:cubicBezTo>
                      <a:pt x="46" y="0"/>
                      <a:pt x="45" y="5"/>
                      <a:pt x="46" y="6"/>
                    </a:cubicBezTo>
                    <a:cubicBezTo>
                      <a:pt x="50" y="8"/>
                      <a:pt x="61" y="5"/>
                      <a:pt x="61" y="12"/>
                    </a:cubicBezTo>
                    <a:cubicBezTo>
                      <a:pt x="63" y="13"/>
                      <a:pt x="65" y="10"/>
                      <a:pt x="65" y="10"/>
                    </a:cubicBezTo>
                    <a:cubicBezTo>
                      <a:pt x="67" y="10"/>
                      <a:pt x="67" y="13"/>
                      <a:pt x="69" y="13"/>
                    </a:cubicBezTo>
                    <a:cubicBezTo>
                      <a:pt x="71" y="15"/>
                      <a:pt x="75" y="12"/>
                      <a:pt x="78" y="13"/>
                    </a:cubicBezTo>
                    <a:cubicBezTo>
                      <a:pt x="79" y="14"/>
                      <a:pt x="80" y="19"/>
                      <a:pt x="85" y="17"/>
                    </a:cubicBezTo>
                    <a:cubicBezTo>
                      <a:pt x="88" y="20"/>
                      <a:pt x="86" y="20"/>
                      <a:pt x="85" y="23"/>
                    </a:cubicBezTo>
                    <a:cubicBezTo>
                      <a:pt x="88" y="23"/>
                      <a:pt x="89" y="22"/>
                      <a:pt x="89" y="21"/>
                    </a:cubicBezTo>
                    <a:cubicBezTo>
                      <a:pt x="91" y="21"/>
                      <a:pt x="91" y="24"/>
                      <a:pt x="91" y="27"/>
                    </a:cubicBezTo>
                    <a:cubicBezTo>
                      <a:pt x="93" y="30"/>
                      <a:pt x="97" y="30"/>
                      <a:pt x="100" y="32"/>
                    </a:cubicBezTo>
                    <a:cubicBezTo>
                      <a:pt x="102" y="33"/>
                      <a:pt x="109" y="38"/>
                      <a:pt x="115" y="38"/>
                    </a:cubicBezTo>
                    <a:cubicBezTo>
                      <a:pt x="116" y="41"/>
                      <a:pt x="114" y="41"/>
                      <a:pt x="113" y="43"/>
                    </a:cubicBezTo>
                    <a:cubicBezTo>
                      <a:pt x="114" y="46"/>
                      <a:pt x="118" y="45"/>
                      <a:pt x="119" y="47"/>
                    </a:cubicBezTo>
                    <a:cubicBezTo>
                      <a:pt x="120" y="48"/>
                      <a:pt x="118" y="50"/>
                      <a:pt x="119" y="51"/>
                    </a:cubicBezTo>
                    <a:cubicBezTo>
                      <a:pt x="121" y="53"/>
                      <a:pt x="124" y="55"/>
                      <a:pt x="126" y="58"/>
                    </a:cubicBezTo>
                    <a:cubicBezTo>
                      <a:pt x="129" y="62"/>
                      <a:pt x="131" y="67"/>
                      <a:pt x="136" y="68"/>
                    </a:cubicBezTo>
                    <a:cubicBezTo>
                      <a:pt x="132" y="72"/>
                      <a:pt x="125" y="68"/>
                      <a:pt x="123" y="68"/>
                    </a:cubicBezTo>
                    <a:cubicBezTo>
                      <a:pt x="119" y="67"/>
                      <a:pt x="117" y="65"/>
                      <a:pt x="112" y="60"/>
                    </a:cubicBezTo>
                    <a:cubicBezTo>
                      <a:pt x="110" y="59"/>
                      <a:pt x="109" y="57"/>
                      <a:pt x="108" y="56"/>
                    </a:cubicBezTo>
                    <a:cubicBezTo>
                      <a:pt x="107" y="55"/>
                      <a:pt x="106" y="57"/>
                      <a:pt x="106" y="54"/>
                    </a:cubicBezTo>
                    <a:cubicBezTo>
                      <a:pt x="106" y="54"/>
                      <a:pt x="101" y="49"/>
                      <a:pt x="100" y="49"/>
                    </a:cubicBezTo>
                    <a:cubicBezTo>
                      <a:pt x="96" y="47"/>
                      <a:pt x="90" y="50"/>
                      <a:pt x="85" y="47"/>
                    </a:cubicBezTo>
                    <a:cubicBezTo>
                      <a:pt x="81" y="51"/>
                      <a:pt x="80" y="58"/>
                      <a:pt x="78" y="64"/>
                    </a:cubicBezTo>
                    <a:cubicBezTo>
                      <a:pt x="77" y="61"/>
                      <a:pt x="70" y="62"/>
                      <a:pt x="67" y="60"/>
                    </a:cubicBezTo>
                    <a:cubicBezTo>
                      <a:pt x="65" y="58"/>
                      <a:pt x="68" y="55"/>
                      <a:pt x="61" y="58"/>
                    </a:cubicBezTo>
                    <a:cubicBezTo>
                      <a:pt x="65" y="49"/>
                      <a:pt x="52" y="56"/>
                      <a:pt x="54" y="49"/>
                    </a:cubicBezTo>
                    <a:cubicBezTo>
                      <a:pt x="49" y="50"/>
                      <a:pt x="45" y="50"/>
                      <a:pt x="46" y="56"/>
                    </a:cubicBezTo>
                    <a:cubicBezTo>
                      <a:pt x="44" y="55"/>
                      <a:pt x="44" y="52"/>
                      <a:pt x="41" y="53"/>
                    </a:cubicBezTo>
                    <a:cubicBezTo>
                      <a:pt x="41" y="49"/>
                      <a:pt x="44" y="49"/>
                      <a:pt x="46" y="47"/>
                    </a:cubicBezTo>
                    <a:cubicBezTo>
                      <a:pt x="49" y="45"/>
                      <a:pt x="51" y="45"/>
                      <a:pt x="50" y="40"/>
                    </a:cubicBezTo>
                    <a:cubicBezTo>
                      <a:pt x="49" y="38"/>
                      <a:pt x="48" y="43"/>
                      <a:pt x="48" y="43"/>
                    </a:cubicBezTo>
                    <a:cubicBezTo>
                      <a:pt x="45" y="42"/>
                      <a:pt x="46" y="31"/>
                      <a:pt x="44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任意多边形: 形状 74"/>
              <p:cNvSpPr/>
              <p:nvPr/>
            </p:nvSpPr>
            <p:spPr bwMode="auto">
              <a:xfrm>
                <a:off x="7688509" y="2252712"/>
                <a:ext cx="29417" cy="23814"/>
              </a:xfrm>
              <a:custGeom>
                <a:avLst/>
                <a:gdLst>
                  <a:gd name="T0" fmla="*/ 13 w 14"/>
                  <a:gd name="T1" fmla="*/ 4 h 12"/>
                  <a:gd name="T2" fmla="*/ 0 w 14"/>
                  <a:gd name="T3" fmla="*/ 6 h 12"/>
                  <a:gd name="T4" fmla="*/ 13 w 14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3" y="4"/>
                    </a:moveTo>
                    <a:cubicBezTo>
                      <a:pt x="14" y="12"/>
                      <a:pt x="3" y="6"/>
                      <a:pt x="0" y="6"/>
                    </a:cubicBezTo>
                    <a:cubicBezTo>
                      <a:pt x="2" y="4"/>
                      <a:pt x="11" y="0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任意多边形: 形状 75"/>
              <p:cNvSpPr/>
              <p:nvPr/>
            </p:nvSpPr>
            <p:spPr bwMode="auto">
              <a:xfrm>
                <a:off x="7653490" y="2258315"/>
                <a:ext cx="18211" cy="9806"/>
              </a:xfrm>
              <a:custGeom>
                <a:avLst/>
                <a:gdLst>
                  <a:gd name="T0" fmla="*/ 0 w 9"/>
                  <a:gd name="T1" fmla="*/ 3 h 5"/>
                  <a:gd name="T2" fmla="*/ 6 w 9"/>
                  <a:gd name="T3" fmla="*/ 5 h 5"/>
                  <a:gd name="T4" fmla="*/ 2 w 9"/>
                  <a:gd name="T5" fmla="*/ 5 h 5"/>
                  <a:gd name="T6" fmla="*/ 0 w 9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cubicBezTo>
                      <a:pt x="0" y="0"/>
                      <a:pt x="9" y="1"/>
                      <a:pt x="6" y="5"/>
                    </a:cubicBezTo>
                    <a:cubicBezTo>
                      <a:pt x="5" y="5"/>
                      <a:pt x="3" y="5"/>
                      <a:pt x="2" y="5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任意多边形: 形状 76"/>
              <p:cNvSpPr/>
              <p:nvPr/>
            </p:nvSpPr>
            <p:spPr bwMode="auto">
              <a:xfrm>
                <a:off x="8013490" y="2280728"/>
                <a:ext cx="56031" cy="40623"/>
              </a:xfrm>
              <a:custGeom>
                <a:avLst/>
                <a:gdLst>
                  <a:gd name="T0" fmla="*/ 21 w 27"/>
                  <a:gd name="T1" fmla="*/ 0 h 19"/>
                  <a:gd name="T2" fmla="*/ 27 w 27"/>
                  <a:gd name="T3" fmla="*/ 0 h 19"/>
                  <a:gd name="T4" fmla="*/ 27 w 27"/>
                  <a:gd name="T5" fmla="*/ 5 h 19"/>
                  <a:gd name="T6" fmla="*/ 23 w 27"/>
                  <a:gd name="T7" fmla="*/ 7 h 19"/>
                  <a:gd name="T8" fmla="*/ 23 w 27"/>
                  <a:gd name="T9" fmla="*/ 13 h 19"/>
                  <a:gd name="T10" fmla="*/ 19 w 27"/>
                  <a:gd name="T11" fmla="*/ 15 h 19"/>
                  <a:gd name="T12" fmla="*/ 2 w 27"/>
                  <a:gd name="T13" fmla="*/ 9 h 19"/>
                  <a:gd name="T14" fmla="*/ 21 w 27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21" y="0"/>
                    </a:moveTo>
                    <a:cubicBezTo>
                      <a:pt x="23" y="0"/>
                      <a:pt x="25" y="0"/>
                      <a:pt x="27" y="0"/>
                    </a:cubicBezTo>
                    <a:cubicBezTo>
                      <a:pt x="26" y="1"/>
                      <a:pt x="27" y="4"/>
                      <a:pt x="27" y="5"/>
                    </a:cubicBezTo>
                    <a:cubicBezTo>
                      <a:pt x="26" y="7"/>
                      <a:pt x="23" y="6"/>
                      <a:pt x="23" y="7"/>
                    </a:cubicBezTo>
                    <a:cubicBezTo>
                      <a:pt x="22" y="9"/>
                      <a:pt x="26" y="11"/>
                      <a:pt x="23" y="13"/>
                    </a:cubicBezTo>
                    <a:cubicBezTo>
                      <a:pt x="21" y="11"/>
                      <a:pt x="19" y="11"/>
                      <a:pt x="19" y="15"/>
                    </a:cubicBezTo>
                    <a:cubicBezTo>
                      <a:pt x="13" y="13"/>
                      <a:pt x="0" y="19"/>
                      <a:pt x="2" y="9"/>
                    </a:cubicBezTo>
                    <a:cubicBezTo>
                      <a:pt x="12" y="13"/>
                      <a:pt x="18" y="8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任意多边形: 形状 77"/>
              <p:cNvSpPr/>
              <p:nvPr/>
            </p:nvSpPr>
            <p:spPr bwMode="auto">
              <a:xfrm>
                <a:off x="7509209" y="2340961"/>
                <a:ext cx="30817" cy="15409"/>
              </a:xfrm>
              <a:custGeom>
                <a:avLst/>
                <a:gdLst>
                  <a:gd name="T0" fmla="*/ 15 w 15"/>
                  <a:gd name="T1" fmla="*/ 1 h 7"/>
                  <a:gd name="T2" fmla="*/ 0 w 15"/>
                  <a:gd name="T3" fmla="*/ 6 h 7"/>
                  <a:gd name="T4" fmla="*/ 15 w 15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2" y="4"/>
                      <a:pt x="8" y="7"/>
                      <a:pt x="0" y="6"/>
                    </a:cubicBezTo>
                    <a:cubicBezTo>
                      <a:pt x="1" y="0"/>
                      <a:pt x="9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任意多边形: 形状 78"/>
              <p:cNvSpPr/>
              <p:nvPr/>
            </p:nvSpPr>
            <p:spPr bwMode="auto">
              <a:xfrm>
                <a:off x="7556835" y="2340961"/>
                <a:ext cx="32218" cy="11206"/>
              </a:xfrm>
              <a:custGeom>
                <a:avLst/>
                <a:gdLst>
                  <a:gd name="T0" fmla="*/ 15 w 15"/>
                  <a:gd name="T1" fmla="*/ 1 h 5"/>
                  <a:gd name="T2" fmla="*/ 0 w 15"/>
                  <a:gd name="T3" fmla="*/ 4 h 5"/>
                  <a:gd name="T4" fmla="*/ 15 w 1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15" y="1"/>
                    </a:moveTo>
                    <a:cubicBezTo>
                      <a:pt x="13" y="5"/>
                      <a:pt x="6" y="4"/>
                      <a:pt x="0" y="4"/>
                    </a:cubicBezTo>
                    <a:cubicBezTo>
                      <a:pt x="2" y="0"/>
                      <a:pt x="8" y="0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任意多边形: 形状 79"/>
              <p:cNvSpPr/>
              <p:nvPr/>
            </p:nvSpPr>
            <p:spPr bwMode="auto">
              <a:xfrm>
                <a:off x="7615668" y="2340961"/>
                <a:ext cx="51829" cy="33619"/>
              </a:xfrm>
              <a:custGeom>
                <a:avLst/>
                <a:gdLst>
                  <a:gd name="T0" fmla="*/ 24 w 25"/>
                  <a:gd name="T1" fmla="*/ 1 h 16"/>
                  <a:gd name="T2" fmla="*/ 22 w 25"/>
                  <a:gd name="T3" fmla="*/ 8 h 16"/>
                  <a:gd name="T4" fmla="*/ 18 w 25"/>
                  <a:gd name="T5" fmla="*/ 8 h 16"/>
                  <a:gd name="T6" fmla="*/ 2 w 25"/>
                  <a:gd name="T7" fmla="*/ 16 h 16"/>
                  <a:gd name="T8" fmla="*/ 7 w 25"/>
                  <a:gd name="T9" fmla="*/ 10 h 16"/>
                  <a:gd name="T10" fmla="*/ 11 w 25"/>
                  <a:gd name="T11" fmla="*/ 6 h 16"/>
                  <a:gd name="T12" fmla="*/ 15 w 25"/>
                  <a:gd name="T13" fmla="*/ 2 h 16"/>
                  <a:gd name="T14" fmla="*/ 24 w 25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24" y="1"/>
                    </a:moveTo>
                    <a:cubicBezTo>
                      <a:pt x="25" y="4"/>
                      <a:pt x="23" y="7"/>
                      <a:pt x="22" y="8"/>
                    </a:cubicBezTo>
                    <a:cubicBezTo>
                      <a:pt x="21" y="9"/>
                      <a:pt x="19" y="7"/>
                      <a:pt x="18" y="8"/>
                    </a:cubicBezTo>
                    <a:cubicBezTo>
                      <a:pt x="16" y="11"/>
                      <a:pt x="10" y="16"/>
                      <a:pt x="2" y="16"/>
                    </a:cubicBezTo>
                    <a:cubicBezTo>
                      <a:pt x="0" y="11"/>
                      <a:pt x="5" y="11"/>
                      <a:pt x="7" y="10"/>
                    </a:cubicBezTo>
                    <a:cubicBezTo>
                      <a:pt x="8" y="9"/>
                      <a:pt x="10" y="7"/>
                      <a:pt x="11" y="6"/>
                    </a:cubicBezTo>
                    <a:cubicBezTo>
                      <a:pt x="12" y="5"/>
                      <a:pt x="14" y="5"/>
                      <a:pt x="15" y="2"/>
                    </a:cubicBezTo>
                    <a:cubicBezTo>
                      <a:pt x="20" y="4"/>
                      <a:pt x="19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任意多边形: 形状 80"/>
              <p:cNvSpPr/>
              <p:nvPr/>
            </p:nvSpPr>
            <p:spPr bwMode="auto">
              <a:xfrm>
                <a:off x="8401508" y="2785009"/>
                <a:ext cx="28016" cy="39222"/>
              </a:xfrm>
              <a:custGeom>
                <a:avLst/>
                <a:gdLst>
                  <a:gd name="T0" fmla="*/ 2 w 13"/>
                  <a:gd name="T1" fmla="*/ 0 h 19"/>
                  <a:gd name="T2" fmla="*/ 4 w 13"/>
                  <a:gd name="T3" fmla="*/ 4 h 19"/>
                  <a:gd name="T4" fmla="*/ 9 w 13"/>
                  <a:gd name="T5" fmla="*/ 9 h 19"/>
                  <a:gd name="T6" fmla="*/ 11 w 13"/>
                  <a:gd name="T7" fmla="*/ 19 h 19"/>
                  <a:gd name="T8" fmla="*/ 6 w 13"/>
                  <a:gd name="T9" fmla="*/ 19 h 19"/>
                  <a:gd name="T10" fmla="*/ 0 w 13"/>
                  <a:gd name="T11" fmla="*/ 4 h 19"/>
                  <a:gd name="T12" fmla="*/ 2 w 1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2" y="0"/>
                    </a:moveTo>
                    <a:cubicBezTo>
                      <a:pt x="4" y="0"/>
                      <a:pt x="3" y="2"/>
                      <a:pt x="4" y="4"/>
                    </a:cubicBezTo>
                    <a:cubicBezTo>
                      <a:pt x="2" y="6"/>
                      <a:pt x="12" y="7"/>
                      <a:pt x="9" y="9"/>
                    </a:cubicBezTo>
                    <a:cubicBezTo>
                      <a:pt x="6" y="13"/>
                      <a:pt x="13" y="10"/>
                      <a:pt x="11" y="19"/>
                    </a:cubicBezTo>
                    <a:cubicBezTo>
                      <a:pt x="8" y="19"/>
                      <a:pt x="6" y="16"/>
                      <a:pt x="6" y="19"/>
                    </a:cubicBezTo>
                    <a:cubicBezTo>
                      <a:pt x="3" y="16"/>
                      <a:pt x="2" y="8"/>
                      <a:pt x="0" y="4"/>
                    </a:cubicBezTo>
                    <a:cubicBezTo>
                      <a:pt x="2" y="4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任意多边形: 形状 81"/>
              <p:cNvSpPr/>
              <p:nvPr/>
            </p:nvSpPr>
            <p:spPr bwMode="auto">
              <a:xfrm>
                <a:off x="8408511" y="2820029"/>
                <a:ext cx="64436" cy="85448"/>
              </a:xfrm>
              <a:custGeom>
                <a:avLst/>
                <a:gdLst>
                  <a:gd name="T0" fmla="*/ 10 w 31"/>
                  <a:gd name="T1" fmla="*/ 0 h 41"/>
                  <a:gd name="T2" fmla="*/ 12 w 31"/>
                  <a:gd name="T3" fmla="*/ 2 h 41"/>
                  <a:gd name="T4" fmla="*/ 16 w 31"/>
                  <a:gd name="T5" fmla="*/ 2 h 41"/>
                  <a:gd name="T6" fmla="*/ 31 w 31"/>
                  <a:gd name="T7" fmla="*/ 9 h 41"/>
                  <a:gd name="T8" fmla="*/ 31 w 31"/>
                  <a:gd name="T9" fmla="*/ 19 h 41"/>
                  <a:gd name="T10" fmla="*/ 25 w 31"/>
                  <a:gd name="T11" fmla="*/ 19 h 41"/>
                  <a:gd name="T12" fmla="*/ 23 w 31"/>
                  <a:gd name="T13" fmla="*/ 22 h 41"/>
                  <a:gd name="T14" fmla="*/ 21 w 31"/>
                  <a:gd name="T15" fmla="*/ 33 h 41"/>
                  <a:gd name="T16" fmla="*/ 19 w 31"/>
                  <a:gd name="T17" fmla="*/ 37 h 41"/>
                  <a:gd name="T18" fmla="*/ 10 w 31"/>
                  <a:gd name="T19" fmla="*/ 39 h 41"/>
                  <a:gd name="T20" fmla="*/ 8 w 31"/>
                  <a:gd name="T21" fmla="*/ 33 h 41"/>
                  <a:gd name="T22" fmla="*/ 12 w 31"/>
                  <a:gd name="T23" fmla="*/ 30 h 41"/>
                  <a:gd name="T24" fmla="*/ 1 w 31"/>
                  <a:gd name="T25" fmla="*/ 24 h 41"/>
                  <a:gd name="T26" fmla="*/ 8 w 31"/>
                  <a:gd name="T27" fmla="*/ 17 h 41"/>
                  <a:gd name="T28" fmla="*/ 10 w 31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1">
                    <a:moveTo>
                      <a:pt x="10" y="0"/>
                    </a:moveTo>
                    <a:cubicBezTo>
                      <a:pt x="12" y="0"/>
                      <a:pt x="12" y="1"/>
                      <a:pt x="12" y="2"/>
                    </a:cubicBezTo>
                    <a:cubicBezTo>
                      <a:pt x="12" y="5"/>
                      <a:pt x="16" y="2"/>
                      <a:pt x="16" y="2"/>
                    </a:cubicBezTo>
                    <a:cubicBezTo>
                      <a:pt x="21" y="5"/>
                      <a:pt x="19" y="12"/>
                      <a:pt x="31" y="9"/>
                    </a:cubicBezTo>
                    <a:cubicBezTo>
                      <a:pt x="31" y="12"/>
                      <a:pt x="31" y="15"/>
                      <a:pt x="31" y="19"/>
                    </a:cubicBezTo>
                    <a:cubicBezTo>
                      <a:pt x="29" y="19"/>
                      <a:pt x="27" y="19"/>
                      <a:pt x="25" y="19"/>
                    </a:cubicBezTo>
                    <a:cubicBezTo>
                      <a:pt x="25" y="21"/>
                      <a:pt x="25" y="22"/>
                      <a:pt x="23" y="22"/>
                    </a:cubicBezTo>
                    <a:cubicBezTo>
                      <a:pt x="27" y="27"/>
                      <a:pt x="22" y="28"/>
                      <a:pt x="21" y="33"/>
                    </a:cubicBezTo>
                    <a:cubicBezTo>
                      <a:pt x="21" y="35"/>
                      <a:pt x="15" y="36"/>
                      <a:pt x="19" y="37"/>
                    </a:cubicBezTo>
                    <a:cubicBezTo>
                      <a:pt x="20" y="41"/>
                      <a:pt x="13" y="38"/>
                      <a:pt x="10" y="39"/>
                    </a:cubicBezTo>
                    <a:cubicBezTo>
                      <a:pt x="11" y="36"/>
                      <a:pt x="8" y="36"/>
                      <a:pt x="8" y="33"/>
                    </a:cubicBezTo>
                    <a:cubicBezTo>
                      <a:pt x="8" y="30"/>
                      <a:pt x="10" y="30"/>
                      <a:pt x="12" y="30"/>
                    </a:cubicBezTo>
                    <a:cubicBezTo>
                      <a:pt x="9" y="27"/>
                      <a:pt x="8" y="22"/>
                      <a:pt x="1" y="24"/>
                    </a:cubicBezTo>
                    <a:cubicBezTo>
                      <a:pt x="0" y="19"/>
                      <a:pt x="6" y="19"/>
                      <a:pt x="8" y="17"/>
                    </a:cubicBezTo>
                    <a:cubicBezTo>
                      <a:pt x="9" y="7"/>
                      <a:pt x="8" y="7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任意多边形: 形状 82"/>
              <p:cNvSpPr/>
              <p:nvPr/>
            </p:nvSpPr>
            <p:spPr bwMode="auto">
              <a:xfrm>
                <a:off x="7957459" y="2890068"/>
                <a:ext cx="51829" cy="56031"/>
              </a:xfrm>
              <a:custGeom>
                <a:avLst/>
                <a:gdLst>
                  <a:gd name="T0" fmla="*/ 24 w 25"/>
                  <a:gd name="T1" fmla="*/ 1 h 27"/>
                  <a:gd name="T2" fmla="*/ 24 w 25"/>
                  <a:gd name="T3" fmla="*/ 12 h 27"/>
                  <a:gd name="T4" fmla="*/ 22 w 25"/>
                  <a:gd name="T5" fmla="*/ 9 h 27"/>
                  <a:gd name="T6" fmla="*/ 20 w 25"/>
                  <a:gd name="T7" fmla="*/ 11 h 27"/>
                  <a:gd name="T8" fmla="*/ 20 w 25"/>
                  <a:gd name="T9" fmla="*/ 20 h 27"/>
                  <a:gd name="T10" fmla="*/ 16 w 25"/>
                  <a:gd name="T11" fmla="*/ 20 h 27"/>
                  <a:gd name="T12" fmla="*/ 16 w 25"/>
                  <a:gd name="T13" fmla="*/ 24 h 27"/>
                  <a:gd name="T14" fmla="*/ 11 w 25"/>
                  <a:gd name="T15" fmla="*/ 27 h 27"/>
                  <a:gd name="T16" fmla="*/ 7 w 25"/>
                  <a:gd name="T17" fmla="*/ 22 h 27"/>
                  <a:gd name="T18" fmla="*/ 3 w 25"/>
                  <a:gd name="T19" fmla="*/ 18 h 27"/>
                  <a:gd name="T20" fmla="*/ 0 w 25"/>
                  <a:gd name="T21" fmla="*/ 7 h 27"/>
                  <a:gd name="T22" fmla="*/ 15 w 25"/>
                  <a:gd name="T23" fmla="*/ 3 h 27"/>
                  <a:gd name="T24" fmla="*/ 24 w 25"/>
                  <a:gd name="T2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7">
                    <a:moveTo>
                      <a:pt x="24" y="1"/>
                    </a:moveTo>
                    <a:cubicBezTo>
                      <a:pt x="23" y="5"/>
                      <a:pt x="25" y="8"/>
                      <a:pt x="24" y="12"/>
                    </a:cubicBezTo>
                    <a:cubicBezTo>
                      <a:pt x="24" y="13"/>
                      <a:pt x="22" y="10"/>
                      <a:pt x="22" y="9"/>
                    </a:cubicBezTo>
                    <a:cubicBezTo>
                      <a:pt x="22" y="9"/>
                      <a:pt x="21" y="9"/>
                      <a:pt x="20" y="11"/>
                    </a:cubicBezTo>
                    <a:cubicBezTo>
                      <a:pt x="19" y="13"/>
                      <a:pt x="21" y="17"/>
                      <a:pt x="20" y="20"/>
                    </a:cubicBezTo>
                    <a:cubicBezTo>
                      <a:pt x="20" y="20"/>
                      <a:pt x="17" y="19"/>
                      <a:pt x="16" y="20"/>
                    </a:cubicBezTo>
                    <a:cubicBezTo>
                      <a:pt x="16" y="20"/>
                      <a:pt x="17" y="23"/>
                      <a:pt x="16" y="24"/>
                    </a:cubicBezTo>
                    <a:cubicBezTo>
                      <a:pt x="15" y="25"/>
                      <a:pt x="11" y="24"/>
                      <a:pt x="11" y="27"/>
                    </a:cubicBezTo>
                    <a:cubicBezTo>
                      <a:pt x="9" y="26"/>
                      <a:pt x="8" y="24"/>
                      <a:pt x="7" y="22"/>
                    </a:cubicBezTo>
                    <a:cubicBezTo>
                      <a:pt x="6" y="21"/>
                      <a:pt x="4" y="19"/>
                      <a:pt x="3" y="18"/>
                    </a:cubicBezTo>
                    <a:cubicBezTo>
                      <a:pt x="2" y="14"/>
                      <a:pt x="4" y="9"/>
                      <a:pt x="0" y="7"/>
                    </a:cubicBezTo>
                    <a:cubicBezTo>
                      <a:pt x="2" y="4"/>
                      <a:pt x="9" y="4"/>
                      <a:pt x="15" y="3"/>
                    </a:cubicBezTo>
                    <a:cubicBezTo>
                      <a:pt x="18" y="2"/>
                      <a:pt x="20" y="0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任意多边形: 形状 83"/>
              <p:cNvSpPr/>
              <p:nvPr/>
            </p:nvSpPr>
            <p:spPr bwMode="auto">
              <a:xfrm>
                <a:off x="4511535" y="414885"/>
                <a:ext cx="952532" cy="710197"/>
              </a:xfrm>
              <a:custGeom>
                <a:avLst/>
                <a:gdLst>
                  <a:gd name="T0" fmla="*/ 325 w 458"/>
                  <a:gd name="T1" fmla="*/ 39 h 342"/>
                  <a:gd name="T2" fmla="*/ 343 w 458"/>
                  <a:gd name="T3" fmla="*/ 40 h 342"/>
                  <a:gd name="T4" fmla="*/ 370 w 458"/>
                  <a:gd name="T5" fmla="*/ 35 h 342"/>
                  <a:gd name="T6" fmla="*/ 384 w 458"/>
                  <a:gd name="T7" fmla="*/ 37 h 342"/>
                  <a:gd name="T8" fmla="*/ 383 w 458"/>
                  <a:gd name="T9" fmla="*/ 42 h 342"/>
                  <a:gd name="T10" fmla="*/ 431 w 458"/>
                  <a:gd name="T11" fmla="*/ 33 h 342"/>
                  <a:gd name="T12" fmla="*/ 457 w 458"/>
                  <a:gd name="T13" fmla="*/ 39 h 342"/>
                  <a:gd name="T14" fmla="*/ 424 w 458"/>
                  <a:gd name="T15" fmla="*/ 55 h 342"/>
                  <a:gd name="T16" fmla="*/ 414 w 458"/>
                  <a:gd name="T17" fmla="*/ 68 h 342"/>
                  <a:gd name="T18" fmla="*/ 397 w 458"/>
                  <a:gd name="T19" fmla="*/ 87 h 342"/>
                  <a:gd name="T20" fmla="*/ 401 w 458"/>
                  <a:gd name="T21" fmla="*/ 104 h 342"/>
                  <a:gd name="T22" fmla="*/ 390 w 458"/>
                  <a:gd name="T23" fmla="*/ 121 h 342"/>
                  <a:gd name="T24" fmla="*/ 403 w 458"/>
                  <a:gd name="T25" fmla="*/ 143 h 342"/>
                  <a:gd name="T26" fmla="*/ 392 w 458"/>
                  <a:gd name="T27" fmla="*/ 160 h 342"/>
                  <a:gd name="T28" fmla="*/ 379 w 458"/>
                  <a:gd name="T29" fmla="*/ 175 h 342"/>
                  <a:gd name="T30" fmla="*/ 397 w 458"/>
                  <a:gd name="T31" fmla="*/ 208 h 342"/>
                  <a:gd name="T32" fmla="*/ 368 w 458"/>
                  <a:gd name="T33" fmla="*/ 204 h 342"/>
                  <a:gd name="T34" fmla="*/ 366 w 458"/>
                  <a:gd name="T35" fmla="*/ 216 h 342"/>
                  <a:gd name="T36" fmla="*/ 353 w 458"/>
                  <a:gd name="T37" fmla="*/ 234 h 342"/>
                  <a:gd name="T38" fmla="*/ 323 w 458"/>
                  <a:gd name="T39" fmla="*/ 242 h 342"/>
                  <a:gd name="T40" fmla="*/ 308 w 458"/>
                  <a:gd name="T41" fmla="*/ 251 h 342"/>
                  <a:gd name="T42" fmla="*/ 299 w 458"/>
                  <a:gd name="T43" fmla="*/ 262 h 342"/>
                  <a:gd name="T44" fmla="*/ 258 w 458"/>
                  <a:gd name="T45" fmla="*/ 273 h 342"/>
                  <a:gd name="T46" fmla="*/ 247 w 458"/>
                  <a:gd name="T47" fmla="*/ 290 h 342"/>
                  <a:gd name="T48" fmla="*/ 235 w 458"/>
                  <a:gd name="T49" fmla="*/ 305 h 342"/>
                  <a:gd name="T50" fmla="*/ 232 w 458"/>
                  <a:gd name="T51" fmla="*/ 320 h 342"/>
                  <a:gd name="T52" fmla="*/ 207 w 458"/>
                  <a:gd name="T53" fmla="*/ 335 h 342"/>
                  <a:gd name="T54" fmla="*/ 181 w 458"/>
                  <a:gd name="T55" fmla="*/ 322 h 342"/>
                  <a:gd name="T56" fmla="*/ 166 w 458"/>
                  <a:gd name="T57" fmla="*/ 303 h 342"/>
                  <a:gd name="T58" fmla="*/ 157 w 458"/>
                  <a:gd name="T59" fmla="*/ 290 h 342"/>
                  <a:gd name="T60" fmla="*/ 150 w 458"/>
                  <a:gd name="T61" fmla="*/ 262 h 342"/>
                  <a:gd name="T62" fmla="*/ 153 w 458"/>
                  <a:gd name="T63" fmla="*/ 253 h 342"/>
                  <a:gd name="T64" fmla="*/ 166 w 458"/>
                  <a:gd name="T65" fmla="*/ 238 h 342"/>
                  <a:gd name="T66" fmla="*/ 159 w 458"/>
                  <a:gd name="T67" fmla="*/ 219 h 342"/>
                  <a:gd name="T68" fmla="*/ 163 w 458"/>
                  <a:gd name="T69" fmla="*/ 204 h 342"/>
                  <a:gd name="T70" fmla="*/ 144 w 458"/>
                  <a:gd name="T71" fmla="*/ 199 h 342"/>
                  <a:gd name="T72" fmla="*/ 131 w 458"/>
                  <a:gd name="T73" fmla="*/ 175 h 342"/>
                  <a:gd name="T74" fmla="*/ 118 w 458"/>
                  <a:gd name="T75" fmla="*/ 148 h 342"/>
                  <a:gd name="T76" fmla="*/ 84 w 458"/>
                  <a:gd name="T77" fmla="*/ 132 h 342"/>
                  <a:gd name="T78" fmla="*/ 38 w 458"/>
                  <a:gd name="T79" fmla="*/ 134 h 342"/>
                  <a:gd name="T80" fmla="*/ 38 w 458"/>
                  <a:gd name="T81" fmla="*/ 122 h 342"/>
                  <a:gd name="T82" fmla="*/ 19 w 458"/>
                  <a:gd name="T83" fmla="*/ 106 h 342"/>
                  <a:gd name="T84" fmla="*/ 28 w 458"/>
                  <a:gd name="T85" fmla="*/ 89 h 342"/>
                  <a:gd name="T86" fmla="*/ 51 w 458"/>
                  <a:gd name="T87" fmla="*/ 80 h 342"/>
                  <a:gd name="T88" fmla="*/ 55 w 458"/>
                  <a:gd name="T89" fmla="*/ 68 h 342"/>
                  <a:gd name="T90" fmla="*/ 49 w 458"/>
                  <a:gd name="T91" fmla="*/ 61 h 342"/>
                  <a:gd name="T92" fmla="*/ 66 w 458"/>
                  <a:gd name="T93" fmla="*/ 55 h 342"/>
                  <a:gd name="T94" fmla="*/ 84 w 458"/>
                  <a:gd name="T95" fmla="*/ 37 h 342"/>
                  <a:gd name="T96" fmla="*/ 140 w 458"/>
                  <a:gd name="T97" fmla="*/ 29 h 342"/>
                  <a:gd name="T98" fmla="*/ 166 w 458"/>
                  <a:gd name="T99" fmla="*/ 37 h 342"/>
                  <a:gd name="T100" fmla="*/ 191 w 458"/>
                  <a:gd name="T101" fmla="*/ 24 h 342"/>
                  <a:gd name="T102" fmla="*/ 213 w 458"/>
                  <a:gd name="T103" fmla="*/ 25 h 342"/>
                  <a:gd name="T104" fmla="*/ 220 w 458"/>
                  <a:gd name="T105" fmla="*/ 12 h 342"/>
                  <a:gd name="T106" fmla="*/ 263 w 458"/>
                  <a:gd name="T107" fmla="*/ 3 h 342"/>
                  <a:gd name="T108" fmla="*/ 323 w 458"/>
                  <a:gd name="T109" fmla="*/ 1 h 342"/>
                  <a:gd name="T110" fmla="*/ 368 w 458"/>
                  <a:gd name="T111" fmla="*/ 16 h 342"/>
                  <a:gd name="T112" fmla="*/ 383 w 458"/>
                  <a:gd name="T113" fmla="*/ 27 h 342"/>
                  <a:gd name="T114" fmla="*/ 319 w 458"/>
                  <a:gd name="T115" fmla="*/ 2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8" h="342">
                    <a:moveTo>
                      <a:pt x="310" y="35"/>
                    </a:moveTo>
                    <a:cubicBezTo>
                      <a:pt x="310" y="37"/>
                      <a:pt x="314" y="36"/>
                      <a:pt x="314" y="39"/>
                    </a:cubicBezTo>
                    <a:cubicBezTo>
                      <a:pt x="316" y="40"/>
                      <a:pt x="319" y="37"/>
                      <a:pt x="319" y="37"/>
                    </a:cubicBezTo>
                    <a:cubicBezTo>
                      <a:pt x="322" y="36"/>
                      <a:pt x="322" y="39"/>
                      <a:pt x="325" y="39"/>
                    </a:cubicBezTo>
                    <a:cubicBezTo>
                      <a:pt x="326" y="38"/>
                      <a:pt x="327" y="37"/>
                      <a:pt x="329" y="37"/>
                    </a:cubicBezTo>
                    <a:cubicBezTo>
                      <a:pt x="330" y="36"/>
                      <a:pt x="332" y="37"/>
                      <a:pt x="334" y="37"/>
                    </a:cubicBezTo>
                    <a:cubicBezTo>
                      <a:pt x="341" y="35"/>
                      <a:pt x="349" y="32"/>
                      <a:pt x="355" y="35"/>
                    </a:cubicBezTo>
                    <a:cubicBezTo>
                      <a:pt x="353" y="39"/>
                      <a:pt x="345" y="36"/>
                      <a:pt x="343" y="40"/>
                    </a:cubicBezTo>
                    <a:cubicBezTo>
                      <a:pt x="344" y="44"/>
                      <a:pt x="347" y="40"/>
                      <a:pt x="347" y="40"/>
                    </a:cubicBezTo>
                    <a:cubicBezTo>
                      <a:pt x="351" y="41"/>
                      <a:pt x="351" y="43"/>
                      <a:pt x="356" y="40"/>
                    </a:cubicBezTo>
                    <a:cubicBezTo>
                      <a:pt x="358" y="40"/>
                      <a:pt x="359" y="39"/>
                      <a:pt x="360" y="39"/>
                    </a:cubicBezTo>
                    <a:cubicBezTo>
                      <a:pt x="361" y="38"/>
                      <a:pt x="369" y="35"/>
                      <a:pt x="370" y="35"/>
                    </a:cubicBezTo>
                    <a:cubicBezTo>
                      <a:pt x="373" y="40"/>
                      <a:pt x="368" y="33"/>
                      <a:pt x="371" y="33"/>
                    </a:cubicBezTo>
                    <a:cubicBezTo>
                      <a:pt x="372" y="33"/>
                      <a:pt x="377" y="33"/>
                      <a:pt x="377" y="33"/>
                    </a:cubicBezTo>
                    <a:cubicBezTo>
                      <a:pt x="378" y="32"/>
                      <a:pt x="381" y="30"/>
                      <a:pt x="386" y="31"/>
                    </a:cubicBezTo>
                    <a:cubicBezTo>
                      <a:pt x="386" y="34"/>
                      <a:pt x="387" y="36"/>
                      <a:pt x="384" y="37"/>
                    </a:cubicBezTo>
                    <a:cubicBezTo>
                      <a:pt x="384" y="38"/>
                      <a:pt x="382" y="39"/>
                      <a:pt x="381" y="40"/>
                    </a:cubicBezTo>
                    <a:cubicBezTo>
                      <a:pt x="379" y="43"/>
                      <a:pt x="378" y="47"/>
                      <a:pt x="373" y="46"/>
                    </a:cubicBezTo>
                    <a:cubicBezTo>
                      <a:pt x="374" y="52"/>
                      <a:pt x="377" y="44"/>
                      <a:pt x="381" y="46"/>
                    </a:cubicBezTo>
                    <a:cubicBezTo>
                      <a:pt x="383" y="47"/>
                      <a:pt x="382" y="43"/>
                      <a:pt x="383" y="42"/>
                    </a:cubicBezTo>
                    <a:cubicBezTo>
                      <a:pt x="385" y="41"/>
                      <a:pt x="392" y="43"/>
                      <a:pt x="392" y="39"/>
                    </a:cubicBezTo>
                    <a:cubicBezTo>
                      <a:pt x="396" y="45"/>
                      <a:pt x="408" y="36"/>
                      <a:pt x="411" y="40"/>
                    </a:cubicBezTo>
                    <a:cubicBezTo>
                      <a:pt x="412" y="39"/>
                      <a:pt x="414" y="37"/>
                      <a:pt x="416" y="35"/>
                    </a:cubicBezTo>
                    <a:cubicBezTo>
                      <a:pt x="422" y="37"/>
                      <a:pt x="426" y="33"/>
                      <a:pt x="431" y="33"/>
                    </a:cubicBezTo>
                    <a:cubicBezTo>
                      <a:pt x="430" y="33"/>
                      <a:pt x="432" y="35"/>
                      <a:pt x="433" y="35"/>
                    </a:cubicBezTo>
                    <a:cubicBezTo>
                      <a:pt x="434" y="35"/>
                      <a:pt x="441" y="34"/>
                      <a:pt x="442" y="35"/>
                    </a:cubicBezTo>
                    <a:cubicBezTo>
                      <a:pt x="444" y="37"/>
                      <a:pt x="443" y="34"/>
                      <a:pt x="446" y="35"/>
                    </a:cubicBezTo>
                    <a:cubicBezTo>
                      <a:pt x="449" y="36"/>
                      <a:pt x="453" y="39"/>
                      <a:pt x="457" y="39"/>
                    </a:cubicBezTo>
                    <a:cubicBezTo>
                      <a:pt x="458" y="42"/>
                      <a:pt x="455" y="41"/>
                      <a:pt x="453" y="42"/>
                    </a:cubicBezTo>
                    <a:cubicBezTo>
                      <a:pt x="452" y="43"/>
                      <a:pt x="451" y="45"/>
                      <a:pt x="450" y="46"/>
                    </a:cubicBezTo>
                    <a:cubicBezTo>
                      <a:pt x="445" y="48"/>
                      <a:pt x="437" y="47"/>
                      <a:pt x="437" y="53"/>
                    </a:cubicBezTo>
                    <a:cubicBezTo>
                      <a:pt x="432" y="53"/>
                      <a:pt x="426" y="53"/>
                      <a:pt x="424" y="55"/>
                    </a:cubicBezTo>
                    <a:cubicBezTo>
                      <a:pt x="426" y="58"/>
                      <a:pt x="430" y="59"/>
                      <a:pt x="422" y="59"/>
                    </a:cubicBezTo>
                    <a:cubicBezTo>
                      <a:pt x="422" y="61"/>
                      <a:pt x="425" y="61"/>
                      <a:pt x="427" y="61"/>
                    </a:cubicBezTo>
                    <a:cubicBezTo>
                      <a:pt x="424" y="66"/>
                      <a:pt x="415" y="65"/>
                      <a:pt x="414" y="72"/>
                    </a:cubicBezTo>
                    <a:cubicBezTo>
                      <a:pt x="411" y="72"/>
                      <a:pt x="415" y="69"/>
                      <a:pt x="414" y="68"/>
                    </a:cubicBezTo>
                    <a:cubicBezTo>
                      <a:pt x="413" y="68"/>
                      <a:pt x="408" y="71"/>
                      <a:pt x="405" y="72"/>
                    </a:cubicBezTo>
                    <a:cubicBezTo>
                      <a:pt x="405" y="74"/>
                      <a:pt x="407" y="73"/>
                      <a:pt x="409" y="74"/>
                    </a:cubicBezTo>
                    <a:cubicBezTo>
                      <a:pt x="404" y="78"/>
                      <a:pt x="407" y="77"/>
                      <a:pt x="405" y="83"/>
                    </a:cubicBezTo>
                    <a:cubicBezTo>
                      <a:pt x="405" y="85"/>
                      <a:pt x="398" y="86"/>
                      <a:pt x="397" y="87"/>
                    </a:cubicBezTo>
                    <a:cubicBezTo>
                      <a:pt x="397" y="88"/>
                      <a:pt x="398" y="92"/>
                      <a:pt x="397" y="93"/>
                    </a:cubicBezTo>
                    <a:cubicBezTo>
                      <a:pt x="396" y="94"/>
                      <a:pt x="392" y="93"/>
                      <a:pt x="390" y="94"/>
                    </a:cubicBezTo>
                    <a:cubicBezTo>
                      <a:pt x="391" y="97"/>
                      <a:pt x="393" y="97"/>
                      <a:pt x="394" y="100"/>
                    </a:cubicBezTo>
                    <a:cubicBezTo>
                      <a:pt x="395" y="104"/>
                      <a:pt x="399" y="102"/>
                      <a:pt x="401" y="104"/>
                    </a:cubicBezTo>
                    <a:cubicBezTo>
                      <a:pt x="402" y="104"/>
                      <a:pt x="401" y="107"/>
                      <a:pt x="401" y="107"/>
                    </a:cubicBezTo>
                    <a:cubicBezTo>
                      <a:pt x="403" y="109"/>
                      <a:pt x="406" y="108"/>
                      <a:pt x="407" y="109"/>
                    </a:cubicBezTo>
                    <a:cubicBezTo>
                      <a:pt x="407" y="113"/>
                      <a:pt x="409" y="113"/>
                      <a:pt x="409" y="117"/>
                    </a:cubicBezTo>
                    <a:cubicBezTo>
                      <a:pt x="403" y="119"/>
                      <a:pt x="397" y="117"/>
                      <a:pt x="390" y="121"/>
                    </a:cubicBezTo>
                    <a:cubicBezTo>
                      <a:pt x="395" y="125"/>
                      <a:pt x="399" y="131"/>
                      <a:pt x="409" y="130"/>
                    </a:cubicBezTo>
                    <a:cubicBezTo>
                      <a:pt x="408" y="133"/>
                      <a:pt x="410" y="133"/>
                      <a:pt x="412" y="134"/>
                    </a:cubicBezTo>
                    <a:cubicBezTo>
                      <a:pt x="413" y="138"/>
                      <a:pt x="409" y="136"/>
                      <a:pt x="409" y="139"/>
                    </a:cubicBezTo>
                    <a:cubicBezTo>
                      <a:pt x="409" y="141"/>
                      <a:pt x="406" y="143"/>
                      <a:pt x="403" y="143"/>
                    </a:cubicBezTo>
                    <a:cubicBezTo>
                      <a:pt x="401" y="150"/>
                      <a:pt x="410" y="146"/>
                      <a:pt x="409" y="152"/>
                    </a:cubicBezTo>
                    <a:cubicBezTo>
                      <a:pt x="405" y="152"/>
                      <a:pt x="405" y="154"/>
                      <a:pt x="407" y="154"/>
                    </a:cubicBezTo>
                    <a:cubicBezTo>
                      <a:pt x="405" y="160"/>
                      <a:pt x="401" y="153"/>
                      <a:pt x="397" y="154"/>
                    </a:cubicBezTo>
                    <a:cubicBezTo>
                      <a:pt x="394" y="154"/>
                      <a:pt x="396" y="160"/>
                      <a:pt x="392" y="160"/>
                    </a:cubicBezTo>
                    <a:cubicBezTo>
                      <a:pt x="392" y="163"/>
                      <a:pt x="393" y="164"/>
                      <a:pt x="396" y="165"/>
                    </a:cubicBezTo>
                    <a:cubicBezTo>
                      <a:pt x="395" y="168"/>
                      <a:pt x="391" y="166"/>
                      <a:pt x="388" y="167"/>
                    </a:cubicBezTo>
                    <a:cubicBezTo>
                      <a:pt x="383" y="168"/>
                      <a:pt x="378" y="172"/>
                      <a:pt x="373" y="173"/>
                    </a:cubicBezTo>
                    <a:cubicBezTo>
                      <a:pt x="373" y="175"/>
                      <a:pt x="377" y="174"/>
                      <a:pt x="379" y="175"/>
                    </a:cubicBezTo>
                    <a:cubicBezTo>
                      <a:pt x="381" y="176"/>
                      <a:pt x="382" y="182"/>
                      <a:pt x="386" y="180"/>
                    </a:cubicBezTo>
                    <a:cubicBezTo>
                      <a:pt x="388" y="184"/>
                      <a:pt x="383" y="184"/>
                      <a:pt x="383" y="186"/>
                    </a:cubicBezTo>
                    <a:cubicBezTo>
                      <a:pt x="382" y="188"/>
                      <a:pt x="385" y="194"/>
                      <a:pt x="381" y="195"/>
                    </a:cubicBezTo>
                    <a:cubicBezTo>
                      <a:pt x="383" y="202"/>
                      <a:pt x="396" y="200"/>
                      <a:pt x="397" y="208"/>
                    </a:cubicBezTo>
                    <a:cubicBezTo>
                      <a:pt x="395" y="208"/>
                      <a:pt x="390" y="209"/>
                      <a:pt x="390" y="206"/>
                    </a:cubicBezTo>
                    <a:cubicBezTo>
                      <a:pt x="388" y="207"/>
                      <a:pt x="389" y="208"/>
                      <a:pt x="390" y="208"/>
                    </a:cubicBezTo>
                    <a:cubicBezTo>
                      <a:pt x="385" y="214"/>
                      <a:pt x="382" y="213"/>
                      <a:pt x="373" y="212"/>
                    </a:cubicBezTo>
                    <a:cubicBezTo>
                      <a:pt x="376" y="205"/>
                      <a:pt x="365" y="211"/>
                      <a:pt x="368" y="204"/>
                    </a:cubicBezTo>
                    <a:cubicBezTo>
                      <a:pt x="362" y="203"/>
                      <a:pt x="362" y="208"/>
                      <a:pt x="356" y="206"/>
                    </a:cubicBezTo>
                    <a:cubicBezTo>
                      <a:pt x="359" y="209"/>
                      <a:pt x="358" y="210"/>
                      <a:pt x="355" y="210"/>
                    </a:cubicBezTo>
                    <a:cubicBezTo>
                      <a:pt x="355" y="213"/>
                      <a:pt x="366" y="213"/>
                      <a:pt x="356" y="214"/>
                    </a:cubicBezTo>
                    <a:cubicBezTo>
                      <a:pt x="358" y="218"/>
                      <a:pt x="363" y="215"/>
                      <a:pt x="366" y="216"/>
                    </a:cubicBezTo>
                    <a:cubicBezTo>
                      <a:pt x="370" y="216"/>
                      <a:pt x="375" y="219"/>
                      <a:pt x="381" y="217"/>
                    </a:cubicBezTo>
                    <a:cubicBezTo>
                      <a:pt x="377" y="223"/>
                      <a:pt x="372" y="228"/>
                      <a:pt x="368" y="232"/>
                    </a:cubicBezTo>
                    <a:cubicBezTo>
                      <a:pt x="363" y="231"/>
                      <a:pt x="360" y="233"/>
                      <a:pt x="356" y="234"/>
                    </a:cubicBezTo>
                    <a:cubicBezTo>
                      <a:pt x="356" y="234"/>
                      <a:pt x="353" y="234"/>
                      <a:pt x="353" y="234"/>
                    </a:cubicBezTo>
                    <a:cubicBezTo>
                      <a:pt x="351" y="236"/>
                      <a:pt x="352" y="234"/>
                      <a:pt x="349" y="234"/>
                    </a:cubicBezTo>
                    <a:cubicBezTo>
                      <a:pt x="344" y="234"/>
                      <a:pt x="339" y="238"/>
                      <a:pt x="332" y="238"/>
                    </a:cubicBezTo>
                    <a:cubicBezTo>
                      <a:pt x="329" y="238"/>
                      <a:pt x="332" y="240"/>
                      <a:pt x="332" y="240"/>
                    </a:cubicBezTo>
                    <a:cubicBezTo>
                      <a:pt x="330" y="244"/>
                      <a:pt x="329" y="241"/>
                      <a:pt x="323" y="242"/>
                    </a:cubicBezTo>
                    <a:cubicBezTo>
                      <a:pt x="323" y="243"/>
                      <a:pt x="325" y="243"/>
                      <a:pt x="327" y="244"/>
                    </a:cubicBezTo>
                    <a:cubicBezTo>
                      <a:pt x="327" y="246"/>
                      <a:pt x="313" y="248"/>
                      <a:pt x="315" y="242"/>
                    </a:cubicBezTo>
                    <a:cubicBezTo>
                      <a:pt x="314" y="243"/>
                      <a:pt x="309" y="242"/>
                      <a:pt x="308" y="244"/>
                    </a:cubicBezTo>
                    <a:cubicBezTo>
                      <a:pt x="307" y="245"/>
                      <a:pt x="309" y="249"/>
                      <a:pt x="308" y="251"/>
                    </a:cubicBezTo>
                    <a:cubicBezTo>
                      <a:pt x="308" y="251"/>
                      <a:pt x="303" y="249"/>
                      <a:pt x="302" y="251"/>
                    </a:cubicBezTo>
                    <a:cubicBezTo>
                      <a:pt x="302" y="252"/>
                      <a:pt x="305" y="254"/>
                      <a:pt x="304" y="257"/>
                    </a:cubicBezTo>
                    <a:cubicBezTo>
                      <a:pt x="302" y="259"/>
                      <a:pt x="301" y="257"/>
                      <a:pt x="299" y="257"/>
                    </a:cubicBezTo>
                    <a:cubicBezTo>
                      <a:pt x="299" y="258"/>
                      <a:pt x="299" y="260"/>
                      <a:pt x="299" y="262"/>
                    </a:cubicBezTo>
                    <a:cubicBezTo>
                      <a:pt x="298" y="262"/>
                      <a:pt x="296" y="262"/>
                      <a:pt x="295" y="262"/>
                    </a:cubicBezTo>
                    <a:cubicBezTo>
                      <a:pt x="293" y="263"/>
                      <a:pt x="295" y="265"/>
                      <a:pt x="293" y="266"/>
                    </a:cubicBezTo>
                    <a:cubicBezTo>
                      <a:pt x="290" y="267"/>
                      <a:pt x="282" y="265"/>
                      <a:pt x="284" y="271"/>
                    </a:cubicBezTo>
                    <a:cubicBezTo>
                      <a:pt x="276" y="273"/>
                      <a:pt x="267" y="274"/>
                      <a:pt x="258" y="273"/>
                    </a:cubicBezTo>
                    <a:cubicBezTo>
                      <a:pt x="254" y="276"/>
                      <a:pt x="252" y="285"/>
                      <a:pt x="247" y="281"/>
                    </a:cubicBezTo>
                    <a:cubicBezTo>
                      <a:pt x="247" y="282"/>
                      <a:pt x="249" y="284"/>
                      <a:pt x="248" y="286"/>
                    </a:cubicBezTo>
                    <a:cubicBezTo>
                      <a:pt x="248" y="287"/>
                      <a:pt x="245" y="286"/>
                      <a:pt x="245" y="286"/>
                    </a:cubicBezTo>
                    <a:cubicBezTo>
                      <a:pt x="244" y="287"/>
                      <a:pt x="247" y="289"/>
                      <a:pt x="247" y="290"/>
                    </a:cubicBezTo>
                    <a:cubicBezTo>
                      <a:pt x="247" y="290"/>
                      <a:pt x="245" y="291"/>
                      <a:pt x="245" y="292"/>
                    </a:cubicBezTo>
                    <a:cubicBezTo>
                      <a:pt x="245" y="294"/>
                      <a:pt x="239" y="298"/>
                      <a:pt x="243" y="299"/>
                    </a:cubicBezTo>
                    <a:cubicBezTo>
                      <a:pt x="243" y="302"/>
                      <a:pt x="240" y="300"/>
                      <a:pt x="239" y="301"/>
                    </a:cubicBezTo>
                    <a:cubicBezTo>
                      <a:pt x="238" y="302"/>
                      <a:pt x="236" y="304"/>
                      <a:pt x="235" y="305"/>
                    </a:cubicBezTo>
                    <a:cubicBezTo>
                      <a:pt x="235" y="306"/>
                      <a:pt x="236" y="308"/>
                      <a:pt x="235" y="309"/>
                    </a:cubicBezTo>
                    <a:cubicBezTo>
                      <a:pt x="233" y="311"/>
                      <a:pt x="235" y="313"/>
                      <a:pt x="233" y="316"/>
                    </a:cubicBezTo>
                    <a:cubicBezTo>
                      <a:pt x="233" y="317"/>
                      <a:pt x="230" y="316"/>
                      <a:pt x="230" y="316"/>
                    </a:cubicBezTo>
                    <a:cubicBezTo>
                      <a:pt x="230" y="317"/>
                      <a:pt x="231" y="319"/>
                      <a:pt x="232" y="320"/>
                    </a:cubicBezTo>
                    <a:cubicBezTo>
                      <a:pt x="232" y="323"/>
                      <a:pt x="230" y="323"/>
                      <a:pt x="230" y="326"/>
                    </a:cubicBezTo>
                    <a:cubicBezTo>
                      <a:pt x="230" y="327"/>
                      <a:pt x="231" y="330"/>
                      <a:pt x="232" y="329"/>
                    </a:cubicBezTo>
                    <a:cubicBezTo>
                      <a:pt x="229" y="336"/>
                      <a:pt x="226" y="338"/>
                      <a:pt x="220" y="342"/>
                    </a:cubicBezTo>
                    <a:cubicBezTo>
                      <a:pt x="214" y="342"/>
                      <a:pt x="211" y="338"/>
                      <a:pt x="207" y="335"/>
                    </a:cubicBezTo>
                    <a:cubicBezTo>
                      <a:pt x="202" y="342"/>
                      <a:pt x="191" y="331"/>
                      <a:pt x="192" y="331"/>
                    </a:cubicBezTo>
                    <a:cubicBezTo>
                      <a:pt x="191" y="331"/>
                      <a:pt x="190" y="335"/>
                      <a:pt x="191" y="335"/>
                    </a:cubicBezTo>
                    <a:cubicBezTo>
                      <a:pt x="188" y="334"/>
                      <a:pt x="188" y="331"/>
                      <a:pt x="187" y="329"/>
                    </a:cubicBezTo>
                    <a:cubicBezTo>
                      <a:pt x="185" y="327"/>
                      <a:pt x="180" y="327"/>
                      <a:pt x="181" y="322"/>
                    </a:cubicBezTo>
                    <a:cubicBezTo>
                      <a:pt x="179" y="319"/>
                      <a:pt x="176" y="318"/>
                      <a:pt x="174" y="316"/>
                    </a:cubicBezTo>
                    <a:cubicBezTo>
                      <a:pt x="174" y="314"/>
                      <a:pt x="176" y="315"/>
                      <a:pt x="178" y="314"/>
                    </a:cubicBezTo>
                    <a:cubicBezTo>
                      <a:pt x="177" y="310"/>
                      <a:pt x="173" y="312"/>
                      <a:pt x="170" y="309"/>
                    </a:cubicBezTo>
                    <a:cubicBezTo>
                      <a:pt x="169" y="307"/>
                      <a:pt x="169" y="304"/>
                      <a:pt x="166" y="303"/>
                    </a:cubicBezTo>
                    <a:cubicBezTo>
                      <a:pt x="163" y="307"/>
                      <a:pt x="166" y="300"/>
                      <a:pt x="166" y="301"/>
                    </a:cubicBezTo>
                    <a:cubicBezTo>
                      <a:pt x="166" y="299"/>
                      <a:pt x="164" y="301"/>
                      <a:pt x="163" y="299"/>
                    </a:cubicBezTo>
                    <a:cubicBezTo>
                      <a:pt x="161" y="297"/>
                      <a:pt x="164" y="294"/>
                      <a:pt x="161" y="294"/>
                    </a:cubicBezTo>
                    <a:cubicBezTo>
                      <a:pt x="157" y="294"/>
                      <a:pt x="160" y="286"/>
                      <a:pt x="157" y="290"/>
                    </a:cubicBezTo>
                    <a:cubicBezTo>
                      <a:pt x="155" y="289"/>
                      <a:pt x="155" y="286"/>
                      <a:pt x="151" y="286"/>
                    </a:cubicBezTo>
                    <a:cubicBezTo>
                      <a:pt x="152" y="284"/>
                      <a:pt x="155" y="283"/>
                      <a:pt x="155" y="281"/>
                    </a:cubicBezTo>
                    <a:cubicBezTo>
                      <a:pt x="155" y="278"/>
                      <a:pt x="151" y="279"/>
                      <a:pt x="148" y="279"/>
                    </a:cubicBezTo>
                    <a:cubicBezTo>
                      <a:pt x="146" y="272"/>
                      <a:pt x="147" y="269"/>
                      <a:pt x="150" y="262"/>
                    </a:cubicBezTo>
                    <a:cubicBezTo>
                      <a:pt x="145" y="259"/>
                      <a:pt x="153" y="256"/>
                      <a:pt x="146" y="257"/>
                    </a:cubicBezTo>
                    <a:cubicBezTo>
                      <a:pt x="145" y="254"/>
                      <a:pt x="149" y="256"/>
                      <a:pt x="150" y="255"/>
                    </a:cubicBezTo>
                    <a:cubicBezTo>
                      <a:pt x="150" y="254"/>
                      <a:pt x="149" y="251"/>
                      <a:pt x="150" y="251"/>
                    </a:cubicBezTo>
                    <a:cubicBezTo>
                      <a:pt x="151" y="251"/>
                      <a:pt x="152" y="253"/>
                      <a:pt x="153" y="253"/>
                    </a:cubicBezTo>
                    <a:cubicBezTo>
                      <a:pt x="153" y="249"/>
                      <a:pt x="153" y="245"/>
                      <a:pt x="153" y="242"/>
                    </a:cubicBezTo>
                    <a:cubicBezTo>
                      <a:pt x="156" y="242"/>
                      <a:pt x="158" y="240"/>
                      <a:pt x="159" y="238"/>
                    </a:cubicBezTo>
                    <a:cubicBezTo>
                      <a:pt x="161" y="238"/>
                      <a:pt x="160" y="240"/>
                      <a:pt x="161" y="242"/>
                    </a:cubicBezTo>
                    <a:cubicBezTo>
                      <a:pt x="163" y="240"/>
                      <a:pt x="163" y="237"/>
                      <a:pt x="166" y="238"/>
                    </a:cubicBezTo>
                    <a:cubicBezTo>
                      <a:pt x="168" y="236"/>
                      <a:pt x="164" y="235"/>
                      <a:pt x="164" y="234"/>
                    </a:cubicBezTo>
                    <a:cubicBezTo>
                      <a:pt x="165" y="232"/>
                      <a:pt x="170" y="232"/>
                      <a:pt x="170" y="230"/>
                    </a:cubicBezTo>
                    <a:cubicBezTo>
                      <a:pt x="171" y="227"/>
                      <a:pt x="164" y="226"/>
                      <a:pt x="168" y="221"/>
                    </a:cubicBezTo>
                    <a:cubicBezTo>
                      <a:pt x="160" y="226"/>
                      <a:pt x="172" y="217"/>
                      <a:pt x="159" y="219"/>
                    </a:cubicBezTo>
                    <a:cubicBezTo>
                      <a:pt x="158" y="213"/>
                      <a:pt x="164" y="214"/>
                      <a:pt x="170" y="214"/>
                    </a:cubicBezTo>
                    <a:cubicBezTo>
                      <a:pt x="170" y="212"/>
                      <a:pt x="166" y="212"/>
                      <a:pt x="166" y="210"/>
                    </a:cubicBezTo>
                    <a:cubicBezTo>
                      <a:pt x="167" y="208"/>
                      <a:pt x="164" y="209"/>
                      <a:pt x="163" y="208"/>
                    </a:cubicBezTo>
                    <a:cubicBezTo>
                      <a:pt x="162" y="208"/>
                      <a:pt x="163" y="205"/>
                      <a:pt x="163" y="204"/>
                    </a:cubicBezTo>
                    <a:cubicBezTo>
                      <a:pt x="162" y="204"/>
                      <a:pt x="158" y="201"/>
                      <a:pt x="157" y="201"/>
                    </a:cubicBezTo>
                    <a:cubicBezTo>
                      <a:pt x="156" y="201"/>
                      <a:pt x="154" y="196"/>
                      <a:pt x="151" y="193"/>
                    </a:cubicBezTo>
                    <a:cubicBezTo>
                      <a:pt x="149" y="196"/>
                      <a:pt x="148" y="199"/>
                      <a:pt x="146" y="193"/>
                    </a:cubicBezTo>
                    <a:cubicBezTo>
                      <a:pt x="144" y="194"/>
                      <a:pt x="144" y="197"/>
                      <a:pt x="144" y="199"/>
                    </a:cubicBezTo>
                    <a:cubicBezTo>
                      <a:pt x="141" y="199"/>
                      <a:pt x="138" y="199"/>
                      <a:pt x="135" y="199"/>
                    </a:cubicBezTo>
                    <a:cubicBezTo>
                      <a:pt x="129" y="191"/>
                      <a:pt x="133" y="185"/>
                      <a:pt x="135" y="176"/>
                    </a:cubicBezTo>
                    <a:cubicBezTo>
                      <a:pt x="134" y="175"/>
                      <a:pt x="133" y="173"/>
                      <a:pt x="133" y="171"/>
                    </a:cubicBezTo>
                    <a:cubicBezTo>
                      <a:pt x="131" y="171"/>
                      <a:pt x="131" y="173"/>
                      <a:pt x="131" y="175"/>
                    </a:cubicBezTo>
                    <a:cubicBezTo>
                      <a:pt x="126" y="175"/>
                      <a:pt x="133" y="164"/>
                      <a:pt x="125" y="167"/>
                    </a:cubicBezTo>
                    <a:cubicBezTo>
                      <a:pt x="128" y="164"/>
                      <a:pt x="128" y="162"/>
                      <a:pt x="125" y="160"/>
                    </a:cubicBezTo>
                    <a:cubicBezTo>
                      <a:pt x="125" y="157"/>
                      <a:pt x="122" y="158"/>
                      <a:pt x="120" y="158"/>
                    </a:cubicBezTo>
                    <a:cubicBezTo>
                      <a:pt x="118" y="155"/>
                      <a:pt x="119" y="151"/>
                      <a:pt x="118" y="148"/>
                    </a:cubicBezTo>
                    <a:cubicBezTo>
                      <a:pt x="117" y="146"/>
                      <a:pt x="112" y="146"/>
                      <a:pt x="114" y="141"/>
                    </a:cubicBezTo>
                    <a:cubicBezTo>
                      <a:pt x="111" y="142"/>
                      <a:pt x="110" y="140"/>
                      <a:pt x="109" y="139"/>
                    </a:cubicBezTo>
                    <a:cubicBezTo>
                      <a:pt x="108" y="139"/>
                      <a:pt x="105" y="140"/>
                      <a:pt x="105" y="139"/>
                    </a:cubicBezTo>
                    <a:cubicBezTo>
                      <a:pt x="103" y="136"/>
                      <a:pt x="88" y="138"/>
                      <a:pt x="84" y="132"/>
                    </a:cubicBezTo>
                    <a:cubicBezTo>
                      <a:pt x="77" y="135"/>
                      <a:pt x="62" y="127"/>
                      <a:pt x="58" y="132"/>
                    </a:cubicBezTo>
                    <a:cubicBezTo>
                      <a:pt x="56" y="135"/>
                      <a:pt x="56" y="131"/>
                      <a:pt x="53" y="132"/>
                    </a:cubicBezTo>
                    <a:cubicBezTo>
                      <a:pt x="48" y="132"/>
                      <a:pt x="44" y="135"/>
                      <a:pt x="40" y="135"/>
                    </a:cubicBezTo>
                    <a:cubicBezTo>
                      <a:pt x="40" y="135"/>
                      <a:pt x="39" y="134"/>
                      <a:pt x="38" y="134"/>
                    </a:cubicBezTo>
                    <a:cubicBezTo>
                      <a:pt x="36" y="133"/>
                      <a:pt x="34" y="134"/>
                      <a:pt x="32" y="134"/>
                    </a:cubicBezTo>
                    <a:cubicBezTo>
                      <a:pt x="32" y="130"/>
                      <a:pt x="31" y="129"/>
                      <a:pt x="28" y="128"/>
                    </a:cubicBezTo>
                    <a:cubicBezTo>
                      <a:pt x="28" y="125"/>
                      <a:pt x="33" y="127"/>
                      <a:pt x="34" y="126"/>
                    </a:cubicBezTo>
                    <a:cubicBezTo>
                      <a:pt x="35" y="125"/>
                      <a:pt x="29" y="121"/>
                      <a:pt x="38" y="122"/>
                    </a:cubicBezTo>
                    <a:cubicBezTo>
                      <a:pt x="35" y="117"/>
                      <a:pt x="21" y="123"/>
                      <a:pt x="17" y="119"/>
                    </a:cubicBezTo>
                    <a:cubicBezTo>
                      <a:pt x="21" y="109"/>
                      <a:pt x="33" y="119"/>
                      <a:pt x="40" y="111"/>
                    </a:cubicBezTo>
                    <a:cubicBezTo>
                      <a:pt x="36" y="107"/>
                      <a:pt x="24" y="110"/>
                      <a:pt x="19" y="111"/>
                    </a:cubicBezTo>
                    <a:cubicBezTo>
                      <a:pt x="17" y="109"/>
                      <a:pt x="18" y="108"/>
                      <a:pt x="19" y="106"/>
                    </a:cubicBezTo>
                    <a:cubicBezTo>
                      <a:pt x="18" y="105"/>
                      <a:pt x="17" y="106"/>
                      <a:pt x="17" y="107"/>
                    </a:cubicBezTo>
                    <a:cubicBezTo>
                      <a:pt x="15" y="107"/>
                      <a:pt x="16" y="105"/>
                      <a:pt x="15" y="104"/>
                    </a:cubicBezTo>
                    <a:cubicBezTo>
                      <a:pt x="8" y="105"/>
                      <a:pt x="5" y="102"/>
                      <a:pt x="0" y="100"/>
                    </a:cubicBezTo>
                    <a:cubicBezTo>
                      <a:pt x="4" y="88"/>
                      <a:pt x="19" y="91"/>
                      <a:pt x="28" y="89"/>
                    </a:cubicBezTo>
                    <a:cubicBezTo>
                      <a:pt x="31" y="88"/>
                      <a:pt x="30" y="89"/>
                      <a:pt x="32" y="87"/>
                    </a:cubicBezTo>
                    <a:cubicBezTo>
                      <a:pt x="32" y="87"/>
                      <a:pt x="35" y="85"/>
                      <a:pt x="34" y="85"/>
                    </a:cubicBezTo>
                    <a:cubicBezTo>
                      <a:pt x="39" y="83"/>
                      <a:pt x="46" y="85"/>
                      <a:pt x="49" y="83"/>
                    </a:cubicBezTo>
                    <a:cubicBezTo>
                      <a:pt x="51" y="82"/>
                      <a:pt x="49" y="81"/>
                      <a:pt x="51" y="80"/>
                    </a:cubicBezTo>
                    <a:cubicBezTo>
                      <a:pt x="52" y="78"/>
                      <a:pt x="55" y="79"/>
                      <a:pt x="56" y="78"/>
                    </a:cubicBezTo>
                    <a:cubicBezTo>
                      <a:pt x="58" y="76"/>
                      <a:pt x="59" y="74"/>
                      <a:pt x="62" y="72"/>
                    </a:cubicBezTo>
                    <a:cubicBezTo>
                      <a:pt x="64" y="66"/>
                      <a:pt x="56" y="71"/>
                      <a:pt x="58" y="65"/>
                    </a:cubicBezTo>
                    <a:cubicBezTo>
                      <a:pt x="55" y="62"/>
                      <a:pt x="55" y="68"/>
                      <a:pt x="55" y="68"/>
                    </a:cubicBezTo>
                    <a:cubicBezTo>
                      <a:pt x="53" y="69"/>
                      <a:pt x="45" y="64"/>
                      <a:pt x="40" y="66"/>
                    </a:cubicBezTo>
                    <a:cubicBezTo>
                      <a:pt x="37" y="61"/>
                      <a:pt x="44" y="64"/>
                      <a:pt x="45" y="63"/>
                    </a:cubicBezTo>
                    <a:cubicBezTo>
                      <a:pt x="45" y="62"/>
                      <a:pt x="45" y="61"/>
                      <a:pt x="45" y="61"/>
                    </a:cubicBezTo>
                    <a:cubicBezTo>
                      <a:pt x="46" y="60"/>
                      <a:pt x="48" y="61"/>
                      <a:pt x="49" y="61"/>
                    </a:cubicBezTo>
                    <a:cubicBezTo>
                      <a:pt x="49" y="60"/>
                      <a:pt x="50" y="57"/>
                      <a:pt x="51" y="57"/>
                    </a:cubicBezTo>
                    <a:cubicBezTo>
                      <a:pt x="53" y="56"/>
                      <a:pt x="52" y="59"/>
                      <a:pt x="53" y="59"/>
                    </a:cubicBezTo>
                    <a:cubicBezTo>
                      <a:pt x="53" y="59"/>
                      <a:pt x="59" y="58"/>
                      <a:pt x="58" y="53"/>
                    </a:cubicBezTo>
                    <a:cubicBezTo>
                      <a:pt x="62" y="53"/>
                      <a:pt x="62" y="56"/>
                      <a:pt x="66" y="55"/>
                    </a:cubicBezTo>
                    <a:cubicBezTo>
                      <a:pt x="69" y="55"/>
                      <a:pt x="66" y="53"/>
                      <a:pt x="66" y="53"/>
                    </a:cubicBezTo>
                    <a:cubicBezTo>
                      <a:pt x="66" y="51"/>
                      <a:pt x="70" y="52"/>
                      <a:pt x="69" y="48"/>
                    </a:cubicBezTo>
                    <a:cubicBezTo>
                      <a:pt x="74" y="48"/>
                      <a:pt x="78" y="48"/>
                      <a:pt x="83" y="48"/>
                    </a:cubicBezTo>
                    <a:cubicBezTo>
                      <a:pt x="87" y="48"/>
                      <a:pt x="83" y="40"/>
                      <a:pt x="84" y="37"/>
                    </a:cubicBezTo>
                    <a:cubicBezTo>
                      <a:pt x="91" y="38"/>
                      <a:pt x="97" y="40"/>
                      <a:pt x="103" y="37"/>
                    </a:cubicBezTo>
                    <a:cubicBezTo>
                      <a:pt x="103" y="35"/>
                      <a:pt x="101" y="35"/>
                      <a:pt x="99" y="35"/>
                    </a:cubicBezTo>
                    <a:cubicBezTo>
                      <a:pt x="101" y="32"/>
                      <a:pt x="107" y="33"/>
                      <a:pt x="110" y="31"/>
                    </a:cubicBezTo>
                    <a:cubicBezTo>
                      <a:pt x="115" y="28"/>
                      <a:pt x="129" y="30"/>
                      <a:pt x="140" y="29"/>
                    </a:cubicBezTo>
                    <a:cubicBezTo>
                      <a:pt x="143" y="29"/>
                      <a:pt x="144" y="27"/>
                      <a:pt x="146" y="27"/>
                    </a:cubicBezTo>
                    <a:cubicBezTo>
                      <a:pt x="151" y="27"/>
                      <a:pt x="155" y="29"/>
                      <a:pt x="159" y="27"/>
                    </a:cubicBezTo>
                    <a:cubicBezTo>
                      <a:pt x="158" y="29"/>
                      <a:pt x="160" y="34"/>
                      <a:pt x="161" y="33"/>
                    </a:cubicBezTo>
                    <a:cubicBezTo>
                      <a:pt x="163" y="30"/>
                      <a:pt x="161" y="32"/>
                      <a:pt x="166" y="37"/>
                    </a:cubicBezTo>
                    <a:cubicBezTo>
                      <a:pt x="170" y="36"/>
                      <a:pt x="163" y="31"/>
                      <a:pt x="172" y="33"/>
                    </a:cubicBezTo>
                    <a:cubicBezTo>
                      <a:pt x="169" y="30"/>
                      <a:pt x="175" y="26"/>
                      <a:pt x="166" y="25"/>
                    </a:cubicBezTo>
                    <a:cubicBezTo>
                      <a:pt x="167" y="22"/>
                      <a:pt x="181" y="16"/>
                      <a:pt x="181" y="24"/>
                    </a:cubicBezTo>
                    <a:cubicBezTo>
                      <a:pt x="187" y="24"/>
                      <a:pt x="186" y="21"/>
                      <a:pt x="191" y="24"/>
                    </a:cubicBezTo>
                    <a:cubicBezTo>
                      <a:pt x="193" y="25"/>
                      <a:pt x="194" y="26"/>
                      <a:pt x="196" y="27"/>
                    </a:cubicBezTo>
                    <a:cubicBezTo>
                      <a:pt x="198" y="29"/>
                      <a:pt x="204" y="29"/>
                      <a:pt x="211" y="31"/>
                    </a:cubicBezTo>
                    <a:cubicBezTo>
                      <a:pt x="211" y="29"/>
                      <a:pt x="209" y="30"/>
                      <a:pt x="207" y="29"/>
                    </a:cubicBezTo>
                    <a:cubicBezTo>
                      <a:pt x="208" y="27"/>
                      <a:pt x="210" y="25"/>
                      <a:pt x="213" y="25"/>
                    </a:cubicBezTo>
                    <a:cubicBezTo>
                      <a:pt x="210" y="21"/>
                      <a:pt x="202" y="21"/>
                      <a:pt x="196" y="20"/>
                    </a:cubicBezTo>
                    <a:cubicBezTo>
                      <a:pt x="196" y="15"/>
                      <a:pt x="204" y="16"/>
                      <a:pt x="209" y="16"/>
                    </a:cubicBezTo>
                    <a:cubicBezTo>
                      <a:pt x="210" y="12"/>
                      <a:pt x="207" y="13"/>
                      <a:pt x="204" y="12"/>
                    </a:cubicBezTo>
                    <a:cubicBezTo>
                      <a:pt x="208" y="5"/>
                      <a:pt x="215" y="12"/>
                      <a:pt x="220" y="12"/>
                    </a:cubicBezTo>
                    <a:cubicBezTo>
                      <a:pt x="224" y="13"/>
                      <a:pt x="224" y="10"/>
                      <a:pt x="228" y="11"/>
                    </a:cubicBezTo>
                    <a:cubicBezTo>
                      <a:pt x="237" y="11"/>
                      <a:pt x="243" y="15"/>
                      <a:pt x="250" y="11"/>
                    </a:cubicBezTo>
                    <a:cubicBezTo>
                      <a:pt x="253" y="9"/>
                      <a:pt x="257" y="10"/>
                      <a:pt x="261" y="9"/>
                    </a:cubicBezTo>
                    <a:cubicBezTo>
                      <a:pt x="264" y="8"/>
                      <a:pt x="263" y="5"/>
                      <a:pt x="263" y="3"/>
                    </a:cubicBezTo>
                    <a:cubicBezTo>
                      <a:pt x="266" y="3"/>
                      <a:pt x="270" y="4"/>
                      <a:pt x="273" y="3"/>
                    </a:cubicBezTo>
                    <a:cubicBezTo>
                      <a:pt x="275" y="3"/>
                      <a:pt x="276" y="1"/>
                      <a:pt x="278" y="1"/>
                    </a:cubicBezTo>
                    <a:cubicBezTo>
                      <a:pt x="282" y="1"/>
                      <a:pt x="287" y="4"/>
                      <a:pt x="295" y="3"/>
                    </a:cubicBezTo>
                    <a:cubicBezTo>
                      <a:pt x="300" y="2"/>
                      <a:pt x="312" y="0"/>
                      <a:pt x="323" y="1"/>
                    </a:cubicBezTo>
                    <a:cubicBezTo>
                      <a:pt x="326" y="1"/>
                      <a:pt x="326" y="3"/>
                      <a:pt x="329" y="3"/>
                    </a:cubicBezTo>
                    <a:cubicBezTo>
                      <a:pt x="339" y="5"/>
                      <a:pt x="349" y="1"/>
                      <a:pt x="349" y="11"/>
                    </a:cubicBezTo>
                    <a:cubicBezTo>
                      <a:pt x="354" y="12"/>
                      <a:pt x="354" y="8"/>
                      <a:pt x="358" y="9"/>
                    </a:cubicBezTo>
                    <a:cubicBezTo>
                      <a:pt x="358" y="15"/>
                      <a:pt x="365" y="13"/>
                      <a:pt x="368" y="16"/>
                    </a:cubicBezTo>
                    <a:cubicBezTo>
                      <a:pt x="373" y="18"/>
                      <a:pt x="373" y="14"/>
                      <a:pt x="377" y="14"/>
                    </a:cubicBezTo>
                    <a:cubicBezTo>
                      <a:pt x="375" y="21"/>
                      <a:pt x="384" y="17"/>
                      <a:pt x="388" y="18"/>
                    </a:cubicBezTo>
                    <a:cubicBezTo>
                      <a:pt x="385" y="22"/>
                      <a:pt x="385" y="19"/>
                      <a:pt x="386" y="25"/>
                    </a:cubicBezTo>
                    <a:cubicBezTo>
                      <a:pt x="384" y="23"/>
                      <a:pt x="382" y="24"/>
                      <a:pt x="383" y="27"/>
                    </a:cubicBezTo>
                    <a:cubicBezTo>
                      <a:pt x="363" y="29"/>
                      <a:pt x="339" y="30"/>
                      <a:pt x="325" y="31"/>
                    </a:cubicBezTo>
                    <a:cubicBezTo>
                      <a:pt x="323" y="31"/>
                      <a:pt x="323" y="32"/>
                      <a:pt x="323" y="33"/>
                    </a:cubicBezTo>
                    <a:cubicBezTo>
                      <a:pt x="321" y="33"/>
                      <a:pt x="322" y="31"/>
                      <a:pt x="323" y="31"/>
                    </a:cubicBezTo>
                    <a:cubicBezTo>
                      <a:pt x="324" y="30"/>
                      <a:pt x="320" y="29"/>
                      <a:pt x="319" y="29"/>
                    </a:cubicBezTo>
                    <a:cubicBezTo>
                      <a:pt x="319" y="30"/>
                      <a:pt x="320" y="33"/>
                      <a:pt x="319" y="33"/>
                    </a:cubicBezTo>
                    <a:cubicBezTo>
                      <a:pt x="316" y="34"/>
                      <a:pt x="312" y="32"/>
                      <a:pt x="310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任意多边形: 形状 84"/>
              <p:cNvSpPr/>
              <p:nvPr/>
            </p:nvSpPr>
            <p:spPr bwMode="auto">
              <a:xfrm>
                <a:off x="4224375" y="434497"/>
                <a:ext cx="466461" cy="253542"/>
              </a:xfrm>
              <a:custGeom>
                <a:avLst/>
                <a:gdLst>
                  <a:gd name="T0" fmla="*/ 209 w 224"/>
                  <a:gd name="T1" fmla="*/ 12 h 122"/>
                  <a:gd name="T2" fmla="*/ 222 w 224"/>
                  <a:gd name="T3" fmla="*/ 19 h 122"/>
                  <a:gd name="T4" fmla="*/ 217 w 224"/>
                  <a:gd name="T5" fmla="*/ 23 h 122"/>
                  <a:gd name="T6" fmla="*/ 207 w 224"/>
                  <a:gd name="T7" fmla="*/ 27 h 122"/>
                  <a:gd name="T8" fmla="*/ 181 w 224"/>
                  <a:gd name="T9" fmla="*/ 32 h 122"/>
                  <a:gd name="T10" fmla="*/ 193 w 224"/>
                  <a:gd name="T11" fmla="*/ 36 h 122"/>
                  <a:gd name="T12" fmla="*/ 170 w 224"/>
                  <a:gd name="T13" fmla="*/ 45 h 122"/>
                  <a:gd name="T14" fmla="*/ 163 w 224"/>
                  <a:gd name="T15" fmla="*/ 49 h 122"/>
                  <a:gd name="T16" fmla="*/ 152 w 224"/>
                  <a:gd name="T17" fmla="*/ 55 h 122"/>
                  <a:gd name="T18" fmla="*/ 133 w 224"/>
                  <a:gd name="T19" fmla="*/ 62 h 122"/>
                  <a:gd name="T20" fmla="*/ 127 w 224"/>
                  <a:gd name="T21" fmla="*/ 68 h 122"/>
                  <a:gd name="T22" fmla="*/ 114 w 224"/>
                  <a:gd name="T23" fmla="*/ 70 h 122"/>
                  <a:gd name="T24" fmla="*/ 122 w 224"/>
                  <a:gd name="T25" fmla="*/ 81 h 122"/>
                  <a:gd name="T26" fmla="*/ 109 w 224"/>
                  <a:gd name="T27" fmla="*/ 90 h 122"/>
                  <a:gd name="T28" fmla="*/ 99 w 224"/>
                  <a:gd name="T29" fmla="*/ 96 h 122"/>
                  <a:gd name="T30" fmla="*/ 83 w 224"/>
                  <a:gd name="T31" fmla="*/ 107 h 122"/>
                  <a:gd name="T32" fmla="*/ 88 w 224"/>
                  <a:gd name="T33" fmla="*/ 116 h 122"/>
                  <a:gd name="T34" fmla="*/ 73 w 224"/>
                  <a:gd name="T35" fmla="*/ 120 h 122"/>
                  <a:gd name="T36" fmla="*/ 45 w 224"/>
                  <a:gd name="T37" fmla="*/ 114 h 122"/>
                  <a:gd name="T38" fmla="*/ 36 w 224"/>
                  <a:gd name="T39" fmla="*/ 116 h 122"/>
                  <a:gd name="T40" fmla="*/ 23 w 224"/>
                  <a:gd name="T41" fmla="*/ 107 h 122"/>
                  <a:gd name="T42" fmla="*/ 36 w 224"/>
                  <a:gd name="T43" fmla="*/ 96 h 122"/>
                  <a:gd name="T44" fmla="*/ 51 w 224"/>
                  <a:gd name="T45" fmla="*/ 96 h 122"/>
                  <a:gd name="T46" fmla="*/ 25 w 224"/>
                  <a:gd name="T47" fmla="*/ 90 h 122"/>
                  <a:gd name="T48" fmla="*/ 40 w 224"/>
                  <a:gd name="T49" fmla="*/ 79 h 122"/>
                  <a:gd name="T50" fmla="*/ 53 w 224"/>
                  <a:gd name="T51" fmla="*/ 79 h 122"/>
                  <a:gd name="T52" fmla="*/ 53 w 224"/>
                  <a:gd name="T53" fmla="*/ 71 h 122"/>
                  <a:gd name="T54" fmla="*/ 49 w 224"/>
                  <a:gd name="T55" fmla="*/ 62 h 122"/>
                  <a:gd name="T56" fmla="*/ 40 w 224"/>
                  <a:gd name="T57" fmla="*/ 58 h 122"/>
                  <a:gd name="T58" fmla="*/ 60 w 224"/>
                  <a:gd name="T59" fmla="*/ 56 h 122"/>
                  <a:gd name="T60" fmla="*/ 68 w 224"/>
                  <a:gd name="T61" fmla="*/ 53 h 122"/>
                  <a:gd name="T62" fmla="*/ 83 w 224"/>
                  <a:gd name="T63" fmla="*/ 42 h 122"/>
                  <a:gd name="T64" fmla="*/ 51 w 224"/>
                  <a:gd name="T65" fmla="*/ 47 h 122"/>
                  <a:gd name="T66" fmla="*/ 29 w 224"/>
                  <a:gd name="T67" fmla="*/ 42 h 122"/>
                  <a:gd name="T68" fmla="*/ 6 w 224"/>
                  <a:gd name="T69" fmla="*/ 36 h 122"/>
                  <a:gd name="T70" fmla="*/ 2 w 224"/>
                  <a:gd name="T71" fmla="*/ 25 h 122"/>
                  <a:gd name="T72" fmla="*/ 40 w 224"/>
                  <a:gd name="T73" fmla="*/ 15 h 122"/>
                  <a:gd name="T74" fmla="*/ 66 w 224"/>
                  <a:gd name="T75" fmla="*/ 10 h 122"/>
                  <a:gd name="T76" fmla="*/ 97 w 224"/>
                  <a:gd name="T77" fmla="*/ 4 h 122"/>
                  <a:gd name="T78" fmla="*/ 129 w 224"/>
                  <a:gd name="T79" fmla="*/ 2 h 122"/>
                  <a:gd name="T80" fmla="*/ 146 w 224"/>
                  <a:gd name="T81" fmla="*/ 2 h 122"/>
                  <a:gd name="T82" fmla="*/ 178 w 224"/>
                  <a:gd name="T83" fmla="*/ 2 h 122"/>
                  <a:gd name="T84" fmla="*/ 209 w 224"/>
                  <a:gd name="T85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22">
                    <a:moveTo>
                      <a:pt x="209" y="4"/>
                    </a:moveTo>
                    <a:cubicBezTo>
                      <a:pt x="206" y="8"/>
                      <a:pt x="209" y="7"/>
                      <a:pt x="209" y="12"/>
                    </a:cubicBezTo>
                    <a:cubicBezTo>
                      <a:pt x="214" y="12"/>
                      <a:pt x="219" y="12"/>
                      <a:pt x="224" y="12"/>
                    </a:cubicBezTo>
                    <a:cubicBezTo>
                      <a:pt x="224" y="15"/>
                      <a:pt x="222" y="16"/>
                      <a:pt x="222" y="19"/>
                    </a:cubicBezTo>
                    <a:cubicBezTo>
                      <a:pt x="221" y="20"/>
                      <a:pt x="218" y="18"/>
                      <a:pt x="217" y="19"/>
                    </a:cubicBezTo>
                    <a:cubicBezTo>
                      <a:pt x="216" y="20"/>
                      <a:pt x="217" y="23"/>
                      <a:pt x="217" y="23"/>
                    </a:cubicBezTo>
                    <a:cubicBezTo>
                      <a:pt x="214" y="24"/>
                      <a:pt x="210" y="25"/>
                      <a:pt x="209" y="23"/>
                    </a:cubicBezTo>
                    <a:cubicBezTo>
                      <a:pt x="207" y="22"/>
                      <a:pt x="208" y="26"/>
                      <a:pt x="207" y="27"/>
                    </a:cubicBezTo>
                    <a:cubicBezTo>
                      <a:pt x="205" y="28"/>
                      <a:pt x="200" y="25"/>
                      <a:pt x="200" y="29"/>
                    </a:cubicBezTo>
                    <a:cubicBezTo>
                      <a:pt x="194" y="28"/>
                      <a:pt x="185" y="26"/>
                      <a:pt x="181" y="32"/>
                    </a:cubicBezTo>
                    <a:cubicBezTo>
                      <a:pt x="183" y="37"/>
                      <a:pt x="191" y="32"/>
                      <a:pt x="193" y="30"/>
                    </a:cubicBezTo>
                    <a:cubicBezTo>
                      <a:pt x="195" y="31"/>
                      <a:pt x="192" y="33"/>
                      <a:pt x="193" y="36"/>
                    </a:cubicBezTo>
                    <a:cubicBezTo>
                      <a:pt x="186" y="36"/>
                      <a:pt x="182" y="39"/>
                      <a:pt x="176" y="40"/>
                    </a:cubicBezTo>
                    <a:cubicBezTo>
                      <a:pt x="173" y="41"/>
                      <a:pt x="171" y="43"/>
                      <a:pt x="170" y="45"/>
                    </a:cubicBezTo>
                    <a:cubicBezTo>
                      <a:pt x="169" y="46"/>
                      <a:pt x="166" y="45"/>
                      <a:pt x="165" y="45"/>
                    </a:cubicBezTo>
                    <a:cubicBezTo>
                      <a:pt x="163" y="46"/>
                      <a:pt x="164" y="48"/>
                      <a:pt x="163" y="49"/>
                    </a:cubicBezTo>
                    <a:cubicBezTo>
                      <a:pt x="161" y="50"/>
                      <a:pt x="157" y="47"/>
                      <a:pt x="157" y="51"/>
                    </a:cubicBezTo>
                    <a:cubicBezTo>
                      <a:pt x="157" y="54"/>
                      <a:pt x="152" y="52"/>
                      <a:pt x="152" y="55"/>
                    </a:cubicBezTo>
                    <a:cubicBezTo>
                      <a:pt x="151" y="59"/>
                      <a:pt x="146" y="56"/>
                      <a:pt x="144" y="58"/>
                    </a:cubicBezTo>
                    <a:cubicBezTo>
                      <a:pt x="142" y="61"/>
                      <a:pt x="137" y="60"/>
                      <a:pt x="133" y="62"/>
                    </a:cubicBezTo>
                    <a:cubicBezTo>
                      <a:pt x="132" y="62"/>
                      <a:pt x="133" y="64"/>
                      <a:pt x="131" y="64"/>
                    </a:cubicBezTo>
                    <a:cubicBezTo>
                      <a:pt x="126" y="64"/>
                      <a:pt x="129" y="66"/>
                      <a:pt x="127" y="68"/>
                    </a:cubicBezTo>
                    <a:cubicBezTo>
                      <a:pt x="127" y="68"/>
                      <a:pt x="126" y="68"/>
                      <a:pt x="125" y="68"/>
                    </a:cubicBezTo>
                    <a:cubicBezTo>
                      <a:pt x="124" y="68"/>
                      <a:pt x="120" y="71"/>
                      <a:pt x="114" y="70"/>
                    </a:cubicBezTo>
                    <a:cubicBezTo>
                      <a:pt x="115" y="72"/>
                      <a:pt x="122" y="73"/>
                      <a:pt x="114" y="73"/>
                    </a:cubicBezTo>
                    <a:cubicBezTo>
                      <a:pt x="115" y="77"/>
                      <a:pt x="124" y="74"/>
                      <a:pt x="122" y="81"/>
                    </a:cubicBezTo>
                    <a:cubicBezTo>
                      <a:pt x="118" y="77"/>
                      <a:pt x="118" y="81"/>
                      <a:pt x="118" y="86"/>
                    </a:cubicBezTo>
                    <a:cubicBezTo>
                      <a:pt x="114" y="81"/>
                      <a:pt x="112" y="88"/>
                      <a:pt x="109" y="90"/>
                    </a:cubicBezTo>
                    <a:cubicBezTo>
                      <a:pt x="105" y="92"/>
                      <a:pt x="100" y="90"/>
                      <a:pt x="97" y="94"/>
                    </a:cubicBezTo>
                    <a:cubicBezTo>
                      <a:pt x="96" y="96"/>
                      <a:pt x="99" y="95"/>
                      <a:pt x="99" y="96"/>
                    </a:cubicBezTo>
                    <a:cubicBezTo>
                      <a:pt x="100" y="97"/>
                      <a:pt x="93" y="99"/>
                      <a:pt x="97" y="99"/>
                    </a:cubicBezTo>
                    <a:cubicBezTo>
                      <a:pt x="95" y="105"/>
                      <a:pt x="85" y="101"/>
                      <a:pt x="83" y="107"/>
                    </a:cubicBezTo>
                    <a:cubicBezTo>
                      <a:pt x="86" y="110"/>
                      <a:pt x="91" y="111"/>
                      <a:pt x="97" y="111"/>
                    </a:cubicBezTo>
                    <a:cubicBezTo>
                      <a:pt x="99" y="117"/>
                      <a:pt x="88" y="112"/>
                      <a:pt x="88" y="116"/>
                    </a:cubicBezTo>
                    <a:cubicBezTo>
                      <a:pt x="88" y="119"/>
                      <a:pt x="86" y="116"/>
                      <a:pt x="84" y="116"/>
                    </a:cubicBezTo>
                    <a:cubicBezTo>
                      <a:pt x="80" y="116"/>
                      <a:pt x="78" y="122"/>
                      <a:pt x="73" y="120"/>
                    </a:cubicBezTo>
                    <a:cubicBezTo>
                      <a:pt x="72" y="118"/>
                      <a:pt x="69" y="118"/>
                      <a:pt x="70" y="114"/>
                    </a:cubicBezTo>
                    <a:cubicBezTo>
                      <a:pt x="60" y="113"/>
                      <a:pt x="54" y="116"/>
                      <a:pt x="45" y="114"/>
                    </a:cubicBezTo>
                    <a:cubicBezTo>
                      <a:pt x="45" y="114"/>
                      <a:pt x="43" y="112"/>
                      <a:pt x="43" y="112"/>
                    </a:cubicBezTo>
                    <a:cubicBezTo>
                      <a:pt x="40" y="112"/>
                      <a:pt x="39" y="116"/>
                      <a:pt x="36" y="116"/>
                    </a:cubicBezTo>
                    <a:cubicBezTo>
                      <a:pt x="27" y="117"/>
                      <a:pt x="20" y="114"/>
                      <a:pt x="10" y="112"/>
                    </a:cubicBezTo>
                    <a:cubicBezTo>
                      <a:pt x="13" y="109"/>
                      <a:pt x="17" y="107"/>
                      <a:pt x="23" y="107"/>
                    </a:cubicBezTo>
                    <a:cubicBezTo>
                      <a:pt x="27" y="106"/>
                      <a:pt x="23" y="99"/>
                      <a:pt x="27" y="97"/>
                    </a:cubicBezTo>
                    <a:cubicBezTo>
                      <a:pt x="32" y="99"/>
                      <a:pt x="31" y="95"/>
                      <a:pt x="36" y="96"/>
                    </a:cubicBezTo>
                    <a:cubicBezTo>
                      <a:pt x="36" y="102"/>
                      <a:pt x="43" y="101"/>
                      <a:pt x="49" y="101"/>
                    </a:cubicBezTo>
                    <a:cubicBezTo>
                      <a:pt x="53" y="100"/>
                      <a:pt x="47" y="98"/>
                      <a:pt x="51" y="96"/>
                    </a:cubicBezTo>
                    <a:cubicBezTo>
                      <a:pt x="50" y="91"/>
                      <a:pt x="40" y="97"/>
                      <a:pt x="43" y="88"/>
                    </a:cubicBezTo>
                    <a:cubicBezTo>
                      <a:pt x="36" y="90"/>
                      <a:pt x="33" y="93"/>
                      <a:pt x="25" y="90"/>
                    </a:cubicBezTo>
                    <a:cubicBezTo>
                      <a:pt x="26" y="86"/>
                      <a:pt x="30" y="85"/>
                      <a:pt x="34" y="84"/>
                    </a:cubicBezTo>
                    <a:cubicBezTo>
                      <a:pt x="36" y="83"/>
                      <a:pt x="38" y="81"/>
                      <a:pt x="40" y="79"/>
                    </a:cubicBezTo>
                    <a:cubicBezTo>
                      <a:pt x="42" y="79"/>
                      <a:pt x="43" y="78"/>
                      <a:pt x="43" y="77"/>
                    </a:cubicBezTo>
                    <a:cubicBezTo>
                      <a:pt x="48" y="76"/>
                      <a:pt x="51" y="77"/>
                      <a:pt x="53" y="79"/>
                    </a:cubicBezTo>
                    <a:cubicBezTo>
                      <a:pt x="55" y="78"/>
                      <a:pt x="57" y="76"/>
                      <a:pt x="58" y="73"/>
                    </a:cubicBezTo>
                    <a:cubicBezTo>
                      <a:pt x="59" y="70"/>
                      <a:pt x="54" y="73"/>
                      <a:pt x="53" y="71"/>
                    </a:cubicBezTo>
                    <a:cubicBezTo>
                      <a:pt x="52" y="71"/>
                      <a:pt x="51" y="67"/>
                      <a:pt x="51" y="66"/>
                    </a:cubicBezTo>
                    <a:cubicBezTo>
                      <a:pt x="50" y="65"/>
                      <a:pt x="48" y="64"/>
                      <a:pt x="49" y="62"/>
                    </a:cubicBezTo>
                    <a:cubicBezTo>
                      <a:pt x="48" y="63"/>
                      <a:pt x="46" y="64"/>
                      <a:pt x="43" y="64"/>
                    </a:cubicBezTo>
                    <a:cubicBezTo>
                      <a:pt x="44" y="60"/>
                      <a:pt x="43" y="58"/>
                      <a:pt x="40" y="58"/>
                    </a:cubicBezTo>
                    <a:cubicBezTo>
                      <a:pt x="41" y="55"/>
                      <a:pt x="43" y="52"/>
                      <a:pt x="49" y="53"/>
                    </a:cubicBezTo>
                    <a:cubicBezTo>
                      <a:pt x="54" y="52"/>
                      <a:pt x="53" y="59"/>
                      <a:pt x="60" y="56"/>
                    </a:cubicBezTo>
                    <a:cubicBezTo>
                      <a:pt x="60" y="59"/>
                      <a:pt x="61" y="60"/>
                      <a:pt x="62" y="60"/>
                    </a:cubicBezTo>
                    <a:cubicBezTo>
                      <a:pt x="68" y="62"/>
                      <a:pt x="65" y="54"/>
                      <a:pt x="68" y="53"/>
                    </a:cubicBezTo>
                    <a:cubicBezTo>
                      <a:pt x="77" y="51"/>
                      <a:pt x="85" y="48"/>
                      <a:pt x="90" y="42"/>
                    </a:cubicBezTo>
                    <a:cubicBezTo>
                      <a:pt x="90" y="37"/>
                      <a:pt x="87" y="44"/>
                      <a:pt x="83" y="42"/>
                    </a:cubicBezTo>
                    <a:cubicBezTo>
                      <a:pt x="80" y="44"/>
                      <a:pt x="75" y="44"/>
                      <a:pt x="73" y="47"/>
                    </a:cubicBezTo>
                    <a:cubicBezTo>
                      <a:pt x="68" y="46"/>
                      <a:pt x="59" y="48"/>
                      <a:pt x="51" y="47"/>
                    </a:cubicBezTo>
                    <a:cubicBezTo>
                      <a:pt x="46" y="47"/>
                      <a:pt x="44" y="44"/>
                      <a:pt x="38" y="47"/>
                    </a:cubicBezTo>
                    <a:cubicBezTo>
                      <a:pt x="36" y="40"/>
                      <a:pt x="31" y="48"/>
                      <a:pt x="29" y="42"/>
                    </a:cubicBezTo>
                    <a:cubicBezTo>
                      <a:pt x="26" y="45"/>
                      <a:pt x="21" y="40"/>
                      <a:pt x="14" y="42"/>
                    </a:cubicBezTo>
                    <a:cubicBezTo>
                      <a:pt x="15" y="36"/>
                      <a:pt x="8" y="39"/>
                      <a:pt x="6" y="36"/>
                    </a:cubicBezTo>
                    <a:cubicBezTo>
                      <a:pt x="5" y="31"/>
                      <a:pt x="10" y="32"/>
                      <a:pt x="12" y="30"/>
                    </a:cubicBezTo>
                    <a:cubicBezTo>
                      <a:pt x="12" y="25"/>
                      <a:pt x="0" y="33"/>
                      <a:pt x="2" y="25"/>
                    </a:cubicBezTo>
                    <a:cubicBezTo>
                      <a:pt x="11" y="22"/>
                      <a:pt x="25" y="21"/>
                      <a:pt x="38" y="19"/>
                    </a:cubicBezTo>
                    <a:cubicBezTo>
                      <a:pt x="40" y="19"/>
                      <a:pt x="39" y="17"/>
                      <a:pt x="40" y="15"/>
                    </a:cubicBezTo>
                    <a:cubicBezTo>
                      <a:pt x="49" y="17"/>
                      <a:pt x="57" y="13"/>
                      <a:pt x="62" y="15"/>
                    </a:cubicBezTo>
                    <a:cubicBezTo>
                      <a:pt x="64" y="14"/>
                      <a:pt x="65" y="12"/>
                      <a:pt x="66" y="10"/>
                    </a:cubicBezTo>
                    <a:cubicBezTo>
                      <a:pt x="77" y="9"/>
                      <a:pt x="87" y="6"/>
                      <a:pt x="96" y="8"/>
                    </a:cubicBezTo>
                    <a:cubicBezTo>
                      <a:pt x="97" y="8"/>
                      <a:pt x="97" y="6"/>
                      <a:pt x="97" y="4"/>
                    </a:cubicBezTo>
                    <a:cubicBezTo>
                      <a:pt x="105" y="5"/>
                      <a:pt x="115" y="3"/>
                      <a:pt x="120" y="6"/>
                    </a:cubicBezTo>
                    <a:cubicBezTo>
                      <a:pt x="121" y="3"/>
                      <a:pt x="129" y="6"/>
                      <a:pt x="129" y="2"/>
                    </a:cubicBezTo>
                    <a:cubicBezTo>
                      <a:pt x="134" y="4"/>
                      <a:pt x="141" y="5"/>
                      <a:pt x="148" y="4"/>
                    </a:cubicBezTo>
                    <a:cubicBezTo>
                      <a:pt x="148" y="3"/>
                      <a:pt x="147" y="3"/>
                      <a:pt x="146" y="2"/>
                    </a:cubicBezTo>
                    <a:cubicBezTo>
                      <a:pt x="146" y="0"/>
                      <a:pt x="148" y="1"/>
                      <a:pt x="148" y="2"/>
                    </a:cubicBezTo>
                    <a:cubicBezTo>
                      <a:pt x="156" y="4"/>
                      <a:pt x="169" y="1"/>
                      <a:pt x="178" y="2"/>
                    </a:cubicBezTo>
                    <a:cubicBezTo>
                      <a:pt x="178" y="2"/>
                      <a:pt x="177" y="6"/>
                      <a:pt x="178" y="6"/>
                    </a:cubicBezTo>
                    <a:cubicBezTo>
                      <a:pt x="192" y="6"/>
                      <a:pt x="193" y="3"/>
                      <a:pt x="20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任意多边形: 形状 85"/>
              <p:cNvSpPr/>
              <p:nvPr/>
            </p:nvSpPr>
            <p:spPr bwMode="auto">
              <a:xfrm>
                <a:off x="5955742" y="531150"/>
                <a:ext cx="133075" cy="49028"/>
              </a:xfrm>
              <a:custGeom>
                <a:avLst/>
                <a:gdLst>
                  <a:gd name="T0" fmla="*/ 17 w 64"/>
                  <a:gd name="T1" fmla="*/ 3 h 24"/>
                  <a:gd name="T2" fmla="*/ 17 w 64"/>
                  <a:gd name="T3" fmla="*/ 5 h 24"/>
                  <a:gd name="T4" fmla="*/ 22 w 64"/>
                  <a:gd name="T5" fmla="*/ 10 h 24"/>
                  <a:gd name="T6" fmla="*/ 28 w 64"/>
                  <a:gd name="T7" fmla="*/ 7 h 24"/>
                  <a:gd name="T8" fmla="*/ 37 w 64"/>
                  <a:gd name="T9" fmla="*/ 10 h 24"/>
                  <a:gd name="T10" fmla="*/ 54 w 64"/>
                  <a:gd name="T11" fmla="*/ 7 h 24"/>
                  <a:gd name="T12" fmla="*/ 61 w 64"/>
                  <a:gd name="T13" fmla="*/ 10 h 24"/>
                  <a:gd name="T14" fmla="*/ 58 w 64"/>
                  <a:gd name="T15" fmla="*/ 18 h 24"/>
                  <a:gd name="T16" fmla="*/ 41 w 64"/>
                  <a:gd name="T17" fmla="*/ 20 h 24"/>
                  <a:gd name="T18" fmla="*/ 30 w 64"/>
                  <a:gd name="T19" fmla="*/ 24 h 24"/>
                  <a:gd name="T20" fmla="*/ 11 w 64"/>
                  <a:gd name="T21" fmla="*/ 10 h 24"/>
                  <a:gd name="T22" fmla="*/ 2 w 64"/>
                  <a:gd name="T23" fmla="*/ 9 h 24"/>
                  <a:gd name="T24" fmla="*/ 17 w 64"/>
                  <a:gd name="T2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17" y="3"/>
                    </a:moveTo>
                    <a:cubicBezTo>
                      <a:pt x="19" y="3"/>
                      <a:pt x="18" y="5"/>
                      <a:pt x="17" y="5"/>
                    </a:cubicBezTo>
                    <a:cubicBezTo>
                      <a:pt x="16" y="9"/>
                      <a:pt x="25" y="4"/>
                      <a:pt x="22" y="10"/>
                    </a:cubicBezTo>
                    <a:cubicBezTo>
                      <a:pt x="26" y="11"/>
                      <a:pt x="25" y="7"/>
                      <a:pt x="28" y="7"/>
                    </a:cubicBezTo>
                    <a:cubicBezTo>
                      <a:pt x="32" y="11"/>
                      <a:pt x="36" y="3"/>
                      <a:pt x="37" y="10"/>
                    </a:cubicBezTo>
                    <a:cubicBezTo>
                      <a:pt x="42" y="9"/>
                      <a:pt x="49" y="8"/>
                      <a:pt x="54" y="7"/>
                    </a:cubicBezTo>
                    <a:cubicBezTo>
                      <a:pt x="53" y="12"/>
                      <a:pt x="63" y="5"/>
                      <a:pt x="61" y="10"/>
                    </a:cubicBezTo>
                    <a:cubicBezTo>
                      <a:pt x="64" y="16"/>
                      <a:pt x="50" y="14"/>
                      <a:pt x="58" y="18"/>
                    </a:cubicBezTo>
                    <a:cubicBezTo>
                      <a:pt x="56" y="22"/>
                      <a:pt x="46" y="19"/>
                      <a:pt x="41" y="20"/>
                    </a:cubicBezTo>
                    <a:cubicBezTo>
                      <a:pt x="37" y="20"/>
                      <a:pt x="33" y="22"/>
                      <a:pt x="30" y="24"/>
                    </a:cubicBezTo>
                    <a:cubicBezTo>
                      <a:pt x="22" y="20"/>
                      <a:pt x="15" y="17"/>
                      <a:pt x="11" y="10"/>
                    </a:cubicBezTo>
                    <a:cubicBezTo>
                      <a:pt x="8" y="9"/>
                      <a:pt x="1" y="13"/>
                      <a:pt x="2" y="9"/>
                    </a:cubicBezTo>
                    <a:cubicBezTo>
                      <a:pt x="0" y="0"/>
                      <a:pt x="16" y="9"/>
                      <a:pt x="1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任意多边形: 形状 86"/>
              <p:cNvSpPr/>
              <p:nvPr/>
            </p:nvSpPr>
            <p:spPr bwMode="auto">
              <a:xfrm>
                <a:off x="3864374" y="596988"/>
                <a:ext cx="63036" cy="19611"/>
              </a:xfrm>
              <a:custGeom>
                <a:avLst/>
                <a:gdLst>
                  <a:gd name="T0" fmla="*/ 28 w 30"/>
                  <a:gd name="T1" fmla="*/ 1 h 9"/>
                  <a:gd name="T2" fmla="*/ 17 w 30"/>
                  <a:gd name="T3" fmla="*/ 6 h 9"/>
                  <a:gd name="T4" fmla="*/ 13 w 30"/>
                  <a:gd name="T5" fmla="*/ 8 h 9"/>
                  <a:gd name="T6" fmla="*/ 6 w 30"/>
                  <a:gd name="T7" fmla="*/ 8 h 9"/>
                  <a:gd name="T8" fmla="*/ 10 w 30"/>
                  <a:gd name="T9" fmla="*/ 3 h 9"/>
                  <a:gd name="T10" fmla="*/ 28 w 30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28" y="1"/>
                    </a:moveTo>
                    <a:cubicBezTo>
                      <a:pt x="30" y="7"/>
                      <a:pt x="22" y="6"/>
                      <a:pt x="17" y="6"/>
                    </a:cubicBezTo>
                    <a:cubicBezTo>
                      <a:pt x="15" y="7"/>
                      <a:pt x="15" y="8"/>
                      <a:pt x="13" y="8"/>
                    </a:cubicBezTo>
                    <a:cubicBezTo>
                      <a:pt x="10" y="8"/>
                      <a:pt x="6" y="6"/>
                      <a:pt x="6" y="8"/>
                    </a:cubicBezTo>
                    <a:cubicBezTo>
                      <a:pt x="0" y="9"/>
                      <a:pt x="9" y="2"/>
                      <a:pt x="10" y="3"/>
                    </a:cubicBezTo>
                    <a:cubicBezTo>
                      <a:pt x="13" y="7"/>
                      <a:pt x="22" y="0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任意多边形: 形状 87"/>
              <p:cNvSpPr/>
              <p:nvPr/>
            </p:nvSpPr>
            <p:spPr bwMode="auto">
              <a:xfrm>
                <a:off x="4109511" y="596988"/>
                <a:ext cx="56031" cy="37822"/>
              </a:xfrm>
              <a:custGeom>
                <a:avLst/>
                <a:gdLst>
                  <a:gd name="T0" fmla="*/ 13 w 27"/>
                  <a:gd name="T1" fmla="*/ 1 h 18"/>
                  <a:gd name="T2" fmla="*/ 9 w 27"/>
                  <a:gd name="T3" fmla="*/ 3 h 18"/>
                  <a:gd name="T4" fmla="*/ 18 w 27"/>
                  <a:gd name="T5" fmla="*/ 8 h 18"/>
                  <a:gd name="T6" fmla="*/ 22 w 27"/>
                  <a:gd name="T7" fmla="*/ 6 h 18"/>
                  <a:gd name="T8" fmla="*/ 11 w 27"/>
                  <a:gd name="T9" fmla="*/ 18 h 18"/>
                  <a:gd name="T10" fmla="*/ 0 w 27"/>
                  <a:gd name="T11" fmla="*/ 5 h 18"/>
                  <a:gd name="T12" fmla="*/ 13 w 27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13" y="1"/>
                    </a:moveTo>
                    <a:cubicBezTo>
                      <a:pt x="13" y="3"/>
                      <a:pt x="10" y="2"/>
                      <a:pt x="9" y="3"/>
                    </a:cubicBezTo>
                    <a:cubicBezTo>
                      <a:pt x="9" y="8"/>
                      <a:pt x="21" y="0"/>
                      <a:pt x="18" y="8"/>
                    </a:cubicBezTo>
                    <a:cubicBezTo>
                      <a:pt x="20" y="9"/>
                      <a:pt x="22" y="8"/>
                      <a:pt x="22" y="6"/>
                    </a:cubicBezTo>
                    <a:cubicBezTo>
                      <a:pt x="27" y="12"/>
                      <a:pt x="12" y="13"/>
                      <a:pt x="11" y="18"/>
                    </a:cubicBezTo>
                    <a:cubicBezTo>
                      <a:pt x="6" y="14"/>
                      <a:pt x="7" y="5"/>
                      <a:pt x="0" y="5"/>
                    </a:cubicBezTo>
                    <a:cubicBezTo>
                      <a:pt x="2" y="1"/>
                      <a:pt x="9" y="3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任意多边形: 形状 88"/>
              <p:cNvSpPr/>
              <p:nvPr/>
            </p:nvSpPr>
            <p:spPr bwMode="auto">
              <a:xfrm>
                <a:off x="5381422" y="639011"/>
                <a:ext cx="3276430" cy="2147400"/>
              </a:xfrm>
              <a:custGeom>
                <a:avLst/>
                <a:gdLst>
                  <a:gd name="T0" fmla="*/ 936 w 1575"/>
                  <a:gd name="T1" fmla="*/ 72 h 1033"/>
                  <a:gd name="T2" fmla="*/ 1105 w 1575"/>
                  <a:gd name="T3" fmla="*/ 72 h 1033"/>
                  <a:gd name="T4" fmla="*/ 1247 w 1575"/>
                  <a:gd name="T5" fmla="*/ 85 h 1033"/>
                  <a:gd name="T6" fmla="*/ 1432 w 1575"/>
                  <a:gd name="T7" fmla="*/ 115 h 1033"/>
                  <a:gd name="T8" fmla="*/ 1575 w 1575"/>
                  <a:gd name="T9" fmla="*/ 162 h 1033"/>
                  <a:gd name="T10" fmla="*/ 1484 w 1575"/>
                  <a:gd name="T11" fmla="*/ 184 h 1033"/>
                  <a:gd name="T12" fmla="*/ 1366 w 1575"/>
                  <a:gd name="T13" fmla="*/ 273 h 1033"/>
                  <a:gd name="T14" fmla="*/ 1320 w 1575"/>
                  <a:gd name="T15" fmla="*/ 301 h 1033"/>
                  <a:gd name="T16" fmla="*/ 1381 w 1575"/>
                  <a:gd name="T17" fmla="*/ 208 h 1033"/>
                  <a:gd name="T18" fmla="*/ 1247 w 1575"/>
                  <a:gd name="T19" fmla="*/ 247 h 1033"/>
                  <a:gd name="T20" fmla="*/ 1204 w 1575"/>
                  <a:gd name="T21" fmla="*/ 313 h 1033"/>
                  <a:gd name="T22" fmla="*/ 1130 w 1575"/>
                  <a:gd name="T23" fmla="*/ 415 h 1033"/>
                  <a:gd name="T24" fmla="*/ 1081 w 1575"/>
                  <a:gd name="T25" fmla="*/ 439 h 1033"/>
                  <a:gd name="T26" fmla="*/ 1061 w 1575"/>
                  <a:gd name="T27" fmla="*/ 464 h 1033"/>
                  <a:gd name="T28" fmla="*/ 993 w 1575"/>
                  <a:gd name="T29" fmla="*/ 587 h 1033"/>
                  <a:gd name="T30" fmla="*/ 956 w 1575"/>
                  <a:gd name="T31" fmla="*/ 674 h 1033"/>
                  <a:gd name="T32" fmla="*/ 895 w 1575"/>
                  <a:gd name="T33" fmla="*/ 685 h 1033"/>
                  <a:gd name="T34" fmla="*/ 882 w 1575"/>
                  <a:gd name="T35" fmla="*/ 689 h 1033"/>
                  <a:gd name="T36" fmla="*/ 848 w 1575"/>
                  <a:gd name="T37" fmla="*/ 602 h 1033"/>
                  <a:gd name="T38" fmla="*/ 742 w 1575"/>
                  <a:gd name="T39" fmla="*/ 657 h 1033"/>
                  <a:gd name="T40" fmla="*/ 665 w 1575"/>
                  <a:gd name="T41" fmla="*/ 579 h 1033"/>
                  <a:gd name="T42" fmla="*/ 524 w 1575"/>
                  <a:gd name="T43" fmla="*/ 557 h 1033"/>
                  <a:gd name="T44" fmla="*/ 557 w 1575"/>
                  <a:gd name="T45" fmla="*/ 616 h 1033"/>
                  <a:gd name="T46" fmla="*/ 453 w 1575"/>
                  <a:gd name="T47" fmla="*/ 622 h 1033"/>
                  <a:gd name="T48" fmla="*/ 391 w 1575"/>
                  <a:gd name="T49" fmla="*/ 546 h 1033"/>
                  <a:gd name="T50" fmla="*/ 440 w 1575"/>
                  <a:gd name="T51" fmla="*/ 646 h 1033"/>
                  <a:gd name="T52" fmla="*/ 470 w 1575"/>
                  <a:gd name="T53" fmla="*/ 749 h 1033"/>
                  <a:gd name="T54" fmla="*/ 412 w 1575"/>
                  <a:gd name="T55" fmla="*/ 898 h 1033"/>
                  <a:gd name="T56" fmla="*/ 352 w 1575"/>
                  <a:gd name="T57" fmla="*/ 1013 h 1033"/>
                  <a:gd name="T58" fmla="*/ 237 w 1575"/>
                  <a:gd name="T59" fmla="*/ 924 h 1033"/>
                  <a:gd name="T60" fmla="*/ 224 w 1575"/>
                  <a:gd name="T61" fmla="*/ 788 h 1033"/>
                  <a:gd name="T62" fmla="*/ 47 w 1575"/>
                  <a:gd name="T63" fmla="*/ 702 h 1033"/>
                  <a:gd name="T64" fmla="*/ 6 w 1575"/>
                  <a:gd name="T65" fmla="*/ 588 h 1033"/>
                  <a:gd name="T66" fmla="*/ 162 w 1575"/>
                  <a:gd name="T67" fmla="*/ 465 h 1033"/>
                  <a:gd name="T68" fmla="*/ 263 w 1575"/>
                  <a:gd name="T69" fmla="*/ 512 h 1033"/>
                  <a:gd name="T70" fmla="*/ 378 w 1575"/>
                  <a:gd name="T71" fmla="*/ 512 h 1033"/>
                  <a:gd name="T72" fmla="*/ 309 w 1575"/>
                  <a:gd name="T73" fmla="*/ 436 h 1033"/>
                  <a:gd name="T74" fmla="*/ 255 w 1575"/>
                  <a:gd name="T75" fmla="*/ 402 h 1033"/>
                  <a:gd name="T76" fmla="*/ 259 w 1575"/>
                  <a:gd name="T77" fmla="*/ 432 h 1033"/>
                  <a:gd name="T78" fmla="*/ 158 w 1575"/>
                  <a:gd name="T79" fmla="*/ 408 h 1033"/>
                  <a:gd name="T80" fmla="*/ 116 w 1575"/>
                  <a:gd name="T81" fmla="*/ 406 h 1033"/>
                  <a:gd name="T82" fmla="*/ 158 w 1575"/>
                  <a:gd name="T83" fmla="*/ 329 h 1033"/>
                  <a:gd name="T84" fmla="*/ 214 w 1575"/>
                  <a:gd name="T85" fmla="*/ 292 h 1033"/>
                  <a:gd name="T86" fmla="*/ 317 w 1575"/>
                  <a:gd name="T87" fmla="*/ 247 h 1033"/>
                  <a:gd name="T88" fmla="*/ 313 w 1575"/>
                  <a:gd name="T89" fmla="*/ 197 h 1033"/>
                  <a:gd name="T90" fmla="*/ 278 w 1575"/>
                  <a:gd name="T91" fmla="*/ 238 h 1033"/>
                  <a:gd name="T92" fmla="*/ 183 w 1575"/>
                  <a:gd name="T93" fmla="*/ 251 h 1033"/>
                  <a:gd name="T94" fmla="*/ 227 w 1575"/>
                  <a:gd name="T95" fmla="*/ 167 h 1033"/>
                  <a:gd name="T96" fmla="*/ 354 w 1575"/>
                  <a:gd name="T97" fmla="*/ 106 h 1033"/>
                  <a:gd name="T98" fmla="*/ 397 w 1575"/>
                  <a:gd name="T99" fmla="*/ 154 h 1033"/>
                  <a:gd name="T100" fmla="*/ 470 w 1575"/>
                  <a:gd name="T101" fmla="*/ 134 h 1033"/>
                  <a:gd name="T102" fmla="*/ 596 w 1575"/>
                  <a:gd name="T103" fmla="*/ 126 h 1033"/>
                  <a:gd name="T104" fmla="*/ 660 w 1575"/>
                  <a:gd name="T105" fmla="*/ 83 h 1033"/>
                  <a:gd name="T106" fmla="*/ 705 w 1575"/>
                  <a:gd name="T107" fmla="*/ 130 h 1033"/>
                  <a:gd name="T108" fmla="*/ 734 w 1575"/>
                  <a:gd name="T109" fmla="*/ 81 h 1033"/>
                  <a:gd name="T110" fmla="*/ 889 w 1575"/>
                  <a:gd name="T111" fmla="*/ 18 h 1033"/>
                  <a:gd name="T112" fmla="*/ 373 w 1575"/>
                  <a:gd name="T113" fmla="*/ 374 h 1033"/>
                  <a:gd name="T114" fmla="*/ 449 w 1575"/>
                  <a:gd name="T115" fmla="*/ 424 h 1033"/>
                  <a:gd name="T116" fmla="*/ 531 w 1575"/>
                  <a:gd name="T117" fmla="*/ 411 h 1033"/>
                  <a:gd name="T118" fmla="*/ 505 w 1575"/>
                  <a:gd name="T119" fmla="*/ 451 h 1033"/>
                  <a:gd name="T120" fmla="*/ 375 w 1575"/>
                  <a:gd name="T121" fmla="*/ 7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5" h="1033">
                    <a:moveTo>
                      <a:pt x="949" y="11"/>
                    </a:moveTo>
                    <a:cubicBezTo>
                      <a:pt x="949" y="13"/>
                      <a:pt x="952" y="12"/>
                      <a:pt x="954" y="13"/>
                    </a:cubicBezTo>
                    <a:cubicBezTo>
                      <a:pt x="954" y="15"/>
                      <a:pt x="951" y="14"/>
                      <a:pt x="949" y="14"/>
                    </a:cubicBezTo>
                    <a:cubicBezTo>
                      <a:pt x="957" y="22"/>
                      <a:pt x="965" y="11"/>
                      <a:pt x="979" y="14"/>
                    </a:cubicBezTo>
                    <a:cubicBezTo>
                      <a:pt x="982" y="19"/>
                      <a:pt x="987" y="22"/>
                      <a:pt x="993" y="24"/>
                    </a:cubicBezTo>
                    <a:cubicBezTo>
                      <a:pt x="994" y="26"/>
                      <a:pt x="993" y="29"/>
                      <a:pt x="993" y="31"/>
                    </a:cubicBezTo>
                    <a:cubicBezTo>
                      <a:pt x="994" y="33"/>
                      <a:pt x="998" y="33"/>
                      <a:pt x="997" y="37"/>
                    </a:cubicBezTo>
                    <a:cubicBezTo>
                      <a:pt x="993" y="36"/>
                      <a:pt x="994" y="39"/>
                      <a:pt x="993" y="42"/>
                    </a:cubicBezTo>
                    <a:cubicBezTo>
                      <a:pt x="992" y="41"/>
                      <a:pt x="989" y="40"/>
                      <a:pt x="986" y="40"/>
                    </a:cubicBezTo>
                    <a:cubicBezTo>
                      <a:pt x="983" y="41"/>
                      <a:pt x="986" y="43"/>
                      <a:pt x="984" y="44"/>
                    </a:cubicBezTo>
                    <a:cubicBezTo>
                      <a:pt x="983" y="45"/>
                      <a:pt x="982" y="42"/>
                      <a:pt x="980" y="42"/>
                    </a:cubicBezTo>
                    <a:cubicBezTo>
                      <a:pt x="979" y="43"/>
                      <a:pt x="975" y="46"/>
                      <a:pt x="969" y="44"/>
                    </a:cubicBezTo>
                    <a:cubicBezTo>
                      <a:pt x="967" y="44"/>
                      <a:pt x="968" y="47"/>
                      <a:pt x="967" y="48"/>
                    </a:cubicBezTo>
                    <a:cubicBezTo>
                      <a:pt x="967" y="48"/>
                      <a:pt x="964" y="47"/>
                      <a:pt x="964" y="48"/>
                    </a:cubicBezTo>
                    <a:cubicBezTo>
                      <a:pt x="963" y="50"/>
                      <a:pt x="967" y="51"/>
                      <a:pt x="964" y="55"/>
                    </a:cubicBezTo>
                    <a:cubicBezTo>
                      <a:pt x="963" y="52"/>
                      <a:pt x="954" y="56"/>
                      <a:pt x="958" y="57"/>
                    </a:cubicBezTo>
                    <a:cubicBezTo>
                      <a:pt x="954" y="61"/>
                      <a:pt x="948" y="59"/>
                      <a:pt x="943" y="61"/>
                    </a:cubicBezTo>
                    <a:cubicBezTo>
                      <a:pt x="940" y="62"/>
                      <a:pt x="938" y="67"/>
                      <a:pt x="934" y="67"/>
                    </a:cubicBezTo>
                    <a:cubicBezTo>
                      <a:pt x="934" y="69"/>
                      <a:pt x="934" y="72"/>
                      <a:pt x="932" y="72"/>
                    </a:cubicBezTo>
                    <a:cubicBezTo>
                      <a:pt x="933" y="75"/>
                      <a:pt x="934" y="72"/>
                      <a:pt x="936" y="72"/>
                    </a:cubicBezTo>
                    <a:cubicBezTo>
                      <a:pt x="941" y="72"/>
                      <a:pt x="943" y="68"/>
                      <a:pt x="947" y="67"/>
                    </a:cubicBezTo>
                    <a:cubicBezTo>
                      <a:pt x="950" y="66"/>
                      <a:pt x="950" y="69"/>
                      <a:pt x="952" y="68"/>
                    </a:cubicBezTo>
                    <a:cubicBezTo>
                      <a:pt x="955" y="68"/>
                      <a:pt x="955" y="65"/>
                      <a:pt x="956" y="65"/>
                    </a:cubicBezTo>
                    <a:cubicBezTo>
                      <a:pt x="960" y="63"/>
                      <a:pt x="965" y="65"/>
                      <a:pt x="969" y="63"/>
                    </a:cubicBezTo>
                    <a:cubicBezTo>
                      <a:pt x="972" y="62"/>
                      <a:pt x="968" y="60"/>
                      <a:pt x="971" y="59"/>
                    </a:cubicBezTo>
                    <a:cubicBezTo>
                      <a:pt x="972" y="59"/>
                      <a:pt x="974" y="60"/>
                      <a:pt x="975" y="59"/>
                    </a:cubicBezTo>
                    <a:cubicBezTo>
                      <a:pt x="975" y="59"/>
                      <a:pt x="976" y="55"/>
                      <a:pt x="977" y="55"/>
                    </a:cubicBezTo>
                    <a:cubicBezTo>
                      <a:pt x="977" y="55"/>
                      <a:pt x="982" y="57"/>
                      <a:pt x="984" y="57"/>
                    </a:cubicBezTo>
                    <a:cubicBezTo>
                      <a:pt x="989" y="57"/>
                      <a:pt x="989" y="56"/>
                      <a:pt x="993" y="55"/>
                    </a:cubicBezTo>
                    <a:cubicBezTo>
                      <a:pt x="993" y="57"/>
                      <a:pt x="993" y="59"/>
                      <a:pt x="993" y="61"/>
                    </a:cubicBezTo>
                    <a:cubicBezTo>
                      <a:pt x="996" y="59"/>
                      <a:pt x="997" y="59"/>
                      <a:pt x="997" y="63"/>
                    </a:cubicBezTo>
                    <a:cubicBezTo>
                      <a:pt x="1007" y="62"/>
                      <a:pt x="1023" y="64"/>
                      <a:pt x="1038" y="63"/>
                    </a:cubicBezTo>
                    <a:cubicBezTo>
                      <a:pt x="1037" y="71"/>
                      <a:pt x="1051" y="65"/>
                      <a:pt x="1049" y="74"/>
                    </a:cubicBezTo>
                    <a:cubicBezTo>
                      <a:pt x="1051" y="71"/>
                      <a:pt x="1054" y="74"/>
                      <a:pt x="1057" y="74"/>
                    </a:cubicBezTo>
                    <a:cubicBezTo>
                      <a:pt x="1062" y="74"/>
                      <a:pt x="1069" y="72"/>
                      <a:pt x="1072" y="74"/>
                    </a:cubicBezTo>
                    <a:cubicBezTo>
                      <a:pt x="1076" y="74"/>
                      <a:pt x="1072" y="66"/>
                      <a:pt x="1076" y="65"/>
                    </a:cubicBezTo>
                    <a:cubicBezTo>
                      <a:pt x="1082" y="66"/>
                      <a:pt x="1088" y="65"/>
                      <a:pt x="1094" y="67"/>
                    </a:cubicBezTo>
                    <a:cubicBezTo>
                      <a:pt x="1094" y="67"/>
                      <a:pt x="1094" y="68"/>
                      <a:pt x="1094" y="68"/>
                    </a:cubicBezTo>
                    <a:cubicBezTo>
                      <a:pt x="1097" y="69"/>
                      <a:pt x="1101" y="68"/>
                      <a:pt x="1103" y="68"/>
                    </a:cubicBezTo>
                    <a:cubicBezTo>
                      <a:pt x="1104" y="69"/>
                      <a:pt x="1105" y="72"/>
                      <a:pt x="1105" y="72"/>
                    </a:cubicBezTo>
                    <a:cubicBezTo>
                      <a:pt x="1108" y="74"/>
                      <a:pt x="1113" y="71"/>
                      <a:pt x="1115" y="74"/>
                    </a:cubicBezTo>
                    <a:cubicBezTo>
                      <a:pt x="1114" y="78"/>
                      <a:pt x="1114" y="82"/>
                      <a:pt x="1109" y="81"/>
                    </a:cubicBezTo>
                    <a:cubicBezTo>
                      <a:pt x="1109" y="85"/>
                      <a:pt x="1112" y="86"/>
                      <a:pt x="1117" y="85"/>
                    </a:cubicBezTo>
                    <a:cubicBezTo>
                      <a:pt x="1115" y="96"/>
                      <a:pt x="1124" y="97"/>
                      <a:pt x="1128" y="102"/>
                    </a:cubicBezTo>
                    <a:cubicBezTo>
                      <a:pt x="1131" y="100"/>
                      <a:pt x="1134" y="99"/>
                      <a:pt x="1137" y="96"/>
                    </a:cubicBezTo>
                    <a:cubicBezTo>
                      <a:pt x="1138" y="95"/>
                      <a:pt x="1138" y="92"/>
                      <a:pt x="1139" y="91"/>
                    </a:cubicBezTo>
                    <a:cubicBezTo>
                      <a:pt x="1140" y="90"/>
                      <a:pt x="1143" y="91"/>
                      <a:pt x="1143" y="89"/>
                    </a:cubicBezTo>
                    <a:cubicBezTo>
                      <a:pt x="1148" y="88"/>
                      <a:pt x="1146" y="93"/>
                      <a:pt x="1148" y="95"/>
                    </a:cubicBezTo>
                    <a:cubicBezTo>
                      <a:pt x="1153" y="95"/>
                      <a:pt x="1157" y="95"/>
                      <a:pt x="1161" y="95"/>
                    </a:cubicBezTo>
                    <a:cubicBezTo>
                      <a:pt x="1163" y="93"/>
                      <a:pt x="1168" y="94"/>
                      <a:pt x="1167" y="89"/>
                    </a:cubicBezTo>
                    <a:cubicBezTo>
                      <a:pt x="1173" y="91"/>
                      <a:pt x="1187" y="85"/>
                      <a:pt x="1187" y="93"/>
                    </a:cubicBezTo>
                    <a:cubicBezTo>
                      <a:pt x="1193" y="93"/>
                      <a:pt x="1191" y="86"/>
                      <a:pt x="1199" y="89"/>
                    </a:cubicBezTo>
                    <a:cubicBezTo>
                      <a:pt x="1198" y="87"/>
                      <a:pt x="1196" y="87"/>
                      <a:pt x="1195" y="87"/>
                    </a:cubicBezTo>
                    <a:cubicBezTo>
                      <a:pt x="1196" y="86"/>
                      <a:pt x="1196" y="82"/>
                      <a:pt x="1199" y="81"/>
                    </a:cubicBezTo>
                    <a:cubicBezTo>
                      <a:pt x="1204" y="82"/>
                      <a:pt x="1202" y="75"/>
                      <a:pt x="1210" y="78"/>
                    </a:cubicBezTo>
                    <a:cubicBezTo>
                      <a:pt x="1212" y="78"/>
                      <a:pt x="1210" y="75"/>
                      <a:pt x="1210" y="76"/>
                    </a:cubicBezTo>
                    <a:cubicBezTo>
                      <a:pt x="1213" y="72"/>
                      <a:pt x="1218" y="75"/>
                      <a:pt x="1225" y="74"/>
                    </a:cubicBezTo>
                    <a:cubicBezTo>
                      <a:pt x="1223" y="84"/>
                      <a:pt x="1235" y="71"/>
                      <a:pt x="1232" y="80"/>
                    </a:cubicBezTo>
                    <a:cubicBezTo>
                      <a:pt x="1240" y="81"/>
                      <a:pt x="1246" y="79"/>
                      <a:pt x="1253" y="78"/>
                    </a:cubicBezTo>
                    <a:cubicBezTo>
                      <a:pt x="1253" y="83"/>
                      <a:pt x="1245" y="79"/>
                      <a:pt x="1247" y="85"/>
                    </a:cubicBezTo>
                    <a:cubicBezTo>
                      <a:pt x="1248" y="89"/>
                      <a:pt x="1254" y="87"/>
                      <a:pt x="1258" y="87"/>
                    </a:cubicBezTo>
                    <a:cubicBezTo>
                      <a:pt x="1265" y="87"/>
                      <a:pt x="1271" y="87"/>
                      <a:pt x="1277" y="85"/>
                    </a:cubicBezTo>
                    <a:cubicBezTo>
                      <a:pt x="1278" y="92"/>
                      <a:pt x="1287" y="92"/>
                      <a:pt x="1290" y="98"/>
                    </a:cubicBezTo>
                    <a:cubicBezTo>
                      <a:pt x="1294" y="97"/>
                      <a:pt x="1296" y="100"/>
                      <a:pt x="1299" y="100"/>
                    </a:cubicBezTo>
                    <a:cubicBezTo>
                      <a:pt x="1311" y="101"/>
                      <a:pt x="1324" y="98"/>
                      <a:pt x="1335" y="100"/>
                    </a:cubicBezTo>
                    <a:cubicBezTo>
                      <a:pt x="1339" y="101"/>
                      <a:pt x="1343" y="106"/>
                      <a:pt x="1348" y="104"/>
                    </a:cubicBezTo>
                    <a:cubicBezTo>
                      <a:pt x="1347" y="107"/>
                      <a:pt x="1349" y="107"/>
                      <a:pt x="1351" y="108"/>
                    </a:cubicBezTo>
                    <a:cubicBezTo>
                      <a:pt x="1351" y="110"/>
                      <a:pt x="1351" y="113"/>
                      <a:pt x="1351" y="115"/>
                    </a:cubicBezTo>
                    <a:cubicBezTo>
                      <a:pt x="1351" y="118"/>
                      <a:pt x="1358" y="115"/>
                      <a:pt x="1359" y="117"/>
                    </a:cubicBezTo>
                    <a:cubicBezTo>
                      <a:pt x="1361" y="120"/>
                      <a:pt x="1360" y="116"/>
                      <a:pt x="1363" y="117"/>
                    </a:cubicBezTo>
                    <a:cubicBezTo>
                      <a:pt x="1363" y="117"/>
                      <a:pt x="1363" y="119"/>
                      <a:pt x="1364" y="119"/>
                    </a:cubicBezTo>
                    <a:cubicBezTo>
                      <a:pt x="1367" y="119"/>
                      <a:pt x="1387" y="121"/>
                      <a:pt x="1389" y="119"/>
                    </a:cubicBezTo>
                    <a:cubicBezTo>
                      <a:pt x="1389" y="119"/>
                      <a:pt x="1389" y="117"/>
                      <a:pt x="1389" y="117"/>
                    </a:cubicBezTo>
                    <a:cubicBezTo>
                      <a:pt x="1390" y="117"/>
                      <a:pt x="1394" y="119"/>
                      <a:pt x="1394" y="119"/>
                    </a:cubicBezTo>
                    <a:cubicBezTo>
                      <a:pt x="1396" y="117"/>
                      <a:pt x="1399" y="116"/>
                      <a:pt x="1400" y="119"/>
                    </a:cubicBezTo>
                    <a:cubicBezTo>
                      <a:pt x="1403" y="115"/>
                      <a:pt x="1409" y="115"/>
                      <a:pt x="1415" y="113"/>
                    </a:cubicBezTo>
                    <a:cubicBezTo>
                      <a:pt x="1414" y="119"/>
                      <a:pt x="1416" y="122"/>
                      <a:pt x="1417" y="126"/>
                    </a:cubicBezTo>
                    <a:cubicBezTo>
                      <a:pt x="1424" y="126"/>
                      <a:pt x="1427" y="130"/>
                      <a:pt x="1433" y="126"/>
                    </a:cubicBezTo>
                    <a:cubicBezTo>
                      <a:pt x="1434" y="123"/>
                      <a:pt x="1432" y="123"/>
                      <a:pt x="1430" y="122"/>
                    </a:cubicBezTo>
                    <a:cubicBezTo>
                      <a:pt x="1431" y="121"/>
                      <a:pt x="1432" y="118"/>
                      <a:pt x="1432" y="115"/>
                    </a:cubicBezTo>
                    <a:cubicBezTo>
                      <a:pt x="1436" y="111"/>
                      <a:pt x="1448" y="113"/>
                      <a:pt x="1450" y="117"/>
                    </a:cubicBezTo>
                    <a:cubicBezTo>
                      <a:pt x="1458" y="117"/>
                      <a:pt x="1466" y="116"/>
                      <a:pt x="1474" y="117"/>
                    </a:cubicBezTo>
                    <a:cubicBezTo>
                      <a:pt x="1477" y="117"/>
                      <a:pt x="1483" y="121"/>
                      <a:pt x="1484" y="117"/>
                    </a:cubicBezTo>
                    <a:cubicBezTo>
                      <a:pt x="1488" y="119"/>
                      <a:pt x="1487" y="121"/>
                      <a:pt x="1493" y="122"/>
                    </a:cubicBezTo>
                    <a:cubicBezTo>
                      <a:pt x="1495" y="123"/>
                      <a:pt x="1496" y="126"/>
                      <a:pt x="1497" y="126"/>
                    </a:cubicBezTo>
                    <a:cubicBezTo>
                      <a:pt x="1498" y="126"/>
                      <a:pt x="1499" y="125"/>
                      <a:pt x="1499" y="124"/>
                    </a:cubicBezTo>
                    <a:cubicBezTo>
                      <a:pt x="1501" y="125"/>
                      <a:pt x="1499" y="127"/>
                      <a:pt x="1500" y="128"/>
                    </a:cubicBezTo>
                    <a:cubicBezTo>
                      <a:pt x="1501" y="129"/>
                      <a:pt x="1504" y="127"/>
                      <a:pt x="1504" y="128"/>
                    </a:cubicBezTo>
                    <a:cubicBezTo>
                      <a:pt x="1505" y="129"/>
                      <a:pt x="1509" y="130"/>
                      <a:pt x="1514" y="132"/>
                    </a:cubicBezTo>
                    <a:cubicBezTo>
                      <a:pt x="1516" y="133"/>
                      <a:pt x="1521" y="134"/>
                      <a:pt x="1525" y="136"/>
                    </a:cubicBezTo>
                    <a:cubicBezTo>
                      <a:pt x="1526" y="136"/>
                      <a:pt x="1526" y="139"/>
                      <a:pt x="1527" y="139"/>
                    </a:cubicBezTo>
                    <a:cubicBezTo>
                      <a:pt x="1527" y="140"/>
                      <a:pt x="1530" y="139"/>
                      <a:pt x="1530" y="139"/>
                    </a:cubicBezTo>
                    <a:cubicBezTo>
                      <a:pt x="1531" y="140"/>
                      <a:pt x="1530" y="142"/>
                      <a:pt x="1530" y="143"/>
                    </a:cubicBezTo>
                    <a:cubicBezTo>
                      <a:pt x="1531" y="144"/>
                      <a:pt x="1534" y="142"/>
                      <a:pt x="1534" y="143"/>
                    </a:cubicBezTo>
                    <a:cubicBezTo>
                      <a:pt x="1535" y="145"/>
                      <a:pt x="1532" y="151"/>
                      <a:pt x="1540" y="149"/>
                    </a:cubicBezTo>
                    <a:cubicBezTo>
                      <a:pt x="1540" y="153"/>
                      <a:pt x="1540" y="157"/>
                      <a:pt x="1540" y="162"/>
                    </a:cubicBezTo>
                    <a:cubicBezTo>
                      <a:pt x="1546" y="161"/>
                      <a:pt x="1551" y="160"/>
                      <a:pt x="1553" y="154"/>
                    </a:cubicBezTo>
                    <a:cubicBezTo>
                      <a:pt x="1558" y="157"/>
                      <a:pt x="1565" y="156"/>
                      <a:pt x="1569" y="158"/>
                    </a:cubicBezTo>
                    <a:cubicBezTo>
                      <a:pt x="1570" y="158"/>
                      <a:pt x="1569" y="161"/>
                      <a:pt x="1569" y="162"/>
                    </a:cubicBezTo>
                    <a:cubicBezTo>
                      <a:pt x="1570" y="163"/>
                      <a:pt x="1574" y="161"/>
                      <a:pt x="1575" y="162"/>
                    </a:cubicBezTo>
                    <a:cubicBezTo>
                      <a:pt x="1574" y="164"/>
                      <a:pt x="1571" y="164"/>
                      <a:pt x="1571" y="167"/>
                    </a:cubicBezTo>
                    <a:cubicBezTo>
                      <a:pt x="1568" y="168"/>
                      <a:pt x="1568" y="165"/>
                      <a:pt x="1566" y="165"/>
                    </a:cubicBezTo>
                    <a:cubicBezTo>
                      <a:pt x="1564" y="167"/>
                      <a:pt x="1564" y="170"/>
                      <a:pt x="1560" y="169"/>
                    </a:cubicBezTo>
                    <a:cubicBezTo>
                      <a:pt x="1561" y="172"/>
                      <a:pt x="1566" y="171"/>
                      <a:pt x="1564" y="177"/>
                    </a:cubicBezTo>
                    <a:cubicBezTo>
                      <a:pt x="1557" y="171"/>
                      <a:pt x="1563" y="179"/>
                      <a:pt x="1558" y="180"/>
                    </a:cubicBezTo>
                    <a:cubicBezTo>
                      <a:pt x="1557" y="181"/>
                      <a:pt x="1555" y="182"/>
                      <a:pt x="1554" y="184"/>
                    </a:cubicBezTo>
                    <a:cubicBezTo>
                      <a:pt x="1552" y="184"/>
                      <a:pt x="1551" y="183"/>
                      <a:pt x="1549" y="182"/>
                    </a:cubicBezTo>
                    <a:cubicBezTo>
                      <a:pt x="1548" y="181"/>
                      <a:pt x="1546" y="179"/>
                      <a:pt x="1545" y="178"/>
                    </a:cubicBezTo>
                    <a:cubicBezTo>
                      <a:pt x="1542" y="177"/>
                      <a:pt x="1540" y="178"/>
                      <a:pt x="1538" y="177"/>
                    </a:cubicBezTo>
                    <a:cubicBezTo>
                      <a:pt x="1536" y="176"/>
                      <a:pt x="1535" y="173"/>
                      <a:pt x="1534" y="173"/>
                    </a:cubicBezTo>
                    <a:cubicBezTo>
                      <a:pt x="1532" y="172"/>
                      <a:pt x="1529" y="173"/>
                      <a:pt x="1527" y="173"/>
                    </a:cubicBezTo>
                    <a:cubicBezTo>
                      <a:pt x="1526" y="173"/>
                      <a:pt x="1526" y="171"/>
                      <a:pt x="1525" y="171"/>
                    </a:cubicBezTo>
                    <a:cubicBezTo>
                      <a:pt x="1522" y="171"/>
                      <a:pt x="1520" y="164"/>
                      <a:pt x="1517" y="169"/>
                    </a:cubicBezTo>
                    <a:cubicBezTo>
                      <a:pt x="1515" y="169"/>
                      <a:pt x="1516" y="166"/>
                      <a:pt x="1515" y="163"/>
                    </a:cubicBezTo>
                    <a:cubicBezTo>
                      <a:pt x="1512" y="163"/>
                      <a:pt x="1508" y="163"/>
                      <a:pt x="1504" y="163"/>
                    </a:cubicBezTo>
                    <a:cubicBezTo>
                      <a:pt x="1500" y="164"/>
                      <a:pt x="1504" y="168"/>
                      <a:pt x="1504" y="167"/>
                    </a:cubicBezTo>
                    <a:cubicBezTo>
                      <a:pt x="1504" y="170"/>
                      <a:pt x="1500" y="170"/>
                      <a:pt x="1500" y="175"/>
                    </a:cubicBezTo>
                    <a:cubicBezTo>
                      <a:pt x="1492" y="174"/>
                      <a:pt x="1491" y="180"/>
                      <a:pt x="1482" y="178"/>
                    </a:cubicBezTo>
                    <a:cubicBezTo>
                      <a:pt x="1480" y="180"/>
                      <a:pt x="1480" y="183"/>
                      <a:pt x="1476" y="182"/>
                    </a:cubicBezTo>
                    <a:cubicBezTo>
                      <a:pt x="1477" y="185"/>
                      <a:pt x="1481" y="184"/>
                      <a:pt x="1484" y="184"/>
                    </a:cubicBezTo>
                    <a:cubicBezTo>
                      <a:pt x="1486" y="185"/>
                      <a:pt x="1487" y="187"/>
                      <a:pt x="1489" y="188"/>
                    </a:cubicBezTo>
                    <a:cubicBezTo>
                      <a:pt x="1488" y="194"/>
                      <a:pt x="1488" y="192"/>
                      <a:pt x="1491" y="195"/>
                    </a:cubicBezTo>
                    <a:cubicBezTo>
                      <a:pt x="1493" y="199"/>
                      <a:pt x="1498" y="200"/>
                      <a:pt x="1500" y="203"/>
                    </a:cubicBezTo>
                    <a:cubicBezTo>
                      <a:pt x="1500" y="203"/>
                      <a:pt x="1495" y="208"/>
                      <a:pt x="1495" y="208"/>
                    </a:cubicBezTo>
                    <a:cubicBezTo>
                      <a:pt x="1490" y="209"/>
                      <a:pt x="1490" y="204"/>
                      <a:pt x="1487" y="204"/>
                    </a:cubicBezTo>
                    <a:cubicBezTo>
                      <a:pt x="1488" y="204"/>
                      <a:pt x="1490" y="208"/>
                      <a:pt x="1487" y="208"/>
                    </a:cubicBezTo>
                    <a:cubicBezTo>
                      <a:pt x="1482" y="209"/>
                      <a:pt x="1473" y="208"/>
                      <a:pt x="1467" y="210"/>
                    </a:cubicBezTo>
                    <a:cubicBezTo>
                      <a:pt x="1464" y="211"/>
                      <a:pt x="1457" y="213"/>
                      <a:pt x="1458" y="218"/>
                    </a:cubicBezTo>
                    <a:cubicBezTo>
                      <a:pt x="1449" y="216"/>
                      <a:pt x="1448" y="222"/>
                      <a:pt x="1443" y="223"/>
                    </a:cubicBezTo>
                    <a:cubicBezTo>
                      <a:pt x="1441" y="225"/>
                      <a:pt x="1441" y="226"/>
                      <a:pt x="1439" y="227"/>
                    </a:cubicBezTo>
                    <a:cubicBezTo>
                      <a:pt x="1438" y="228"/>
                      <a:pt x="1435" y="231"/>
                      <a:pt x="1433" y="231"/>
                    </a:cubicBezTo>
                    <a:cubicBezTo>
                      <a:pt x="1432" y="231"/>
                      <a:pt x="1430" y="233"/>
                      <a:pt x="1430" y="234"/>
                    </a:cubicBezTo>
                    <a:cubicBezTo>
                      <a:pt x="1424" y="233"/>
                      <a:pt x="1414" y="237"/>
                      <a:pt x="1411" y="232"/>
                    </a:cubicBezTo>
                    <a:cubicBezTo>
                      <a:pt x="1409" y="234"/>
                      <a:pt x="1404" y="233"/>
                      <a:pt x="1405" y="238"/>
                    </a:cubicBezTo>
                    <a:cubicBezTo>
                      <a:pt x="1395" y="239"/>
                      <a:pt x="1394" y="239"/>
                      <a:pt x="1383" y="238"/>
                    </a:cubicBezTo>
                    <a:cubicBezTo>
                      <a:pt x="1382" y="238"/>
                      <a:pt x="1381" y="240"/>
                      <a:pt x="1379" y="240"/>
                    </a:cubicBezTo>
                    <a:cubicBezTo>
                      <a:pt x="1378" y="241"/>
                      <a:pt x="1374" y="242"/>
                      <a:pt x="1374" y="246"/>
                    </a:cubicBezTo>
                    <a:cubicBezTo>
                      <a:pt x="1373" y="251"/>
                      <a:pt x="1365" y="248"/>
                      <a:pt x="1366" y="257"/>
                    </a:cubicBezTo>
                    <a:cubicBezTo>
                      <a:pt x="1365" y="263"/>
                      <a:pt x="1371" y="262"/>
                      <a:pt x="1374" y="264"/>
                    </a:cubicBezTo>
                    <a:cubicBezTo>
                      <a:pt x="1373" y="269"/>
                      <a:pt x="1372" y="274"/>
                      <a:pt x="1366" y="273"/>
                    </a:cubicBezTo>
                    <a:cubicBezTo>
                      <a:pt x="1367" y="277"/>
                      <a:pt x="1366" y="279"/>
                      <a:pt x="1363" y="279"/>
                    </a:cubicBezTo>
                    <a:cubicBezTo>
                      <a:pt x="1363" y="282"/>
                      <a:pt x="1363" y="284"/>
                      <a:pt x="1363" y="287"/>
                    </a:cubicBezTo>
                    <a:cubicBezTo>
                      <a:pt x="1363" y="289"/>
                      <a:pt x="1366" y="285"/>
                      <a:pt x="1366" y="288"/>
                    </a:cubicBezTo>
                    <a:cubicBezTo>
                      <a:pt x="1368" y="292"/>
                      <a:pt x="1364" y="291"/>
                      <a:pt x="1363" y="292"/>
                    </a:cubicBezTo>
                    <a:cubicBezTo>
                      <a:pt x="1362" y="293"/>
                      <a:pt x="1361" y="297"/>
                      <a:pt x="1361" y="298"/>
                    </a:cubicBezTo>
                    <a:cubicBezTo>
                      <a:pt x="1359" y="299"/>
                      <a:pt x="1353" y="298"/>
                      <a:pt x="1351" y="300"/>
                    </a:cubicBezTo>
                    <a:cubicBezTo>
                      <a:pt x="1350" y="301"/>
                      <a:pt x="1353" y="306"/>
                      <a:pt x="1351" y="307"/>
                    </a:cubicBezTo>
                    <a:cubicBezTo>
                      <a:pt x="1350" y="308"/>
                      <a:pt x="1350" y="303"/>
                      <a:pt x="1350" y="303"/>
                    </a:cubicBezTo>
                    <a:cubicBezTo>
                      <a:pt x="1348" y="303"/>
                      <a:pt x="1344" y="304"/>
                      <a:pt x="1348" y="313"/>
                    </a:cubicBezTo>
                    <a:cubicBezTo>
                      <a:pt x="1344" y="311"/>
                      <a:pt x="1345" y="315"/>
                      <a:pt x="1344" y="316"/>
                    </a:cubicBezTo>
                    <a:cubicBezTo>
                      <a:pt x="1343" y="317"/>
                      <a:pt x="1341" y="316"/>
                      <a:pt x="1340" y="316"/>
                    </a:cubicBezTo>
                    <a:cubicBezTo>
                      <a:pt x="1339" y="317"/>
                      <a:pt x="1340" y="322"/>
                      <a:pt x="1336" y="320"/>
                    </a:cubicBezTo>
                    <a:cubicBezTo>
                      <a:pt x="1337" y="323"/>
                      <a:pt x="1334" y="324"/>
                      <a:pt x="1335" y="328"/>
                    </a:cubicBezTo>
                    <a:cubicBezTo>
                      <a:pt x="1332" y="328"/>
                      <a:pt x="1327" y="327"/>
                      <a:pt x="1327" y="329"/>
                    </a:cubicBezTo>
                    <a:cubicBezTo>
                      <a:pt x="1325" y="329"/>
                      <a:pt x="1328" y="327"/>
                      <a:pt x="1327" y="324"/>
                    </a:cubicBezTo>
                    <a:cubicBezTo>
                      <a:pt x="1327" y="324"/>
                      <a:pt x="1325" y="323"/>
                      <a:pt x="1325" y="322"/>
                    </a:cubicBezTo>
                    <a:cubicBezTo>
                      <a:pt x="1325" y="321"/>
                      <a:pt x="1325" y="319"/>
                      <a:pt x="1325" y="318"/>
                    </a:cubicBezTo>
                    <a:cubicBezTo>
                      <a:pt x="1324" y="317"/>
                      <a:pt x="1323" y="315"/>
                      <a:pt x="1322" y="314"/>
                    </a:cubicBezTo>
                    <a:cubicBezTo>
                      <a:pt x="1321" y="314"/>
                      <a:pt x="1320" y="312"/>
                      <a:pt x="1318" y="313"/>
                    </a:cubicBezTo>
                    <a:cubicBezTo>
                      <a:pt x="1320" y="310"/>
                      <a:pt x="1320" y="305"/>
                      <a:pt x="1320" y="301"/>
                    </a:cubicBezTo>
                    <a:cubicBezTo>
                      <a:pt x="1320" y="298"/>
                      <a:pt x="1318" y="298"/>
                      <a:pt x="1318" y="296"/>
                    </a:cubicBezTo>
                    <a:cubicBezTo>
                      <a:pt x="1317" y="289"/>
                      <a:pt x="1320" y="281"/>
                      <a:pt x="1318" y="275"/>
                    </a:cubicBezTo>
                    <a:cubicBezTo>
                      <a:pt x="1325" y="281"/>
                      <a:pt x="1319" y="272"/>
                      <a:pt x="1322" y="268"/>
                    </a:cubicBezTo>
                    <a:cubicBezTo>
                      <a:pt x="1322" y="267"/>
                      <a:pt x="1324" y="274"/>
                      <a:pt x="1325" y="270"/>
                    </a:cubicBezTo>
                    <a:cubicBezTo>
                      <a:pt x="1325" y="269"/>
                      <a:pt x="1325" y="267"/>
                      <a:pt x="1325" y="266"/>
                    </a:cubicBezTo>
                    <a:cubicBezTo>
                      <a:pt x="1327" y="263"/>
                      <a:pt x="1335" y="258"/>
                      <a:pt x="1336" y="257"/>
                    </a:cubicBezTo>
                    <a:cubicBezTo>
                      <a:pt x="1336" y="257"/>
                      <a:pt x="1340" y="256"/>
                      <a:pt x="1338" y="255"/>
                    </a:cubicBezTo>
                    <a:cubicBezTo>
                      <a:pt x="1336" y="253"/>
                      <a:pt x="1339" y="253"/>
                      <a:pt x="1342" y="253"/>
                    </a:cubicBezTo>
                    <a:cubicBezTo>
                      <a:pt x="1345" y="251"/>
                      <a:pt x="1346" y="248"/>
                      <a:pt x="1346" y="244"/>
                    </a:cubicBezTo>
                    <a:cubicBezTo>
                      <a:pt x="1346" y="243"/>
                      <a:pt x="1352" y="241"/>
                      <a:pt x="1351" y="240"/>
                    </a:cubicBezTo>
                    <a:cubicBezTo>
                      <a:pt x="1351" y="240"/>
                      <a:pt x="1350" y="240"/>
                      <a:pt x="1350" y="240"/>
                    </a:cubicBezTo>
                    <a:cubicBezTo>
                      <a:pt x="1350" y="240"/>
                      <a:pt x="1351" y="236"/>
                      <a:pt x="1351" y="236"/>
                    </a:cubicBezTo>
                    <a:cubicBezTo>
                      <a:pt x="1353" y="236"/>
                      <a:pt x="1356" y="241"/>
                      <a:pt x="1355" y="232"/>
                    </a:cubicBezTo>
                    <a:cubicBezTo>
                      <a:pt x="1358" y="232"/>
                      <a:pt x="1362" y="232"/>
                      <a:pt x="1364" y="231"/>
                    </a:cubicBezTo>
                    <a:cubicBezTo>
                      <a:pt x="1365" y="230"/>
                      <a:pt x="1366" y="227"/>
                      <a:pt x="1366" y="227"/>
                    </a:cubicBezTo>
                    <a:cubicBezTo>
                      <a:pt x="1367" y="226"/>
                      <a:pt x="1369" y="227"/>
                      <a:pt x="1370" y="227"/>
                    </a:cubicBezTo>
                    <a:cubicBezTo>
                      <a:pt x="1371" y="226"/>
                      <a:pt x="1373" y="224"/>
                      <a:pt x="1374" y="223"/>
                    </a:cubicBezTo>
                    <a:cubicBezTo>
                      <a:pt x="1375" y="222"/>
                      <a:pt x="1375" y="223"/>
                      <a:pt x="1376" y="221"/>
                    </a:cubicBezTo>
                    <a:cubicBezTo>
                      <a:pt x="1376" y="219"/>
                      <a:pt x="1378" y="214"/>
                      <a:pt x="1381" y="218"/>
                    </a:cubicBezTo>
                    <a:cubicBezTo>
                      <a:pt x="1381" y="214"/>
                      <a:pt x="1381" y="211"/>
                      <a:pt x="1381" y="208"/>
                    </a:cubicBezTo>
                    <a:cubicBezTo>
                      <a:pt x="1377" y="208"/>
                      <a:pt x="1374" y="209"/>
                      <a:pt x="1372" y="210"/>
                    </a:cubicBezTo>
                    <a:cubicBezTo>
                      <a:pt x="1371" y="211"/>
                      <a:pt x="1369" y="213"/>
                      <a:pt x="1368" y="214"/>
                    </a:cubicBezTo>
                    <a:cubicBezTo>
                      <a:pt x="1367" y="215"/>
                      <a:pt x="1366" y="214"/>
                      <a:pt x="1366" y="216"/>
                    </a:cubicBezTo>
                    <a:cubicBezTo>
                      <a:pt x="1366" y="219"/>
                      <a:pt x="1359" y="218"/>
                      <a:pt x="1359" y="223"/>
                    </a:cubicBezTo>
                    <a:cubicBezTo>
                      <a:pt x="1355" y="223"/>
                      <a:pt x="1353" y="224"/>
                      <a:pt x="1353" y="227"/>
                    </a:cubicBezTo>
                    <a:cubicBezTo>
                      <a:pt x="1351" y="227"/>
                      <a:pt x="1352" y="224"/>
                      <a:pt x="1351" y="223"/>
                    </a:cubicBezTo>
                    <a:cubicBezTo>
                      <a:pt x="1351" y="223"/>
                      <a:pt x="1348" y="224"/>
                      <a:pt x="1348" y="223"/>
                    </a:cubicBezTo>
                    <a:cubicBezTo>
                      <a:pt x="1347" y="222"/>
                      <a:pt x="1348" y="219"/>
                      <a:pt x="1348" y="218"/>
                    </a:cubicBezTo>
                    <a:cubicBezTo>
                      <a:pt x="1340" y="219"/>
                      <a:pt x="1335" y="216"/>
                      <a:pt x="1329" y="218"/>
                    </a:cubicBezTo>
                    <a:cubicBezTo>
                      <a:pt x="1327" y="218"/>
                      <a:pt x="1329" y="220"/>
                      <a:pt x="1327" y="221"/>
                    </a:cubicBezTo>
                    <a:cubicBezTo>
                      <a:pt x="1325" y="223"/>
                      <a:pt x="1322" y="222"/>
                      <a:pt x="1320" y="223"/>
                    </a:cubicBezTo>
                    <a:cubicBezTo>
                      <a:pt x="1316" y="225"/>
                      <a:pt x="1316" y="226"/>
                      <a:pt x="1314" y="229"/>
                    </a:cubicBezTo>
                    <a:cubicBezTo>
                      <a:pt x="1313" y="230"/>
                      <a:pt x="1312" y="233"/>
                      <a:pt x="1308" y="232"/>
                    </a:cubicBezTo>
                    <a:cubicBezTo>
                      <a:pt x="1307" y="238"/>
                      <a:pt x="1311" y="237"/>
                      <a:pt x="1310" y="242"/>
                    </a:cubicBezTo>
                    <a:cubicBezTo>
                      <a:pt x="1308" y="243"/>
                      <a:pt x="1307" y="244"/>
                      <a:pt x="1307" y="247"/>
                    </a:cubicBezTo>
                    <a:cubicBezTo>
                      <a:pt x="1299" y="246"/>
                      <a:pt x="1297" y="250"/>
                      <a:pt x="1290" y="249"/>
                    </a:cubicBezTo>
                    <a:cubicBezTo>
                      <a:pt x="1288" y="247"/>
                      <a:pt x="1289" y="246"/>
                      <a:pt x="1290" y="244"/>
                    </a:cubicBezTo>
                    <a:cubicBezTo>
                      <a:pt x="1287" y="244"/>
                      <a:pt x="1286" y="242"/>
                      <a:pt x="1286" y="240"/>
                    </a:cubicBezTo>
                    <a:cubicBezTo>
                      <a:pt x="1283" y="240"/>
                      <a:pt x="1279" y="241"/>
                      <a:pt x="1279" y="238"/>
                    </a:cubicBezTo>
                    <a:cubicBezTo>
                      <a:pt x="1270" y="243"/>
                      <a:pt x="1259" y="246"/>
                      <a:pt x="1247" y="247"/>
                    </a:cubicBezTo>
                    <a:cubicBezTo>
                      <a:pt x="1246" y="244"/>
                      <a:pt x="1241" y="246"/>
                      <a:pt x="1243" y="240"/>
                    </a:cubicBezTo>
                    <a:cubicBezTo>
                      <a:pt x="1241" y="240"/>
                      <a:pt x="1238" y="240"/>
                      <a:pt x="1236" y="240"/>
                    </a:cubicBezTo>
                    <a:cubicBezTo>
                      <a:pt x="1228" y="242"/>
                      <a:pt x="1222" y="244"/>
                      <a:pt x="1215" y="247"/>
                    </a:cubicBezTo>
                    <a:cubicBezTo>
                      <a:pt x="1210" y="250"/>
                      <a:pt x="1206" y="255"/>
                      <a:pt x="1200" y="257"/>
                    </a:cubicBezTo>
                    <a:cubicBezTo>
                      <a:pt x="1201" y="260"/>
                      <a:pt x="1200" y="263"/>
                      <a:pt x="1197" y="262"/>
                    </a:cubicBezTo>
                    <a:cubicBezTo>
                      <a:pt x="1198" y="268"/>
                      <a:pt x="1194" y="267"/>
                      <a:pt x="1195" y="272"/>
                    </a:cubicBezTo>
                    <a:cubicBezTo>
                      <a:pt x="1191" y="268"/>
                      <a:pt x="1187" y="279"/>
                      <a:pt x="1185" y="277"/>
                    </a:cubicBezTo>
                    <a:cubicBezTo>
                      <a:pt x="1182" y="274"/>
                      <a:pt x="1185" y="279"/>
                      <a:pt x="1180" y="279"/>
                    </a:cubicBezTo>
                    <a:cubicBezTo>
                      <a:pt x="1177" y="279"/>
                      <a:pt x="1176" y="280"/>
                      <a:pt x="1176" y="283"/>
                    </a:cubicBezTo>
                    <a:cubicBezTo>
                      <a:pt x="1167" y="280"/>
                      <a:pt x="1170" y="289"/>
                      <a:pt x="1163" y="288"/>
                    </a:cubicBezTo>
                    <a:cubicBezTo>
                      <a:pt x="1164" y="290"/>
                      <a:pt x="1169" y="298"/>
                      <a:pt x="1171" y="294"/>
                    </a:cubicBezTo>
                    <a:cubicBezTo>
                      <a:pt x="1173" y="295"/>
                      <a:pt x="1172" y="299"/>
                      <a:pt x="1172" y="301"/>
                    </a:cubicBezTo>
                    <a:cubicBezTo>
                      <a:pt x="1175" y="300"/>
                      <a:pt x="1178" y="303"/>
                      <a:pt x="1178" y="303"/>
                    </a:cubicBezTo>
                    <a:cubicBezTo>
                      <a:pt x="1180" y="303"/>
                      <a:pt x="1182" y="301"/>
                      <a:pt x="1185" y="301"/>
                    </a:cubicBezTo>
                    <a:cubicBezTo>
                      <a:pt x="1186" y="302"/>
                      <a:pt x="1188" y="303"/>
                      <a:pt x="1187" y="303"/>
                    </a:cubicBezTo>
                    <a:cubicBezTo>
                      <a:pt x="1190" y="303"/>
                      <a:pt x="1192" y="298"/>
                      <a:pt x="1193" y="301"/>
                    </a:cubicBezTo>
                    <a:cubicBezTo>
                      <a:pt x="1195" y="301"/>
                      <a:pt x="1194" y="299"/>
                      <a:pt x="1195" y="298"/>
                    </a:cubicBezTo>
                    <a:cubicBezTo>
                      <a:pt x="1198" y="299"/>
                      <a:pt x="1198" y="312"/>
                      <a:pt x="1202" y="305"/>
                    </a:cubicBezTo>
                    <a:cubicBezTo>
                      <a:pt x="1207" y="304"/>
                      <a:pt x="1201" y="314"/>
                      <a:pt x="1208" y="311"/>
                    </a:cubicBezTo>
                    <a:cubicBezTo>
                      <a:pt x="1208" y="313"/>
                      <a:pt x="1205" y="312"/>
                      <a:pt x="1204" y="313"/>
                    </a:cubicBezTo>
                    <a:cubicBezTo>
                      <a:pt x="1204" y="313"/>
                      <a:pt x="1207" y="318"/>
                      <a:pt x="1206" y="320"/>
                    </a:cubicBezTo>
                    <a:cubicBezTo>
                      <a:pt x="1206" y="321"/>
                      <a:pt x="1204" y="320"/>
                      <a:pt x="1204" y="322"/>
                    </a:cubicBezTo>
                    <a:cubicBezTo>
                      <a:pt x="1204" y="323"/>
                      <a:pt x="1202" y="324"/>
                      <a:pt x="1202" y="326"/>
                    </a:cubicBezTo>
                    <a:cubicBezTo>
                      <a:pt x="1201" y="332"/>
                      <a:pt x="1205" y="342"/>
                      <a:pt x="1199" y="337"/>
                    </a:cubicBezTo>
                    <a:cubicBezTo>
                      <a:pt x="1200" y="353"/>
                      <a:pt x="1193" y="361"/>
                      <a:pt x="1189" y="372"/>
                    </a:cubicBezTo>
                    <a:cubicBezTo>
                      <a:pt x="1187" y="374"/>
                      <a:pt x="1186" y="373"/>
                      <a:pt x="1184" y="372"/>
                    </a:cubicBezTo>
                    <a:cubicBezTo>
                      <a:pt x="1183" y="374"/>
                      <a:pt x="1184" y="376"/>
                      <a:pt x="1184" y="378"/>
                    </a:cubicBezTo>
                    <a:cubicBezTo>
                      <a:pt x="1183" y="380"/>
                      <a:pt x="1180" y="378"/>
                      <a:pt x="1178" y="380"/>
                    </a:cubicBezTo>
                    <a:cubicBezTo>
                      <a:pt x="1177" y="380"/>
                      <a:pt x="1179" y="383"/>
                      <a:pt x="1178" y="383"/>
                    </a:cubicBezTo>
                    <a:cubicBezTo>
                      <a:pt x="1177" y="384"/>
                      <a:pt x="1175" y="383"/>
                      <a:pt x="1174" y="383"/>
                    </a:cubicBezTo>
                    <a:cubicBezTo>
                      <a:pt x="1173" y="385"/>
                      <a:pt x="1176" y="386"/>
                      <a:pt x="1176" y="385"/>
                    </a:cubicBezTo>
                    <a:cubicBezTo>
                      <a:pt x="1175" y="387"/>
                      <a:pt x="1172" y="387"/>
                      <a:pt x="1171" y="389"/>
                    </a:cubicBezTo>
                    <a:cubicBezTo>
                      <a:pt x="1170" y="390"/>
                      <a:pt x="1170" y="393"/>
                      <a:pt x="1169" y="395"/>
                    </a:cubicBezTo>
                    <a:cubicBezTo>
                      <a:pt x="1167" y="396"/>
                      <a:pt x="1165" y="395"/>
                      <a:pt x="1163" y="396"/>
                    </a:cubicBezTo>
                    <a:cubicBezTo>
                      <a:pt x="1161" y="398"/>
                      <a:pt x="1163" y="400"/>
                      <a:pt x="1161" y="402"/>
                    </a:cubicBezTo>
                    <a:cubicBezTo>
                      <a:pt x="1161" y="403"/>
                      <a:pt x="1158" y="401"/>
                      <a:pt x="1158" y="402"/>
                    </a:cubicBezTo>
                    <a:cubicBezTo>
                      <a:pt x="1157" y="402"/>
                      <a:pt x="1157" y="407"/>
                      <a:pt x="1156" y="406"/>
                    </a:cubicBezTo>
                    <a:cubicBezTo>
                      <a:pt x="1154" y="404"/>
                      <a:pt x="1152" y="404"/>
                      <a:pt x="1152" y="410"/>
                    </a:cubicBezTo>
                    <a:cubicBezTo>
                      <a:pt x="1143" y="411"/>
                      <a:pt x="1143" y="410"/>
                      <a:pt x="1133" y="410"/>
                    </a:cubicBezTo>
                    <a:cubicBezTo>
                      <a:pt x="1133" y="411"/>
                      <a:pt x="1126" y="414"/>
                      <a:pt x="1130" y="415"/>
                    </a:cubicBezTo>
                    <a:cubicBezTo>
                      <a:pt x="1131" y="419"/>
                      <a:pt x="1117" y="416"/>
                      <a:pt x="1124" y="419"/>
                    </a:cubicBezTo>
                    <a:cubicBezTo>
                      <a:pt x="1123" y="421"/>
                      <a:pt x="1120" y="421"/>
                      <a:pt x="1120" y="419"/>
                    </a:cubicBezTo>
                    <a:cubicBezTo>
                      <a:pt x="1115" y="423"/>
                      <a:pt x="1118" y="427"/>
                      <a:pt x="1118" y="434"/>
                    </a:cubicBezTo>
                    <a:cubicBezTo>
                      <a:pt x="1113" y="435"/>
                      <a:pt x="1115" y="435"/>
                      <a:pt x="1109" y="434"/>
                    </a:cubicBezTo>
                    <a:cubicBezTo>
                      <a:pt x="1111" y="436"/>
                      <a:pt x="1111" y="438"/>
                      <a:pt x="1107" y="438"/>
                    </a:cubicBezTo>
                    <a:cubicBezTo>
                      <a:pt x="1107" y="441"/>
                      <a:pt x="1109" y="457"/>
                      <a:pt x="1111" y="452"/>
                    </a:cubicBezTo>
                    <a:cubicBezTo>
                      <a:pt x="1115" y="452"/>
                      <a:pt x="1111" y="467"/>
                      <a:pt x="1117" y="467"/>
                    </a:cubicBezTo>
                    <a:cubicBezTo>
                      <a:pt x="1121" y="468"/>
                      <a:pt x="1115" y="473"/>
                      <a:pt x="1120" y="475"/>
                    </a:cubicBezTo>
                    <a:cubicBezTo>
                      <a:pt x="1119" y="475"/>
                      <a:pt x="1119" y="478"/>
                      <a:pt x="1118" y="479"/>
                    </a:cubicBezTo>
                    <a:cubicBezTo>
                      <a:pt x="1116" y="479"/>
                      <a:pt x="1114" y="477"/>
                      <a:pt x="1115" y="477"/>
                    </a:cubicBezTo>
                    <a:cubicBezTo>
                      <a:pt x="1113" y="478"/>
                      <a:pt x="1114" y="479"/>
                      <a:pt x="1113" y="480"/>
                    </a:cubicBezTo>
                    <a:cubicBezTo>
                      <a:pt x="1112" y="481"/>
                      <a:pt x="1109" y="480"/>
                      <a:pt x="1107" y="480"/>
                    </a:cubicBezTo>
                    <a:cubicBezTo>
                      <a:pt x="1103" y="482"/>
                      <a:pt x="1098" y="486"/>
                      <a:pt x="1094" y="482"/>
                    </a:cubicBezTo>
                    <a:cubicBezTo>
                      <a:pt x="1093" y="478"/>
                      <a:pt x="1096" y="477"/>
                      <a:pt x="1096" y="475"/>
                    </a:cubicBezTo>
                    <a:cubicBezTo>
                      <a:pt x="1097" y="471"/>
                      <a:pt x="1094" y="465"/>
                      <a:pt x="1098" y="464"/>
                    </a:cubicBezTo>
                    <a:cubicBezTo>
                      <a:pt x="1097" y="461"/>
                      <a:pt x="1092" y="462"/>
                      <a:pt x="1094" y="456"/>
                    </a:cubicBezTo>
                    <a:cubicBezTo>
                      <a:pt x="1090" y="454"/>
                      <a:pt x="1087" y="457"/>
                      <a:pt x="1083" y="452"/>
                    </a:cubicBezTo>
                    <a:cubicBezTo>
                      <a:pt x="1082" y="447"/>
                      <a:pt x="1089" y="450"/>
                      <a:pt x="1087" y="443"/>
                    </a:cubicBezTo>
                    <a:cubicBezTo>
                      <a:pt x="1086" y="441"/>
                      <a:pt x="1085" y="442"/>
                      <a:pt x="1085" y="443"/>
                    </a:cubicBezTo>
                    <a:cubicBezTo>
                      <a:pt x="1082" y="443"/>
                      <a:pt x="1082" y="441"/>
                      <a:pt x="1081" y="439"/>
                    </a:cubicBezTo>
                    <a:cubicBezTo>
                      <a:pt x="1080" y="438"/>
                      <a:pt x="1078" y="438"/>
                      <a:pt x="1077" y="436"/>
                    </a:cubicBezTo>
                    <a:cubicBezTo>
                      <a:pt x="1076" y="437"/>
                      <a:pt x="1074" y="438"/>
                      <a:pt x="1072" y="438"/>
                    </a:cubicBezTo>
                    <a:cubicBezTo>
                      <a:pt x="1070" y="438"/>
                      <a:pt x="1071" y="439"/>
                      <a:pt x="1072" y="439"/>
                    </a:cubicBezTo>
                    <a:cubicBezTo>
                      <a:pt x="1072" y="445"/>
                      <a:pt x="1067" y="435"/>
                      <a:pt x="1068" y="443"/>
                    </a:cubicBezTo>
                    <a:cubicBezTo>
                      <a:pt x="1063" y="439"/>
                      <a:pt x="1063" y="447"/>
                      <a:pt x="1057" y="443"/>
                    </a:cubicBezTo>
                    <a:cubicBezTo>
                      <a:pt x="1062" y="439"/>
                      <a:pt x="1057" y="436"/>
                      <a:pt x="1062" y="432"/>
                    </a:cubicBezTo>
                    <a:cubicBezTo>
                      <a:pt x="1066" y="430"/>
                      <a:pt x="1053" y="431"/>
                      <a:pt x="1053" y="434"/>
                    </a:cubicBezTo>
                    <a:cubicBezTo>
                      <a:pt x="1053" y="438"/>
                      <a:pt x="1050" y="432"/>
                      <a:pt x="1051" y="432"/>
                    </a:cubicBezTo>
                    <a:cubicBezTo>
                      <a:pt x="1048" y="433"/>
                      <a:pt x="1049" y="437"/>
                      <a:pt x="1046" y="438"/>
                    </a:cubicBezTo>
                    <a:cubicBezTo>
                      <a:pt x="1045" y="438"/>
                      <a:pt x="1041" y="440"/>
                      <a:pt x="1040" y="441"/>
                    </a:cubicBezTo>
                    <a:cubicBezTo>
                      <a:pt x="1039" y="442"/>
                      <a:pt x="1038" y="443"/>
                      <a:pt x="1038" y="445"/>
                    </a:cubicBezTo>
                    <a:cubicBezTo>
                      <a:pt x="1031" y="444"/>
                      <a:pt x="1033" y="444"/>
                      <a:pt x="1025" y="445"/>
                    </a:cubicBezTo>
                    <a:cubicBezTo>
                      <a:pt x="1027" y="445"/>
                      <a:pt x="1026" y="450"/>
                      <a:pt x="1027" y="451"/>
                    </a:cubicBezTo>
                    <a:cubicBezTo>
                      <a:pt x="1028" y="451"/>
                      <a:pt x="1031" y="450"/>
                      <a:pt x="1033" y="451"/>
                    </a:cubicBezTo>
                    <a:cubicBezTo>
                      <a:pt x="1033" y="451"/>
                      <a:pt x="1032" y="454"/>
                      <a:pt x="1033" y="454"/>
                    </a:cubicBezTo>
                    <a:cubicBezTo>
                      <a:pt x="1033" y="455"/>
                      <a:pt x="1037" y="454"/>
                      <a:pt x="1038" y="454"/>
                    </a:cubicBezTo>
                    <a:cubicBezTo>
                      <a:pt x="1039" y="455"/>
                      <a:pt x="1038" y="458"/>
                      <a:pt x="1038" y="458"/>
                    </a:cubicBezTo>
                    <a:cubicBezTo>
                      <a:pt x="1040" y="459"/>
                      <a:pt x="1043" y="458"/>
                      <a:pt x="1044" y="460"/>
                    </a:cubicBezTo>
                    <a:cubicBezTo>
                      <a:pt x="1046" y="459"/>
                      <a:pt x="1045" y="456"/>
                      <a:pt x="1048" y="456"/>
                    </a:cubicBezTo>
                    <a:cubicBezTo>
                      <a:pt x="1055" y="455"/>
                      <a:pt x="1061" y="457"/>
                      <a:pt x="1061" y="464"/>
                    </a:cubicBezTo>
                    <a:cubicBezTo>
                      <a:pt x="1058" y="466"/>
                      <a:pt x="1054" y="466"/>
                      <a:pt x="1051" y="464"/>
                    </a:cubicBezTo>
                    <a:cubicBezTo>
                      <a:pt x="1050" y="466"/>
                      <a:pt x="1049" y="469"/>
                      <a:pt x="1049" y="473"/>
                    </a:cubicBezTo>
                    <a:cubicBezTo>
                      <a:pt x="1046" y="472"/>
                      <a:pt x="1046" y="475"/>
                      <a:pt x="1048" y="475"/>
                    </a:cubicBezTo>
                    <a:cubicBezTo>
                      <a:pt x="1047" y="477"/>
                      <a:pt x="1043" y="476"/>
                      <a:pt x="1040" y="477"/>
                    </a:cubicBezTo>
                    <a:cubicBezTo>
                      <a:pt x="1043" y="483"/>
                      <a:pt x="1049" y="486"/>
                      <a:pt x="1049" y="495"/>
                    </a:cubicBezTo>
                    <a:cubicBezTo>
                      <a:pt x="1054" y="490"/>
                      <a:pt x="1051" y="494"/>
                      <a:pt x="1055" y="497"/>
                    </a:cubicBezTo>
                    <a:cubicBezTo>
                      <a:pt x="1054" y="504"/>
                      <a:pt x="1057" y="514"/>
                      <a:pt x="1053" y="518"/>
                    </a:cubicBezTo>
                    <a:cubicBezTo>
                      <a:pt x="1056" y="522"/>
                      <a:pt x="1058" y="528"/>
                      <a:pt x="1057" y="536"/>
                    </a:cubicBezTo>
                    <a:cubicBezTo>
                      <a:pt x="1051" y="532"/>
                      <a:pt x="1054" y="545"/>
                      <a:pt x="1051" y="542"/>
                    </a:cubicBezTo>
                    <a:cubicBezTo>
                      <a:pt x="1049" y="539"/>
                      <a:pt x="1051" y="542"/>
                      <a:pt x="1049" y="544"/>
                    </a:cubicBezTo>
                    <a:cubicBezTo>
                      <a:pt x="1048" y="545"/>
                      <a:pt x="1044" y="545"/>
                      <a:pt x="1046" y="551"/>
                    </a:cubicBezTo>
                    <a:cubicBezTo>
                      <a:pt x="1040" y="549"/>
                      <a:pt x="1044" y="557"/>
                      <a:pt x="1038" y="555"/>
                    </a:cubicBezTo>
                    <a:cubicBezTo>
                      <a:pt x="1043" y="559"/>
                      <a:pt x="1030" y="562"/>
                      <a:pt x="1033" y="564"/>
                    </a:cubicBezTo>
                    <a:cubicBezTo>
                      <a:pt x="1036" y="567"/>
                      <a:pt x="1032" y="565"/>
                      <a:pt x="1029" y="568"/>
                    </a:cubicBezTo>
                    <a:cubicBezTo>
                      <a:pt x="1028" y="569"/>
                      <a:pt x="1028" y="572"/>
                      <a:pt x="1027" y="574"/>
                    </a:cubicBezTo>
                    <a:cubicBezTo>
                      <a:pt x="1027" y="574"/>
                      <a:pt x="1024" y="573"/>
                      <a:pt x="1023" y="574"/>
                    </a:cubicBezTo>
                    <a:cubicBezTo>
                      <a:pt x="1023" y="574"/>
                      <a:pt x="1024" y="577"/>
                      <a:pt x="1023" y="577"/>
                    </a:cubicBezTo>
                    <a:cubicBezTo>
                      <a:pt x="1022" y="579"/>
                      <a:pt x="1016" y="576"/>
                      <a:pt x="1018" y="581"/>
                    </a:cubicBezTo>
                    <a:cubicBezTo>
                      <a:pt x="1006" y="582"/>
                      <a:pt x="1008" y="583"/>
                      <a:pt x="995" y="581"/>
                    </a:cubicBezTo>
                    <a:cubicBezTo>
                      <a:pt x="993" y="581"/>
                      <a:pt x="994" y="584"/>
                      <a:pt x="993" y="587"/>
                    </a:cubicBezTo>
                    <a:cubicBezTo>
                      <a:pt x="989" y="583"/>
                      <a:pt x="983" y="591"/>
                      <a:pt x="982" y="590"/>
                    </a:cubicBezTo>
                    <a:cubicBezTo>
                      <a:pt x="979" y="587"/>
                      <a:pt x="982" y="592"/>
                      <a:pt x="975" y="592"/>
                    </a:cubicBezTo>
                    <a:cubicBezTo>
                      <a:pt x="972" y="593"/>
                      <a:pt x="976" y="595"/>
                      <a:pt x="973" y="596"/>
                    </a:cubicBezTo>
                    <a:cubicBezTo>
                      <a:pt x="969" y="600"/>
                      <a:pt x="967" y="593"/>
                      <a:pt x="962" y="592"/>
                    </a:cubicBezTo>
                    <a:cubicBezTo>
                      <a:pt x="956" y="591"/>
                      <a:pt x="955" y="594"/>
                      <a:pt x="951" y="594"/>
                    </a:cubicBezTo>
                    <a:cubicBezTo>
                      <a:pt x="948" y="595"/>
                      <a:pt x="947" y="598"/>
                      <a:pt x="947" y="602"/>
                    </a:cubicBezTo>
                    <a:cubicBezTo>
                      <a:pt x="941" y="600"/>
                      <a:pt x="941" y="604"/>
                      <a:pt x="938" y="605"/>
                    </a:cubicBezTo>
                    <a:cubicBezTo>
                      <a:pt x="936" y="610"/>
                      <a:pt x="941" y="609"/>
                      <a:pt x="941" y="613"/>
                    </a:cubicBezTo>
                    <a:cubicBezTo>
                      <a:pt x="941" y="615"/>
                      <a:pt x="941" y="616"/>
                      <a:pt x="943" y="616"/>
                    </a:cubicBezTo>
                    <a:cubicBezTo>
                      <a:pt x="946" y="617"/>
                      <a:pt x="944" y="619"/>
                      <a:pt x="945" y="620"/>
                    </a:cubicBezTo>
                    <a:cubicBezTo>
                      <a:pt x="946" y="622"/>
                      <a:pt x="949" y="621"/>
                      <a:pt x="951" y="622"/>
                    </a:cubicBezTo>
                    <a:cubicBezTo>
                      <a:pt x="951" y="622"/>
                      <a:pt x="950" y="625"/>
                      <a:pt x="951" y="626"/>
                    </a:cubicBezTo>
                    <a:cubicBezTo>
                      <a:pt x="951" y="626"/>
                      <a:pt x="954" y="625"/>
                      <a:pt x="954" y="626"/>
                    </a:cubicBezTo>
                    <a:cubicBezTo>
                      <a:pt x="956" y="627"/>
                      <a:pt x="956" y="632"/>
                      <a:pt x="958" y="635"/>
                    </a:cubicBezTo>
                    <a:cubicBezTo>
                      <a:pt x="959" y="637"/>
                      <a:pt x="964" y="641"/>
                      <a:pt x="964" y="641"/>
                    </a:cubicBezTo>
                    <a:cubicBezTo>
                      <a:pt x="964" y="643"/>
                      <a:pt x="963" y="646"/>
                      <a:pt x="964" y="648"/>
                    </a:cubicBezTo>
                    <a:cubicBezTo>
                      <a:pt x="964" y="651"/>
                      <a:pt x="966" y="652"/>
                      <a:pt x="965" y="656"/>
                    </a:cubicBezTo>
                    <a:cubicBezTo>
                      <a:pt x="965" y="659"/>
                      <a:pt x="964" y="659"/>
                      <a:pt x="964" y="661"/>
                    </a:cubicBezTo>
                    <a:cubicBezTo>
                      <a:pt x="963" y="665"/>
                      <a:pt x="965" y="668"/>
                      <a:pt x="960" y="665"/>
                    </a:cubicBezTo>
                    <a:cubicBezTo>
                      <a:pt x="963" y="672"/>
                      <a:pt x="955" y="668"/>
                      <a:pt x="956" y="674"/>
                    </a:cubicBezTo>
                    <a:cubicBezTo>
                      <a:pt x="949" y="672"/>
                      <a:pt x="950" y="678"/>
                      <a:pt x="945" y="678"/>
                    </a:cubicBezTo>
                    <a:cubicBezTo>
                      <a:pt x="943" y="677"/>
                      <a:pt x="944" y="681"/>
                      <a:pt x="943" y="682"/>
                    </a:cubicBezTo>
                    <a:cubicBezTo>
                      <a:pt x="943" y="682"/>
                      <a:pt x="938" y="682"/>
                      <a:pt x="939" y="684"/>
                    </a:cubicBezTo>
                    <a:cubicBezTo>
                      <a:pt x="941" y="685"/>
                      <a:pt x="941" y="684"/>
                      <a:pt x="939" y="685"/>
                    </a:cubicBezTo>
                    <a:cubicBezTo>
                      <a:pt x="938" y="687"/>
                      <a:pt x="937" y="689"/>
                      <a:pt x="934" y="689"/>
                    </a:cubicBezTo>
                    <a:cubicBezTo>
                      <a:pt x="936" y="680"/>
                      <a:pt x="930" y="688"/>
                      <a:pt x="930" y="684"/>
                    </a:cubicBezTo>
                    <a:cubicBezTo>
                      <a:pt x="930" y="682"/>
                      <a:pt x="929" y="678"/>
                      <a:pt x="926" y="676"/>
                    </a:cubicBezTo>
                    <a:cubicBezTo>
                      <a:pt x="926" y="675"/>
                      <a:pt x="923" y="677"/>
                      <a:pt x="923" y="676"/>
                    </a:cubicBezTo>
                    <a:cubicBezTo>
                      <a:pt x="922" y="675"/>
                      <a:pt x="923" y="673"/>
                      <a:pt x="923" y="672"/>
                    </a:cubicBezTo>
                    <a:cubicBezTo>
                      <a:pt x="921" y="671"/>
                      <a:pt x="916" y="672"/>
                      <a:pt x="915" y="670"/>
                    </a:cubicBezTo>
                    <a:cubicBezTo>
                      <a:pt x="915" y="670"/>
                      <a:pt x="916" y="667"/>
                      <a:pt x="915" y="667"/>
                    </a:cubicBezTo>
                    <a:cubicBezTo>
                      <a:pt x="914" y="666"/>
                      <a:pt x="911" y="667"/>
                      <a:pt x="910" y="667"/>
                    </a:cubicBezTo>
                    <a:cubicBezTo>
                      <a:pt x="908" y="667"/>
                      <a:pt x="909" y="662"/>
                      <a:pt x="908" y="661"/>
                    </a:cubicBezTo>
                    <a:cubicBezTo>
                      <a:pt x="907" y="661"/>
                      <a:pt x="905" y="662"/>
                      <a:pt x="906" y="663"/>
                    </a:cubicBezTo>
                    <a:cubicBezTo>
                      <a:pt x="902" y="659"/>
                      <a:pt x="904" y="659"/>
                      <a:pt x="900" y="656"/>
                    </a:cubicBezTo>
                    <a:cubicBezTo>
                      <a:pt x="895" y="653"/>
                      <a:pt x="896" y="662"/>
                      <a:pt x="895" y="665"/>
                    </a:cubicBezTo>
                    <a:cubicBezTo>
                      <a:pt x="894" y="666"/>
                      <a:pt x="891" y="666"/>
                      <a:pt x="891" y="667"/>
                    </a:cubicBezTo>
                    <a:cubicBezTo>
                      <a:pt x="890" y="670"/>
                      <a:pt x="892" y="675"/>
                      <a:pt x="889" y="678"/>
                    </a:cubicBezTo>
                    <a:cubicBezTo>
                      <a:pt x="890" y="679"/>
                      <a:pt x="891" y="681"/>
                      <a:pt x="891" y="684"/>
                    </a:cubicBezTo>
                    <a:cubicBezTo>
                      <a:pt x="892" y="686"/>
                      <a:pt x="894" y="688"/>
                      <a:pt x="895" y="685"/>
                    </a:cubicBezTo>
                    <a:cubicBezTo>
                      <a:pt x="899" y="690"/>
                      <a:pt x="897" y="692"/>
                      <a:pt x="897" y="698"/>
                    </a:cubicBezTo>
                    <a:cubicBezTo>
                      <a:pt x="897" y="700"/>
                      <a:pt x="898" y="700"/>
                      <a:pt x="898" y="702"/>
                    </a:cubicBezTo>
                    <a:cubicBezTo>
                      <a:pt x="900" y="703"/>
                      <a:pt x="901" y="705"/>
                      <a:pt x="902" y="706"/>
                    </a:cubicBezTo>
                    <a:cubicBezTo>
                      <a:pt x="905" y="708"/>
                      <a:pt x="908" y="709"/>
                      <a:pt x="911" y="711"/>
                    </a:cubicBezTo>
                    <a:cubicBezTo>
                      <a:pt x="913" y="712"/>
                      <a:pt x="911" y="713"/>
                      <a:pt x="913" y="713"/>
                    </a:cubicBezTo>
                    <a:cubicBezTo>
                      <a:pt x="915" y="713"/>
                      <a:pt x="915" y="716"/>
                      <a:pt x="915" y="717"/>
                    </a:cubicBezTo>
                    <a:cubicBezTo>
                      <a:pt x="916" y="719"/>
                      <a:pt x="918" y="717"/>
                      <a:pt x="919" y="719"/>
                    </a:cubicBezTo>
                    <a:cubicBezTo>
                      <a:pt x="920" y="721"/>
                      <a:pt x="918" y="724"/>
                      <a:pt x="919" y="726"/>
                    </a:cubicBezTo>
                    <a:cubicBezTo>
                      <a:pt x="919" y="727"/>
                      <a:pt x="923" y="730"/>
                      <a:pt x="923" y="730"/>
                    </a:cubicBezTo>
                    <a:cubicBezTo>
                      <a:pt x="923" y="732"/>
                      <a:pt x="918" y="737"/>
                      <a:pt x="925" y="738"/>
                    </a:cubicBezTo>
                    <a:cubicBezTo>
                      <a:pt x="924" y="742"/>
                      <a:pt x="920" y="740"/>
                      <a:pt x="917" y="739"/>
                    </a:cubicBezTo>
                    <a:cubicBezTo>
                      <a:pt x="914" y="739"/>
                      <a:pt x="909" y="739"/>
                      <a:pt x="908" y="738"/>
                    </a:cubicBezTo>
                    <a:cubicBezTo>
                      <a:pt x="908" y="738"/>
                      <a:pt x="910" y="729"/>
                      <a:pt x="906" y="736"/>
                    </a:cubicBezTo>
                    <a:cubicBezTo>
                      <a:pt x="902" y="734"/>
                      <a:pt x="904" y="729"/>
                      <a:pt x="902" y="726"/>
                    </a:cubicBezTo>
                    <a:cubicBezTo>
                      <a:pt x="901" y="724"/>
                      <a:pt x="899" y="724"/>
                      <a:pt x="897" y="721"/>
                    </a:cubicBezTo>
                    <a:cubicBezTo>
                      <a:pt x="896" y="718"/>
                      <a:pt x="896" y="716"/>
                      <a:pt x="898" y="715"/>
                    </a:cubicBezTo>
                    <a:cubicBezTo>
                      <a:pt x="895" y="712"/>
                      <a:pt x="894" y="706"/>
                      <a:pt x="889" y="704"/>
                    </a:cubicBezTo>
                    <a:cubicBezTo>
                      <a:pt x="889" y="701"/>
                      <a:pt x="886" y="699"/>
                      <a:pt x="889" y="698"/>
                    </a:cubicBezTo>
                    <a:cubicBezTo>
                      <a:pt x="888" y="697"/>
                      <a:pt x="886" y="696"/>
                      <a:pt x="883" y="695"/>
                    </a:cubicBezTo>
                    <a:cubicBezTo>
                      <a:pt x="884" y="692"/>
                      <a:pt x="884" y="689"/>
                      <a:pt x="882" y="689"/>
                    </a:cubicBezTo>
                    <a:cubicBezTo>
                      <a:pt x="881" y="685"/>
                      <a:pt x="883" y="684"/>
                      <a:pt x="883" y="682"/>
                    </a:cubicBezTo>
                    <a:cubicBezTo>
                      <a:pt x="884" y="678"/>
                      <a:pt x="882" y="677"/>
                      <a:pt x="880" y="676"/>
                    </a:cubicBezTo>
                    <a:cubicBezTo>
                      <a:pt x="881" y="674"/>
                      <a:pt x="882" y="673"/>
                      <a:pt x="880" y="672"/>
                    </a:cubicBezTo>
                    <a:cubicBezTo>
                      <a:pt x="880" y="670"/>
                      <a:pt x="884" y="671"/>
                      <a:pt x="887" y="670"/>
                    </a:cubicBezTo>
                    <a:cubicBezTo>
                      <a:pt x="887" y="669"/>
                      <a:pt x="885" y="669"/>
                      <a:pt x="885" y="667"/>
                    </a:cubicBezTo>
                    <a:cubicBezTo>
                      <a:pt x="885" y="665"/>
                      <a:pt x="888" y="665"/>
                      <a:pt x="887" y="663"/>
                    </a:cubicBezTo>
                    <a:cubicBezTo>
                      <a:pt x="887" y="660"/>
                      <a:pt x="884" y="657"/>
                      <a:pt x="883" y="654"/>
                    </a:cubicBezTo>
                    <a:cubicBezTo>
                      <a:pt x="883" y="650"/>
                      <a:pt x="884" y="645"/>
                      <a:pt x="883" y="643"/>
                    </a:cubicBezTo>
                    <a:cubicBezTo>
                      <a:pt x="883" y="640"/>
                      <a:pt x="881" y="640"/>
                      <a:pt x="880" y="639"/>
                    </a:cubicBezTo>
                    <a:cubicBezTo>
                      <a:pt x="879" y="637"/>
                      <a:pt x="879" y="635"/>
                      <a:pt x="878" y="633"/>
                    </a:cubicBezTo>
                    <a:cubicBezTo>
                      <a:pt x="876" y="630"/>
                      <a:pt x="875" y="627"/>
                      <a:pt x="872" y="626"/>
                    </a:cubicBezTo>
                    <a:cubicBezTo>
                      <a:pt x="866" y="625"/>
                      <a:pt x="870" y="632"/>
                      <a:pt x="865" y="628"/>
                    </a:cubicBezTo>
                    <a:cubicBezTo>
                      <a:pt x="862" y="628"/>
                      <a:pt x="864" y="632"/>
                      <a:pt x="863" y="633"/>
                    </a:cubicBezTo>
                    <a:cubicBezTo>
                      <a:pt x="863" y="634"/>
                      <a:pt x="860" y="633"/>
                      <a:pt x="859" y="633"/>
                    </a:cubicBezTo>
                    <a:cubicBezTo>
                      <a:pt x="858" y="634"/>
                      <a:pt x="860" y="637"/>
                      <a:pt x="857" y="637"/>
                    </a:cubicBezTo>
                    <a:cubicBezTo>
                      <a:pt x="853" y="637"/>
                      <a:pt x="853" y="636"/>
                      <a:pt x="852" y="631"/>
                    </a:cubicBezTo>
                    <a:cubicBezTo>
                      <a:pt x="851" y="630"/>
                      <a:pt x="850" y="630"/>
                      <a:pt x="850" y="629"/>
                    </a:cubicBezTo>
                    <a:cubicBezTo>
                      <a:pt x="849" y="627"/>
                      <a:pt x="852" y="627"/>
                      <a:pt x="852" y="626"/>
                    </a:cubicBezTo>
                    <a:cubicBezTo>
                      <a:pt x="852" y="624"/>
                      <a:pt x="847" y="616"/>
                      <a:pt x="852" y="613"/>
                    </a:cubicBezTo>
                    <a:cubicBezTo>
                      <a:pt x="850" y="611"/>
                      <a:pt x="847" y="609"/>
                      <a:pt x="848" y="602"/>
                    </a:cubicBezTo>
                    <a:cubicBezTo>
                      <a:pt x="846" y="602"/>
                      <a:pt x="847" y="604"/>
                      <a:pt x="846" y="605"/>
                    </a:cubicBezTo>
                    <a:cubicBezTo>
                      <a:pt x="843" y="604"/>
                      <a:pt x="845" y="597"/>
                      <a:pt x="843" y="594"/>
                    </a:cubicBezTo>
                    <a:cubicBezTo>
                      <a:pt x="841" y="593"/>
                      <a:pt x="840" y="592"/>
                      <a:pt x="839" y="590"/>
                    </a:cubicBezTo>
                    <a:cubicBezTo>
                      <a:pt x="838" y="589"/>
                      <a:pt x="838" y="587"/>
                      <a:pt x="837" y="587"/>
                    </a:cubicBezTo>
                    <a:cubicBezTo>
                      <a:pt x="835" y="585"/>
                      <a:pt x="830" y="585"/>
                      <a:pt x="831" y="581"/>
                    </a:cubicBezTo>
                    <a:cubicBezTo>
                      <a:pt x="825" y="580"/>
                      <a:pt x="823" y="584"/>
                      <a:pt x="820" y="587"/>
                    </a:cubicBezTo>
                    <a:cubicBezTo>
                      <a:pt x="817" y="586"/>
                      <a:pt x="815" y="586"/>
                      <a:pt x="815" y="588"/>
                    </a:cubicBezTo>
                    <a:cubicBezTo>
                      <a:pt x="810" y="588"/>
                      <a:pt x="806" y="588"/>
                      <a:pt x="801" y="588"/>
                    </a:cubicBezTo>
                    <a:cubicBezTo>
                      <a:pt x="801" y="590"/>
                      <a:pt x="799" y="591"/>
                      <a:pt x="798" y="592"/>
                    </a:cubicBezTo>
                    <a:cubicBezTo>
                      <a:pt x="797" y="593"/>
                      <a:pt x="796" y="592"/>
                      <a:pt x="796" y="594"/>
                    </a:cubicBezTo>
                    <a:cubicBezTo>
                      <a:pt x="796" y="596"/>
                      <a:pt x="791" y="597"/>
                      <a:pt x="790" y="598"/>
                    </a:cubicBezTo>
                    <a:cubicBezTo>
                      <a:pt x="786" y="601"/>
                      <a:pt x="783" y="608"/>
                      <a:pt x="775" y="611"/>
                    </a:cubicBezTo>
                    <a:cubicBezTo>
                      <a:pt x="771" y="614"/>
                      <a:pt x="770" y="621"/>
                      <a:pt x="762" y="622"/>
                    </a:cubicBezTo>
                    <a:cubicBezTo>
                      <a:pt x="765" y="625"/>
                      <a:pt x="764" y="626"/>
                      <a:pt x="759" y="626"/>
                    </a:cubicBezTo>
                    <a:cubicBezTo>
                      <a:pt x="758" y="628"/>
                      <a:pt x="759" y="629"/>
                      <a:pt x="760" y="629"/>
                    </a:cubicBezTo>
                    <a:cubicBezTo>
                      <a:pt x="760" y="632"/>
                      <a:pt x="757" y="631"/>
                      <a:pt x="757" y="629"/>
                    </a:cubicBezTo>
                    <a:cubicBezTo>
                      <a:pt x="754" y="630"/>
                      <a:pt x="755" y="635"/>
                      <a:pt x="749" y="633"/>
                    </a:cubicBezTo>
                    <a:cubicBezTo>
                      <a:pt x="747" y="634"/>
                      <a:pt x="747" y="637"/>
                      <a:pt x="744" y="637"/>
                    </a:cubicBezTo>
                    <a:cubicBezTo>
                      <a:pt x="743" y="640"/>
                      <a:pt x="746" y="640"/>
                      <a:pt x="746" y="643"/>
                    </a:cubicBezTo>
                    <a:cubicBezTo>
                      <a:pt x="745" y="646"/>
                      <a:pt x="743" y="651"/>
                      <a:pt x="742" y="657"/>
                    </a:cubicBezTo>
                    <a:cubicBezTo>
                      <a:pt x="741" y="666"/>
                      <a:pt x="742" y="675"/>
                      <a:pt x="740" y="678"/>
                    </a:cubicBezTo>
                    <a:cubicBezTo>
                      <a:pt x="740" y="678"/>
                      <a:pt x="737" y="677"/>
                      <a:pt x="736" y="678"/>
                    </a:cubicBezTo>
                    <a:cubicBezTo>
                      <a:pt x="735" y="679"/>
                      <a:pt x="736" y="684"/>
                      <a:pt x="734" y="685"/>
                    </a:cubicBezTo>
                    <a:cubicBezTo>
                      <a:pt x="733" y="687"/>
                      <a:pt x="729" y="686"/>
                      <a:pt x="727" y="687"/>
                    </a:cubicBezTo>
                    <a:cubicBezTo>
                      <a:pt x="725" y="688"/>
                      <a:pt x="725" y="692"/>
                      <a:pt x="721" y="691"/>
                    </a:cubicBezTo>
                    <a:cubicBezTo>
                      <a:pt x="717" y="686"/>
                      <a:pt x="714" y="680"/>
                      <a:pt x="712" y="672"/>
                    </a:cubicBezTo>
                    <a:cubicBezTo>
                      <a:pt x="711" y="672"/>
                      <a:pt x="710" y="670"/>
                      <a:pt x="708" y="669"/>
                    </a:cubicBezTo>
                    <a:cubicBezTo>
                      <a:pt x="707" y="668"/>
                      <a:pt x="707" y="666"/>
                      <a:pt x="705" y="667"/>
                    </a:cubicBezTo>
                    <a:cubicBezTo>
                      <a:pt x="703" y="661"/>
                      <a:pt x="707" y="661"/>
                      <a:pt x="708" y="657"/>
                    </a:cubicBezTo>
                    <a:cubicBezTo>
                      <a:pt x="708" y="654"/>
                      <a:pt x="705" y="652"/>
                      <a:pt x="703" y="650"/>
                    </a:cubicBezTo>
                    <a:cubicBezTo>
                      <a:pt x="701" y="648"/>
                      <a:pt x="700" y="645"/>
                      <a:pt x="697" y="644"/>
                    </a:cubicBezTo>
                    <a:cubicBezTo>
                      <a:pt x="696" y="641"/>
                      <a:pt x="696" y="637"/>
                      <a:pt x="693" y="633"/>
                    </a:cubicBezTo>
                    <a:cubicBezTo>
                      <a:pt x="691" y="630"/>
                      <a:pt x="691" y="617"/>
                      <a:pt x="690" y="607"/>
                    </a:cubicBezTo>
                    <a:cubicBezTo>
                      <a:pt x="689" y="603"/>
                      <a:pt x="688" y="592"/>
                      <a:pt x="686" y="585"/>
                    </a:cubicBezTo>
                    <a:cubicBezTo>
                      <a:pt x="683" y="585"/>
                      <a:pt x="678" y="593"/>
                      <a:pt x="682" y="594"/>
                    </a:cubicBezTo>
                    <a:cubicBezTo>
                      <a:pt x="682" y="599"/>
                      <a:pt x="675" y="595"/>
                      <a:pt x="673" y="594"/>
                    </a:cubicBezTo>
                    <a:cubicBezTo>
                      <a:pt x="672" y="594"/>
                      <a:pt x="670" y="595"/>
                      <a:pt x="669" y="594"/>
                    </a:cubicBezTo>
                    <a:cubicBezTo>
                      <a:pt x="667" y="593"/>
                      <a:pt x="665" y="586"/>
                      <a:pt x="662" y="588"/>
                    </a:cubicBezTo>
                    <a:cubicBezTo>
                      <a:pt x="661" y="585"/>
                      <a:pt x="663" y="585"/>
                      <a:pt x="665" y="585"/>
                    </a:cubicBezTo>
                    <a:cubicBezTo>
                      <a:pt x="663" y="582"/>
                      <a:pt x="665" y="582"/>
                      <a:pt x="665" y="579"/>
                    </a:cubicBezTo>
                    <a:cubicBezTo>
                      <a:pt x="665" y="576"/>
                      <a:pt x="660" y="578"/>
                      <a:pt x="658" y="577"/>
                    </a:cubicBezTo>
                    <a:cubicBezTo>
                      <a:pt x="656" y="576"/>
                      <a:pt x="653" y="568"/>
                      <a:pt x="652" y="574"/>
                    </a:cubicBezTo>
                    <a:cubicBezTo>
                      <a:pt x="648" y="573"/>
                      <a:pt x="650" y="567"/>
                      <a:pt x="651" y="568"/>
                    </a:cubicBezTo>
                    <a:cubicBezTo>
                      <a:pt x="650" y="566"/>
                      <a:pt x="646" y="566"/>
                      <a:pt x="647" y="562"/>
                    </a:cubicBezTo>
                    <a:cubicBezTo>
                      <a:pt x="645" y="561"/>
                      <a:pt x="640" y="564"/>
                      <a:pt x="639" y="562"/>
                    </a:cubicBezTo>
                    <a:cubicBezTo>
                      <a:pt x="639" y="562"/>
                      <a:pt x="640" y="559"/>
                      <a:pt x="639" y="559"/>
                    </a:cubicBezTo>
                    <a:cubicBezTo>
                      <a:pt x="635" y="558"/>
                      <a:pt x="632" y="560"/>
                      <a:pt x="628" y="560"/>
                    </a:cubicBezTo>
                    <a:cubicBezTo>
                      <a:pt x="627" y="561"/>
                      <a:pt x="625" y="561"/>
                      <a:pt x="624" y="560"/>
                    </a:cubicBezTo>
                    <a:cubicBezTo>
                      <a:pt x="622" y="560"/>
                      <a:pt x="621" y="558"/>
                      <a:pt x="621" y="562"/>
                    </a:cubicBezTo>
                    <a:cubicBezTo>
                      <a:pt x="603" y="564"/>
                      <a:pt x="589" y="561"/>
                      <a:pt x="576" y="559"/>
                    </a:cubicBezTo>
                    <a:cubicBezTo>
                      <a:pt x="577" y="555"/>
                      <a:pt x="572" y="556"/>
                      <a:pt x="572" y="553"/>
                    </a:cubicBezTo>
                    <a:cubicBezTo>
                      <a:pt x="572" y="549"/>
                      <a:pt x="564" y="557"/>
                      <a:pt x="569" y="549"/>
                    </a:cubicBezTo>
                    <a:cubicBezTo>
                      <a:pt x="566" y="550"/>
                      <a:pt x="565" y="549"/>
                      <a:pt x="565" y="547"/>
                    </a:cubicBezTo>
                    <a:cubicBezTo>
                      <a:pt x="560" y="550"/>
                      <a:pt x="546" y="547"/>
                      <a:pt x="541" y="546"/>
                    </a:cubicBezTo>
                    <a:cubicBezTo>
                      <a:pt x="538" y="545"/>
                      <a:pt x="537" y="545"/>
                      <a:pt x="537" y="542"/>
                    </a:cubicBezTo>
                    <a:cubicBezTo>
                      <a:pt x="529" y="544"/>
                      <a:pt x="531" y="536"/>
                      <a:pt x="524" y="536"/>
                    </a:cubicBezTo>
                    <a:cubicBezTo>
                      <a:pt x="523" y="529"/>
                      <a:pt x="519" y="525"/>
                      <a:pt x="516" y="520"/>
                    </a:cubicBezTo>
                    <a:cubicBezTo>
                      <a:pt x="500" y="517"/>
                      <a:pt x="500" y="525"/>
                      <a:pt x="501" y="534"/>
                    </a:cubicBezTo>
                    <a:cubicBezTo>
                      <a:pt x="502" y="537"/>
                      <a:pt x="509" y="541"/>
                      <a:pt x="514" y="547"/>
                    </a:cubicBezTo>
                    <a:cubicBezTo>
                      <a:pt x="516" y="549"/>
                      <a:pt x="519" y="559"/>
                      <a:pt x="524" y="557"/>
                    </a:cubicBezTo>
                    <a:cubicBezTo>
                      <a:pt x="523" y="561"/>
                      <a:pt x="527" y="561"/>
                      <a:pt x="526" y="566"/>
                    </a:cubicBezTo>
                    <a:cubicBezTo>
                      <a:pt x="530" y="566"/>
                      <a:pt x="540" y="564"/>
                      <a:pt x="535" y="570"/>
                    </a:cubicBezTo>
                    <a:cubicBezTo>
                      <a:pt x="539" y="572"/>
                      <a:pt x="537" y="567"/>
                      <a:pt x="539" y="566"/>
                    </a:cubicBezTo>
                    <a:cubicBezTo>
                      <a:pt x="540" y="565"/>
                      <a:pt x="546" y="566"/>
                      <a:pt x="546" y="562"/>
                    </a:cubicBezTo>
                    <a:cubicBezTo>
                      <a:pt x="546" y="561"/>
                      <a:pt x="548" y="561"/>
                      <a:pt x="550" y="560"/>
                    </a:cubicBezTo>
                    <a:cubicBezTo>
                      <a:pt x="552" y="560"/>
                      <a:pt x="550" y="558"/>
                      <a:pt x="552" y="557"/>
                    </a:cubicBezTo>
                    <a:cubicBezTo>
                      <a:pt x="555" y="555"/>
                      <a:pt x="559" y="556"/>
                      <a:pt x="563" y="555"/>
                    </a:cubicBezTo>
                    <a:cubicBezTo>
                      <a:pt x="563" y="556"/>
                      <a:pt x="560" y="558"/>
                      <a:pt x="561" y="559"/>
                    </a:cubicBezTo>
                    <a:cubicBezTo>
                      <a:pt x="561" y="559"/>
                      <a:pt x="565" y="558"/>
                      <a:pt x="565" y="559"/>
                    </a:cubicBezTo>
                    <a:cubicBezTo>
                      <a:pt x="566" y="562"/>
                      <a:pt x="564" y="564"/>
                      <a:pt x="567" y="566"/>
                    </a:cubicBezTo>
                    <a:cubicBezTo>
                      <a:pt x="566" y="570"/>
                      <a:pt x="572" y="568"/>
                      <a:pt x="572" y="572"/>
                    </a:cubicBezTo>
                    <a:cubicBezTo>
                      <a:pt x="572" y="576"/>
                      <a:pt x="576" y="573"/>
                      <a:pt x="580" y="575"/>
                    </a:cubicBezTo>
                    <a:cubicBezTo>
                      <a:pt x="582" y="577"/>
                      <a:pt x="581" y="580"/>
                      <a:pt x="585" y="581"/>
                    </a:cubicBezTo>
                    <a:cubicBezTo>
                      <a:pt x="581" y="585"/>
                      <a:pt x="586" y="590"/>
                      <a:pt x="585" y="596"/>
                    </a:cubicBezTo>
                    <a:cubicBezTo>
                      <a:pt x="583" y="596"/>
                      <a:pt x="582" y="596"/>
                      <a:pt x="580" y="596"/>
                    </a:cubicBezTo>
                    <a:cubicBezTo>
                      <a:pt x="582" y="603"/>
                      <a:pt x="575" y="601"/>
                      <a:pt x="576" y="607"/>
                    </a:cubicBezTo>
                    <a:cubicBezTo>
                      <a:pt x="572" y="606"/>
                      <a:pt x="570" y="607"/>
                      <a:pt x="570" y="611"/>
                    </a:cubicBezTo>
                    <a:cubicBezTo>
                      <a:pt x="568" y="611"/>
                      <a:pt x="565" y="611"/>
                      <a:pt x="563" y="611"/>
                    </a:cubicBezTo>
                    <a:cubicBezTo>
                      <a:pt x="560" y="611"/>
                      <a:pt x="562" y="615"/>
                      <a:pt x="561" y="616"/>
                    </a:cubicBezTo>
                    <a:cubicBezTo>
                      <a:pt x="561" y="617"/>
                      <a:pt x="558" y="616"/>
                      <a:pt x="557" y="616"/>
                    </a:cubicBezTo>
                    <a:cubicBezTo>
                      <a:pt x="556" y="617"/>
                      <a:pt x="558" y="621"/>
                      <a:pt x="557" y="622"/>
                    </a:cubicBezTo>
                    <a:cubicBezTo>
                      <a:pt x="554" y="621"/>
                      <a:pt x="552" y="622"/>
                      <a:pt x="552" y="626"/>
                    </a:cubicBezTo>
                    <a:cubicBezTo>
                      <a:pt x="548" y="625"/>
                      <a:pt x="546" y="626"/>
                      <a:pt x="544" y="628"/>
                    </a:cubicBezTo>
                    <a:cubicBezTo>
                      <a:pt x="541" y="629"/>
                      <a:pt x="542" y="630"/>
                      <a:pt x="537" y="631"/>
                    </a:cubicBezTo>
                    <a:cubicBezTo>
                      <a:pt x="535" y="632"/>
                      <a:pt x="526" y="635"/>
                      <a:pt x="526" y="641"/>
                    </a:cubicBezTo>
                    <a:cubicBezTo>
                      <a:pt x="523" y="641"/>
                      <a:pt x="520" y="640"/>
                      <a:pt x="518" y="641"/>
                    </a:cubicBezTo>
                    <a:cubicBezTo>
                      <a:pt x="516" y="642"/>
                      <a:pt x="518" y="643"/>
                      <a:pt x="516" y="644"/>
                    </a:cubicBezTo>
                    <a:cubicBezTo>
                      <a:pt x="516" y="645"/>
                      <a:pt x="513" y="644"/>
                      <a:pt x="513" y="644"/>
                    </a:cubicBezTo>
                    <a:cubicBezTo>
                      <a:pt x="513" y="644"/>
                      <a:pt x="507" y="646"/>
                      <a:pt x="507" y="646"/>
                    </a:cubicBezTo>
                    <a:cubicBezTo>
                      <a:pt x="504" y="650"/>
                      <a:pt x="489" y="648"/>
                      <a:pt x="483" y="652"/>
                    </a:cubicBezTo>
                    <a:cubicBezTo>
                      <a:pt x="477" y="653"/>
                      <a:pt x="488" y="655"/>
                      <a:pt x="479" y="656"/>
                    </a:cubicBezTo>
                    <a:cubicBezTo>
                      <a:pt x="478" y="656"/>
                      <a:pt x="476" y="655"/>
                      <a:pt x="475" y="656"/>
                    </a:cubicBezTo>
                    <a:cubicBezTo>
                      <a:pt x="473" y="656"/>
                      <a:pt x="474" y="660"/>
                      <a:pt x="470" y="659"/>
                    </a:cubicBezTo>
                    <a:cubicBezTo>
                      <a:pt x="472" y="655"/>
                      <a:pt x="467" y="657"/>
                      <a:pt x="466" y="656"/>
                    </a:cubicBezTo>
                    <a:cubicBezTo>
                      <a:pt x="465" y="653"/>
                      <a:pt x="467" y="648"/>
                      <a:pt x="462" y="648"/>
                    </a:cubicBezTo>
                    <a:cubicBezTo>
                      <a:pt x="462" y="645"/>
                      <a:pt x="464" y="645"/>
                      <a:pt x="464" y="643"/>
                    </a:cubicBezTo>
                    <a:cubicBezTo>
                      <a:pt x="463" y="641"/>
                      <a:pt x="459" y="640"/>
                      <a:pt x="462" y="639"/>
                    </a:cubicBezTo>
                    <a:cubicBezTo>
                      <a:pt x="461" y="637"/>
                      <a:pt x="460" y="635"/>
                      <a:pt x="457" y="635"/>
                    </a:cubicBezTo>
                    <a:cubicBezTo>
                      <a:pt x="459" y="630"/>
                      <a:pt x="453" y="624"/>
                      <a:pt x="457" y="624"/>
                    </a:cubicBezTo>
                    <a:cubicBezTo>
                      <a:pt x="457" y="622"/>
                      <a:pt x="454" y="623"/>
                      <a:pt x="453" y="622"/>
                    </a:cubicBezTo>
                    <a:cubicBezTo>
                      <a:pt x="451" y="620"/>
                      <a:pt x="452" y="615"/>
                      <a:pt x="453" y="616"/>
                    </a:cubicBezTo>
                    <a:cubicBezTo>
                      <a:pt x="452" y="615"/>
                      <a:pt x="450" y="613"/>
                      <a:pt x="449" y="613"/>
                    </a:cubicBezTo>
                    <a:cubicBezTo>
                      <a:pt x="448" y="612"/>
                      <a:pt x="449" y="611"/>
                      <a:pt x="447" y="611"/>
                    </a:cubicBezTo>
                    <a:cubicBezTo>
                      <a:pt x="446" y="611"/>
                      <a:pt x="444" y="604"/>
                      <a:pt x="444" y="605"/>
                    </a:cubicBezTo>
                    <a:cubicBezTo>
                      <a:pt x="444" y="605"/>
                      <a:pt x="444" y="607"/>
                      <a:pt x="444" y="607"/>
                    </a:cubicBezTo>
                    <a:cubicBezTo>
                      <a:pt x="440" y="604"/>
                      <a:pt x="440" y="598"/>
                      <a:pt x="434" y="598"/>
                    </a:cubicBezTo>
                    <a:cubicBezTo>
                      <a:pt x="439" y="590"/>
                      <a:pt x="430" y="588"/>
                      <a:pt x="431" y="579"/>
                    </a:cubicBezTo>
                    <a:cubicBezTo>
                      <a:pt x="430" y="577"/>
                      <a:pt x="427" y="578"/>
                      <a:pt x="427" y="575"/>
                    </a:cubicBezTo>
                    <a:cubicBezTo>
                      <a:pt x="427" y="572"/>
                      <a:pt x="421" y="574"/>
                      <a:pt x="419" y="572"/>
                    </a:cubicBezTo>
                    <a:cubicBezTo>
                      <a:pt x="421" y="569"/>
                      <a:pt x="421" y="568"/>
                      <a:pt x="418" y="568"/>
                    </a:cubicBezTo>
                    <a:cubicBezTo>
                      <a:pt x="420" y="565"/>
                      <a:pt x="419" y="564"/>
                      <a:pt x="418" y="559"/>
                    </a:cubicBezTo>
                    <a:cubicBezTo>
                      <a:pt x="417" y="558"/>
                      <a:pt x="418" y="555"/>
                      <a:pt x="418" y="555"/>
                    </a:cubicBezTo>
                    <a:cubicBezTo>
                      <a:pt x="417" y="555"/>
                      <a:pt x="416" y="555"/>
                      <a:pt x="416" y="555"/>
                    </a:cubicBezTo>
                    <a:cubicBezTo>
                      <a:pt x="415" y="550"/>
                      <a:pt x="419" y="552"/>
                      <a:pt x="416" y="547"/>
                    </a:cubicBezTo>
                    <a:cubicBezTo>
                      <a:pt x="414" y="545"/>
                      <a:pt x="412" y="557"/>
                      <a:pt x="412" y="547"/>
                    </a:cubicBezTo>
                    <a:cubicBezTo>
                      <a:pt x="412" y="540"/>
                      <a:pt x="406" y="536"/>
                      <a:pt x="399" y="529"/>
                    </a:cubicBezTo>
                    <a:cubicBezTo>
                      <a:pt x="394" y="533"/>
                      <a:pt x="398" y="534"/>
                      <a:pt x="395" y="540"/>
                    </a:cubicBezTo>
                    <a:cubicBezTo>
                      <a:pt x="391" y="541"/>
                      <a:pt x="392" y="536"/>
                      <a:pt x="390" y="536"/>
                    </a:cubicBezTo>
                    <a:cubicBezTo>
                      <a:pt x="387" y="537"/>
                      <a:pt x="386" y="535"/>
                      <a:pt x="384" y="534"/>
                    </a:cubicBezTo>
                    <a:cubicBezTo>
                      <a:pt x="388" y="537"/>
                      <a:pt x="385" y="546"/>
                      <a:pt x="391" y="546"/>
                    </a:cubicBezTo>
                    <a:cubicBezTo>
                      <a:pt x="389" y="550"/>
                      <a:pt x="392" y="555"/>
                      <a:pt x="395" y="562"/>
                    </a:cubicBezTo>
                    <a:cubicBezTo>
                      <a:pt x="395" y="563"/>
                      <a:pt x="395" y="566"/>
                      <a:pt x="395" y="566"/>
                    </a:cubicBezTo>
                    <a:cubicBezTo>
                      <a:pt x="398" y="568"/>
                      <a:pt x="399" y="577"/>
                      <a:pt x="401" y="581"/>
                    </a:cubicBezTo>
                    <a:cubicBezTo>
                      <a:pt x="403" y="581"/>
                      <a:pt x="406" y="581"/>
                      <a:pt x="408" y="581"/>
                    </a:cubicBezTo>
                    <a:cubicBezTo>
                      <a:pt x="407" y="583"/>
                      <a:pt x="406" y="584"/>
                      <a:pt x="406" y="587"/>
                    </a:cubicBezTo>
                    <a:cubicBezTo>
                      <a:pt x="409" y="587"/>
                      <a:pt x="410" y="586"/>
                      <a:pt x="410" y="585"/>
                    </a:cubicBezTo>
                    <a:cubicBezTo>
                      <a:pt x="414" y="587"/>
                      <a:pt x="412" y="590"/>
                      <a:pt x="414" y="594"/>
                    </a:cubicBezTo>
                    <a:cubicBezTo>
                      <a:pt x="414" y="595"/>
                      <a:pt x="417" y="595"/>
                      <a:pt x="418" y="596"/>
                    </a:cubicBezTo>
                    <a:cubicBezTo>
                      <a:pt x="418" y="597"/>
                      <a:pt x="417" y="599"/>
                      <a:pt x="418" y="600"/>
                    </a:cubicBezTo>
                    <a:cubicBezTo>
                      <a:pt x="418" y="600"/>
                      <a:pt x="419" y="599"/>
                      <a:pt x="419" y="600"/>
                    </a:cubicBezTo>
                    <a:cubicBezTo>
                      <a:pt x="420" y="602"/>
                      <a:pt x="418" y="603"/>
                      <a:pt x="418" y="603"/>
                    </a:cubicBezTo>
                    <a:cubicBezTo>
                      <a:pt x="418" y="606"/>
                      <a:pt x="420" y="606"/>
                      <a:pt x="421" y="607"/>
                    </a:cubicBezTo>
                    <a:cubicBezTo>
                      <a:pt x="422" y="608"/>
                      <a:pt x="421" y="610"/>
                      <a:pt x="421" y="611"/>
                    </a:cubicBezTo>
                    <a:cubicBezTo>
                      <a:pt x="421" y="611"/>
                      <a:pt x="423" y="611"/>
                      <a:pt x="423" y="611"/>
                    </a:cubicBezTo>
                    <a:cubicBezTo>
                      <a:pt x="424" y="613"/>
                      <a:pt x="421" y="620"/>
                      <a:pt x="427" y="618"/>
                    </a:cubicBezTo>
                    <a:cubicBezTo>
                      <a:pt x="427" y="622"/>
                      <a:pt x="427" y="626"/>
                      <a:pt x="429" y="629"/>
                    </a:cubicBezTo>
                    <a:cubicBezTo>
                      <a:pt x="429" y="631"/>
                      <a:pt x="432" y="632"/>
                      <a:pt x="432" y="633"/>
                    </a:cubicBezTo>
                    <a:cubicBezTo>
                      <a:pt x="433" y="635"/>
                      <a:pt x="433" y="637"/>
                      <a:pt x="434" y="639"/>
                    </a:cubicBezTo>
                    <a:cubicBezTo>
                      <a:pt x="435" y="640"/>
                      <a:pt x="437" y="640"/>
                      <a:pt x="438" y="641"/>
                    </a:cubicBezTo>
                    <a:cubicBezTo>
                      <a:pt x="440" y="643"/>
                      <a:pt x="436" y="646"/>
                      <a:pt x="440" y="646"/>
                    </a:cubicBezTo>
                    <a:cubicBezTo>
                      <a:pt x="442" y="646"/>
                      <a:pt x="441" y="651"/>
                      <a:pt x="442" y="654"/>
                    </a:cubicBezTo>
                    <a:cubicBezTo>
                      <a:pt x="449" y="650"/>
                      <a:pt x="447" y="657"/>
                      <a:pt x="457" y="656"/>
                    </a:cubicBezTo>
                    <a:cubicBezTo>
                      <a:pt x="457" y="661"/>
                      <a:pt x="460" y="663"/>
                      <a:pt x="460" y="669"/>
                    </a:cubicBezTo>
                    <a:cubicBezTo>
                      <a:pt x="467" y="679"/>
                      <a:pt x="489" y="676"/>
                      <a:pt x="503" y="674"/>
                    </a:cubicBezTo>
                    <a:cubicBezTo>
                      <a:pt x="505" y="675"/>
                      <a:pt x="504" y="671"/>
                      <a:pt x="505" y="670"/>
                    </a:cubicBezTo>
                    <a:cubicBezTo>
                      <a:pt x="509" y="669"/>
                      <a:pt x="518" y="674"/>
                      <a:pt x="516" y="667"/>
                    </a:cubicBezTo>
                    <a:cubicBezTo>
                      <a:pt x="520" y="669"/>
                      <a:pt x="520" y="672"/>
                      <a:pt x="518" y="676"/>
                    </a:cubicBezTo>
                    <a:cubicBezTo>
                      <a:pt x="518" y="677"/>
                      <a:pt x="516" y="678"/>
                      <a:pt x="516" y="678"/>
                    </a:cubicBezTo>
                    <a:cubicBezTo>
                      <a:pt x="516" y="681"/>
                      <a:pt x="517" y="686"/>
                      <a:pt x="516" y="689"/>
                    </a:cubicBezTo>
                    <a:cubicBezTo>
                      <a:pt x="516" y="690"/>
                      <a:pt x="513" y="689"/>
                      <a:pt x="513" y="689"/>
                    </a:cubicBezTo>
                    <a:cubicBezTo>
                      <a:pt x="512" y="690"/>
                      <a:pt x="512" y="698"/>
                      <a:pt x="511" y="700"/>
                    </a:cubicBezTo>
                    <a:cubicBezTo>
                      <a:pt x="510" y="702"/>
                      <a:pt x="505" y="703"/>
                      <a:pt x="507" y="710"/>
                    </a:cubicBezTo>
                    <a:cubicBezTo>
                      <a:pt x="501" y="710"/>
                      <a:pt x="505" y="720"/>
                      <a:pt x="498" y="719"/>
                    </a:cubicBezTo>
                    <a:cubicBezTo>
                      <a:pt x="499" y="725"/>
                      <a:pt x="496" y="726"/>
                      <a:pt x="496" y="730"/>
                    </a:cubicBezTo>
                    <a:cubicBezTo>
                      <a:pt x="489" y="728"/>
                      <a:pt x="493" y="737"/>
                      <a:pt x="486" y="736"/>
                    </a:cubicBezTo>
                    <a:cubicBezTo>
                      <a:pt x="486" y="738"/>
                      <a:pt x="486" y="739"/>
                      <a:pt x="486" y="741"/>
                    </a:cubicBezTo>
                    <a:cubicBezTo>
                      <a:pt x="485" y="741"/>
                      <a:pt x="484" y="739"/>
                      <a:pt x="483" y="739"/>
                    </a:cubicBezTo>
                    <a:cubicBezTo>
                      <a:pt x="479" y="741"/>
                      <a:pt x="481" y="743"/>
                      <a:pt x="475" y="745"/>
                    </a:cubicBezTo>
                    <a:cubicBezTo>
                      <a:pt x="475" y="745"/>
                      <a:pt x="470" y="747"/>
                      <a:pt x="470" y="747"/>
                    </a:cubicBezTo>
                    <a:cubicBezTo>
                      <a:pt x="470" y="747"/>
                      <a:pt x="470" y="749"/>
                      <a:pt x="470" y="749"/>
                    </a:cubicBezTo>
                    <a:cubicBezTo>
                      <a:pt x="468" y="750"/>
                      <a:pt x="464" y="751"/>
                      <a:pt x="462" y="753"/>
                    </a:cubicBezTo>
                    <a:cubicBezTo>
                      <a:pt x="458" y="756"/>
                      <a:pt x="456" y="762"/>
                      <a:pt x="449" y="762"/>
                    </a:cubicBezTo>
                    <a:cubicBezTo>
                      <a:pt x="451" y="767"/>
                      <a:pt x="447" y="767"/>
                      <a:pt x="447" y="771"/>
                    </a:cubicBezTo>
                    <a:cubicBezTo>
                      <a:pt x="445" y="773"/>
                      <a:pt x="444" y="772"/>
                      <a:pt x="442" y="771"/>
                    </a:cubicBezTo>
                    <a:cubicBezTo>
                      <a:pt x="443" y="773"/>
                      <a:pt x="439" y="776"/>
                      <a:pt x="440" y="777"/>
                    </a:cubicBezTo>
                    <a:cubicBezTo>
                      <a:pt x="444" y="780"/>
                      <a:pt x="438" y="777"/>
                      <a:pt x="438" y="782"/>
                    </a:cubicBezTo>
                    <a:cubicBezTo>
                      <a:pt x="438" y="785"/>
                      <a:pt x="435" y="783"/>
                      <a:pt x="434" y="784"/>
                    </a:cubicBezTo>
                    <a:cubicBezTo>
                      <a:pt x="434" y="785"/>
                      <a:pt x="435" y="787"/>
                      <a:pt x="434" y="788"/>
                    </a:cubicBezTo>
                    <a:cubicBezTo>
                      <a:pt x="434" y="790"/>
                      <a:pt x="430" y="804"/>
                      <a:pt x="431" y="808"/>
                    </a:cubicBezTo>
                    <a:cubicBezTo>
                      <a:pt x="431" y="812"/>
                      <a:pt x="432" y="813"/>
                      <a:pt x="434" y="816"/>
                    </a:cubicBezTo>
                    <a:cubicBezTo>
                      <a:pt x="435" y="821"/>
                      <a:pt x="434" y="823"/>
                      <a:pt x="434" y="827"/>
                    </a:cubicBezTo>
                    <a:cubicBezTo>
                      <a:pt x="434" y="828"/>
                      <a:pt x="436" y="834"/>
                      <a:pt x="438" y="835"/>
                    </a:cubicBezTo>
                    <a:cubicBezTo>
                      <a:pt x="443" y="835"/>
                      <a:pt x="432" y="843"/>
                      <a:pt x="442" y="844"/>
                    </a:cubicBezTo>
                    <a:cubicBezTo>
                      <a:pt x="441" y="853"/>
                      <a:pt x="443" y="860"/>
                      <a:pt x="442" y="868"/>
                    </a:cubicBezTo>
                    <a:cubicBezTo>
                      <a:pt x="441" y="873"/>
                      <a:pt x="436" y="878"/>
                      <a:pt x="436" y="883"/>
                    </a:cubicBezTo>
                    <a:cubicBezTo>
                      <a:pt x="432" y="883"/>
                      <a:pt x="425" y="888"/>
                      <a:pt x="423" y="890"/>
                    </a:cubicBezTo>
                    <a:cubicBezTo>
                      <a:pt x="422" y="892"/>
                      <a:pt x="421" y="892"/>
                      <a:pt x="423" y="892"/>
                    </a:cubicBezTo>
                    <a:cubicBezTo>
                      <a:pt x="423" y="895"/>
                      <a:pt x="419" y="893"/>
                      <a:pt x="418" y="894"/>
                    </a:cubicBezTo>
                    <a:cubicBezTo>
                      <a:pt x="416" y="895"/>
                      <a:pt x="417" y="897"/>
                      <a:pt x="416" y="898"/>
                    </a:cubicBezTo>
                    <a:cubicBezTo>
                      <a:pt x="415" y="898"/>
                      <a:pt x="412" y="894"/>
                      <a:pt x="412" y="898"/>
                    </a:cubicBezTo>
                    <a:cubicBezTo>
                      <a:pt x="412" y="900"/>
                      <a:pt x="410" y="899"/>
                      <a:pt x="408" y="900"/>
                    </a:cubicBezTo>
                    <a:cubicBezTo>
                      <a:pt x="406" y="901"/>
                      <a:pt x="406" y="906"/>
                      <a:pt x="401" y="905"/>
                    </a:cubicBezTo>
                    <a:cubicBezTo>
                      <a:pt x="398" y="916"/>
                      <a:pt x="401" y="931"/>
                      <a:pt x="403" y="946"/>
                    </a:cubicBezTo>
                    <a:cubicBezTo>
                      <a:pt x="401" y="948"/>
                      <a:pt x="399" y="949"/>
                      <a:pt x="399" y="946"/>
                    </a:cubicBezTo>
                    <a:cubicBezTo>
                      <a:pt x="397" y="946"/>
                      <a:pt x="398" y="949"/>
                      <a:pt x="397" y="950"/>
                    </a:cubicBezTo>
                    <a:cubicBezTo>
                      <a:pt x="395" y="952"/>
                      <a:pt x="392" y="949"/>
                      <a:pt x="391" y="952"/>
                    </a:cubicBezTo>
                    <a:cubicBezTo>
                      <a:pt x="391" y="955"/>
                      <a:pt x="384" y="954"/>
                      <a:pt x="382" y="958"/>
                    </a:cubicBezTo>
                    <a:cubicBezTo>
                      <a:pt x="382" y="961"/>
                      <a:pt x="382" y="965"/>
                      <a:pt x="382" y="969"/>
                    </a:cubicBezTo>
                    <a:cubicBezTo>
                      <a:pt x="378" y="969"/>
                      <a:pt x="380" y="975"/>
                      <a:pt x="378" y="978"/>
                    </a:cubicBezTo>
                    <a:cubicBezTo>
                      <a:pt x="378" y="979"/>
                      <a:pt x="375" y="979"/>
                      <a:pt x="375" y="980"/>
                    </a:cubicBezTo>
                    <a:cubicBezTo>
                      <a:pt x="373" y="983"/>
                      <a:pt x="374" y="987"/>
                      <a:pt x="371" y="989"/>
                    </a:cubicBezTo>
                    <a:cubicBezTo>
                      <a:pt x="370" y="990"/>
                      <a:pt x="371" y="992"/>
                      <a:pt x="371" y="993"/>
                    </a:cubicBezTo>
                    <a:cubicBezTo>
                      <a:pt x="371" y="993"/>
                      <a:pt x="368" y="992"/>
                      <a:pt x="367" y="993"/>
                    </a:cubicBezTo>
                    <a:cubicBezTo>
                      <a:pt x="367" y="994"/>
                      <a:pt x="368" y="997"/>
                      <a:pt x="367" y="999"/>
                    </a:cubicBezTo>
                    <a:cubicBezTo>
                      <a:pt x="367" y="999"/>
                      <a:pt x="364" y="998"/>
                      <a:pt x="363" y="999"/>
                    </a:cubicBezTo>
                    <a:cubicBezTo>
                      <a:pt x="363" y="999"/>
                      <a:pt x="364" y="1002"/>
                      <a:pt x="363" y="1002"/>
                    </a:cubicBezTo>
                    <a:cubicBezTo>
                      <a:pt x="363" y="1003"/>
                      <a:pt x="360" y="1002"/>
                      <a:pt x="360" y="1002"/>
                    </a:cubicBezTo>
                    <a:cubicBezTo>
                      <a:pt x="359" y="1003"/>
                      <a:pt x="356" y="1006"/>
                      <a:pt x="356" y="1008"/>
                    </a:cubicBezTo>
                    <a:cubicBezTo>
                      <a:pt x="356" y="1010"/>
                      <a:pt x="354" y="1009"/>
                      <a:pt x="352" y="1010"/>
                    </a:cubicBezTo>
                    <a:cubicBezTo>
                      <a:pt x="352" y="1010"/>
                      <a:pt x="353" y="1013"/>
                      <a:pt x="352" y="1013"/>
                    </a:cubicBezTo>
                    <a:cubicBezTo>
                      <a:pt x="352" y="1014"/>
                      <a:pt x="349" y="1013"/>
                      <a:pt x="349" y="1013"/>
                    </a:cubicBezTo>
                    <a:cubicBezTo>
                      <a:pt x="347" y="1015"/>
                      <a:pt x="346" y="1016"/>
                      <a:pt x="345" y="1017"/>
                    </a:cubicBezTo>
                    <a:cubicBezTo>
                      <a:pt x="344" y="1018"/>
                      <a:pt x="342" y="1021"/>
                      <a:pt x="341" y="1021"/>
                    </a:cubicBezTo>
                    <a:cubicBezTo>
                      <a:pt x="340" y="1021"/>
                      <a:pt x="335" y="1023"/>
                      <a:pt x="335" y="1023"/>
                    </a:cubicBezTo>
                    <a:cubicBezTo>
                      <a:pt x="334" y="1022"/>
                      <a:pt x="334" y="1021"/>
                      <a:pt x="332" y="1023"/>
                    </a:cubicBezTo>
                    <a:cubicBezTo>
                      <a:pt x="329" y="1024"/>
                      <a:pt x="328" y="1024"/>
                      <a:pt x="324" y="1025"/>
                    </a:cubicBezTo>
                    <a:cubicBezTo>
                      <a:pt x="323" y="1025"/>
                      <a:pt x="311" y="1030"/>
                      <a:pt x="308" y="1025"/>
                    </a:cubicBezTo>
                    <a:cubicBezTo>
                      <a:pt x="305" y="1025"/>
                      <a:pt x="307" y="1027"/>
                      <a:pt x="308" y="1027"/>
                    </a:cubicBezTo>
                    <a:cubicBezTo>
                      <a:pt x="305" y="1031"/>
                      <a:pt x="301" y="1027"/>
                      <a:pt x="295" y="1028"/>
                    </a:cubicBezTo>
                    <a:cubicBezTo>
                      <a:pt x="292" y="1029"/>
                      <a:pt x="293" y="1030"/>
                      <a:pt x="295" y="1030"/>
                    </a:cubicBezTo>
                    <a:cubicBezTo>
                      <a:pt x="293" y="1033"/>
                      <a:pt x="283" y="1028"/>
                      <a:pt x="278" y="1028"/>
                    </a:cubicBezTo>
                    <a:cubicBezTo>
                      <a:pt x="278" y="1019"/>
                      <a:pt x="269" y="1014"/>
                      <a:pt x="274" y="1006"/>
                    </a:cubicBezTo>
                    <a:cubicBezTo>
                      <a:pt x="270" y="1003"/>
                      <a:pt x="265" y="1000"/>
                      <a:pt x="267" y="991"/>
                    </a:cubicBezTo>
                    <a:cubicBezTo>
                      <a:pt x="261" y="997"/>
                      <a:pt x="265" y="994"/>
                      <a:pt x="263" y="985"/>
                    </a:cubicBezTo>
                    <a:cubicBezTo>
                      <a:pt x="260" y="977"/>
                      <a:pt x="249" y="970"/>
                      <a:pt x="252" y="959"/>
                    </a:cubicBezTo>
                    <a:cubicBezTo>
                      <a:pt x="250" y="958"/>
                      <a:pt x="250" y="963"/>
                      <a:pt x="250" y="963"/>
                    </a:cubicBezTo>
                    <a:cubicBezTo>
                      <a:pt x="246" y="962"/>
                      <a:pt x="250" y="950"/>
                      <a:pt x="246" y="956"/>
                    </a:cubicBezTo>
                    <a:cubicBezTo>
                      <a:pt x="243" y="953"/>
                      <a:pt x="244" y="947"/>
                      <a:pt x="244" y="943"/>
                    </a:cubicBezTo>
                    <a:cubicBezTo>
                      <a:pt x="245" y="937"/>
                      <a:pt x="245" y="933"/>
                      <a:pt x="242" y="926"/>
                    </a:cubicBezTo>
                    <a:cubicBezTo>
                      <a:pt x="243" y="923"/>
                      <a:pt x="238" y="925"/>
                      <a:pt x="237" y="924"/>
                    </a:cubicBezTo>
                    <a:cubicBezTo>
                      <a:pt x="236" y="923"/>
                      <a:pt x="242" y="919"/>
                      <a:pt x="233" y="920"/>
                    </a:cubicBezTo>
                    <a:cubicBezTo>
                      <a:pt x="232" y="919"/>
                      <a:pt x="234" y="915"/>
                      <a:pt x="233" y="915"/>
                    </a:cubicBezTo>
                    <a:cubicBezTo>
                      <a:pt x="233" y="914"/>
                      <a:pt x="229" y="915"/>
                      <a:pt x="229" y="915"/>
                    </a:cubicBezTo>
                    <a:cubicBezTo>
                      <a:pt x="229" y="914"/>
                      <a:pt x="235" y="907"/>
                      <a:pt x="227" y="909"/>
                    </a:cubicBezTo>
                    <a:cubicBezTo>
                      <a:pt x="227" y="906"/>
                      <a:pt x="230" y="905"/>
                      <a:pt x="229" y="902"/>
                    </a:cubicBezTo>
                    <a:cubicBezTo>
                      <a:pt x="226" y="900"/>
                      <a:pt x="230" y="892"/>
                      <a:pt x="224" y="894"/>
                    </a:cubicBezTo>
                    <a:cubicBezTo>
                      <a:pt x="223" y="877"/>
                      <a:pt x="225" y="871"/>
                      <a:pt x="233" y="861"/>
                    </a:cubicBezTo>
                    <a:cubicBezTo>
                      <a:pt x="232" y="858"/>
                      <a:pt x="235" y="851"/>
                      <a:pt x="231" y="851"/>
                    </a:cubicBezTo>
                    <a:cubicBezTo>
                      <a:pt x="231" y="848"/>
                      <a:pt x="235" y="851"/>
                      <a:pt x="237" y="849"/>
                    </a:cubicBezTo>
                    <a:cubicBezTo>
                      <a:pt x="238" y="849"/>
                      <a:pt x="236" y="845"/>
                      <a:pt x="239" y="846"/>
                    </a:cubicBezTo>
                    <a:cubicBezTo>
                      <a:pt x="238" y="843"/>
                      <a:pt x="237" y="826"/>
                      <a:pt x="235" y="831"/>
                    </a:cubicBezTo>
                    <a:cubicBezTo>
                      <a:pt x="231" y="827"/>
                      <a:pt x="233" y="823"/>
                      <a:pt x="233" y="820"/>
                    </a:cubicBezTo>
                    <a:cubicBezTo>
                      <a:pt x="233" y="815"/>
                      <a:pt x="234" y="810"/>
                      <a:pt x="233" y="807"/>
                    </a:cubicBezTo>
                    <a:cubicBezTo>
                      <a:pt x="233" y="804"/>
                      <a:pt x="230" y="806"/>
                      <a:pt x="229" y="805"/>
                    </a:cubicBezTo>
                    <a:cubicBezTo>
                      <a:pt x="229" y="804"/>
                      <a:pt x="231" y="802"/>
                      <a:pt x="231" y="801"/>
                    </a:cubicBezTo>
                    <a:cubicBezTo>
                      <a:pt x="231" y="801"/>
                      <a:pt x="229" y="800"/>
                      <a:pt x="229" y="799"/>
                    </a:cubicBezTo>
                    <a:cubicBezTo>
                      <a:pt x="229" y="795"/>
                      <a:pt x="227" y="796"/>
                      <a:pt x="226" y="794"/>
                    </a:cubicBezTo>
                    <a:cubicBezTo>
                      <a:pt x="225" y="793"/>
                      <a:pt x="226" y="790"/>
                      <a:pt x="226" y="790"/>
                    </a:cubicBezTo>
                    <a:cubicBezTo>
                      <a:pt x="225" y="790"/>
                      <a:pt x="220" y="789"/>
                      <a:pt x="222" y="788"/>
                    </a:cubicBezTo>
                    <a:cubicBezTo>
                      <a:pt x="222" y="788"/>
                      <a:pt x="224" y="788"/>
                      <a:pt x="224" y="788"/>
                    </a:cubicBezTo>
                    <a:cubicBezTo>
                      <a:pt x="221" y="784"/>
                      <a:pt x="219" y="783"/>
                      <a:pt x="214" y="780"/>
                    </a:cubicBezTo>
                    <a:cubicBezTo>
                      <a:pt x="213" y="780"/>
                      <a:pt x="215" y="779"/>
                      <a:pt x="213" y="779"/>
                    </a:cubicBezTo>
                    <a:cubicBezTo>
                      <a:pt x="211" y="779"/>
                      <a:pt x="211" y="773"/>
                      <a:pt x="207" y="775"/>
                    </a:cubicBezTo>
                    <a:cubicBezTo>
                      <a:pt x="203" y="759"/>
                      <a:pt x="207" y="746"/>
                      <a:pt x="207" y="728"/>
                    </a:cubicBezTo>
                    <a:cubicBezTo>
                      <a:pt x="206" y="725"/>
                      <a:pt x="202" y="731"/>
                      <a:pt x="203" y="723"/>
                    </a:cubicBezTo>
                    <a:cubicBezTo>
                      <a:pt x="192" y="724"/>
                      <a:pt x="184" y="722"/>
                      <a:pt x="177" y="719"/>
                    </a:cubicBezTo>
                    <a:cubicBezTo>
                      <a:pt x="179" y="709"/>
                      <a:pt x="172" y="720"/>
                      <a:pt x="173" y="710"/>
                    </a:cubicBezTo>
                    <a:cubicBezTo>
                      <a:pt x="165" y="707"/>
                      <a:pt x="163" y="705"/>
                      <a:pt x="153" y="708"/>
                    </a:cubicBezTo>
                    <a:cubicBezTo>
                      <a:pt x="151" y="708"/>
                      <a:pt x="148" y="709"/>
                      <a:pt x="145" y="710"/>
                    </a:cubicBezTo>
                    <a:cubicBezTo>
                      <a:pt x="144" y="710"/>
                      <a:pt x="140" y="713"/>
                      <a:pt x="134" y="711"/>
                    </a:cubicBezTo>
                    <a:cubicBezTo>
                      <a:pt x="137" y="716"/>
                      <a:pt x="140" y="713"/>
                      <a:pt x="130" y="715"/>
                    </a:cubicBezTo>
                    <a:cubicBezTo>
                      <a:pt x="124" y="717"/>
                      <a:pt x="120" y="718"/>
                      <a:pt x="110" y="719"/>
                    </a:cubicBezTo>
                    <a:cubicBezTo>
                      <a:pt x="107" y="719"/>
                      <a:pt x="107" y="717"/>
                      <a:pt x="104" y="717"/>
                    </a:cubicBezTo>
                    <a:cubicBezTo>
                      <a:pt x="92" y="716"/>
                      <a:pt x="79" y="723"/>
                      <a:pt x="69" y="721"/>
                    </a:cubicBezTo>
                    <a:cubicBezTo>
                      <a:pt x="70" y="714"/>
                      <a:pt x="62" y="716"/>
                      <a:pt x="60" y="715"/>
                    </a:cubicBezTo>
                    <a:cubicBezTo>
                      <a:pt x="59" y="715"/>
                      <a:pt x="60" y="712"/>
                      <a:pt x="60" y="711"/>
                    </a:cubicBezTo>
                    <a:cubicBezTo>
                      <a:pt x="59" y="711"/>
                      <a:pt x="55" y="712"/>
                      <a:pt x="54" y="711"/>
                    </a:cubicBezTo>
                    <a:cubicBezTo>
                      <a:pt x="53" y="711"/>
                      <a:pt x="55" y="708"/>
                      <a:pt x="54" y="708"/>
                    </a:cubicBezTo>
                    <a:cubicBezTo>
                      <a:pt x="53" y="707"/>
                      <a:pt x="50" y="709"/>
                      <a:pt x="50" y="706"/>
                    </a:cubicBezTo>
                    <a:cubicBezTo>
                      <a:pt x="50" y="705"/>
                      <a:pt x="47" y="702"/>
                      <a:pt x="47" y="702"/>
                    </a:cubicBezTo>
                    <a:cubicBezTo>
                      <a:pt x="46" y="701"/>
                      <a:pt x="47" y="700"/>
                      <a:pt x="45" y="700"/>
                    </a:cubicBezTo>
                    <a:cubicBezTo>
                      <a:pt x="43" y="700"/>
                      <a:pt x="43" y="698"/>
                      <a:pt x="43" y="697"/>
                    </a:cubicBezTo>
                    <a:cubicBezTo>
                      <a:pt x="42" y="694"/>
                      <a:pt x="40" y="696"/>
                      <a:pt x="39" y="695"/>
                    </a:cubicBezTo>
                    <a:cubicBezTo>
                      <a:pt x="39" y="694"/>
                      <a:pt x="40" y="692"/>
                      <a:pt x="39" y="691"/>
                    </a:cubicBezTo>
                    <a:cubicBezTo>
                      <a:pt x="38" y="689"/>
                      <a:pt x="35" y="692"/>
                      <a:pt x="35" y="689"/>
                    </a:cubicBezTo>
                    <a:cubicBezTo>
                      <a:pt x="35" y="688"/>
                      <a:pt x="37" y="686"/>
                      <a:pt x="37" y="687"/>
                    </a:cubicBezTo>
                    <a:cubicBezTo>
                      <a:pt x="35" y="681"/>
                      <a:pt x="26" y="682"/>
                      <a:pt x="28" y="676"/>
                    </a:cubicBezTo>
                    <a:cubicBezTo>
                      <a:pt x="19" y="679"/>
                      <a:pt x="23" y="668"/>
                      <a:pt x="15" y="670"/>
                    </a:cubicBezTo>
                    <a:cubicBezTo>
                      <a:pt x="16" y="669"/>
                      <a:pt x="17" y="667"/>
                      <a:pt x="17" y="665"/>
                    </a:cubicBezTo>
                    <a:cubicBezTo>
                      <a:pt x="16" y="662"/>
                      <a:pt x="12" y="663"/>
                      <a:pt x="9" y="663"/>
                    </a:cubicBezTo>
                    <a:cubicBezTo>
                      <a:pt x="11" y="660"/>
                      <a:pt x="6" y="659"/>
                      <a:pt x="6" y="657"/>
                    </a:cubicBezTo>
                    <a:cubicBezTo>
                      <a:pt x="5" y="654"/>
                      <a:pt x="9" y="655"/>
                      <a:pt x="6" y="650"/>
                    </a:cubicBezTo>
                    <a:cubicBezTo>
                      <a:pt x="5" y="649"/>
                      <a:pt x="4" y="650"/>
                      <a:pt x="4" y="648"/>
                    </a:cubicBezTo>
                    <a:cubicBezTo>
                      <a:pt x="4" y="647"/>
                      <a:pt x="2" y="642"/>
                      <a:pt x="0" y="641"/>
                    </a:cubicBezTo>
                    <a:cubicBezTo>
                      <a:pt x="0" y="638"/>
                      <a:pt x="4" y="640"/>
                      <a:pt x="6" y="639"/>
                    </a:cubicBezTo>
                    <a:cubicBezTo>
                      <a:pt x="7" y="638"/>
                      <a:pt x="6" y="632"/>
                      <a:pt x="9" y="633"/>
                    </a:cubicBezTo>
                    <a:cubicBezTo>
                      <a:pt x="9" y="623"/>
                      <a:pt x="9" y="612"/>
                      <a:pt x="9" y="602"/>
                    </a:cubicBezTo>
                    <a:cubicBezTo>
                      <a:pt x="10" y="599"/>
                      <a:pt x="6" y="601"/>
                      <a:pt x="6" y="600"/>
                    </a:cubicBezTo>
                    <a:cubicBezTo>
                      <a:pt x="5" y="599"/>
                      <a:pt x="7" y="597"/>
                      <a:pt x="7" y="596"/>
                    </a:cubicBezTo>
                    <a:cubicBezTo>
                      <a:pt x="8" y="593"/>
                      <a:pt x="5" y="592"/>
                      <a:pt x="6" y="588"/>
                    </a:cubicBezTo>
                    <a:cubicBezTo>
                      <a:pt x="13" y="596"/>
                      <a:pt x="6" y="575"/>
                      <a:pt x="13" y="583"/>
                    </a:cubicBezTo>
                    <a:cubicBezTo>
                      <a:pt x="14" y="581"/>
                      <a:pt x="13" y="574"/>
                      <a:pt x="15" y="572"/>
                    </a:cubicBezTo>
                    <a:cubicBezTo>
                      <a:pt x="15" y="571"/>
                      <a:pt x="19" y="572"/>
                      <a:pt x="19" y="572"/>
                    </a:cubicBezTo>
                    <a:cubicBezTo>
                      <a:pt x="19" y="571"/>
                      <a:pt x="16" y="568"/>
                      <a:pt x="17" y="566"/>
                    </a:cubicBezTo>
                    <a:cubicBezTo>
                      <a:pt x="24" y="564"/>
                      <a:pt x="23" y="554"/>
                      <a:pt x="30" y="553"/>
                    </a:cubicBezTo>
                    <a:cubicBezTo>
                      <a:pt x="30" y="547"/>
                      <a:pt x="36" y="547"/>
                      <a:pt x="35" y="540"/>
                    </a:cubicBezTo>
                    <a:cubicBezTo>
                      <a:pt x="39" y="541"/>
                      <a:pt x="39" y="539"/>
                      <a:pt x="39" y="536"/>
                    </a:cubicBezTo>
                    <a:cubicBezTo>
                      <a:pt x="50" y="535"/>
                      <a:pt x="59" y="531"/>
                      <a:pt x="58" y="518"/>
                    </a:cubicBezTo>
                    <a:cubicBezTo>
                      <a:pt x="65" y="519"/>
                      <a:pt x="59" y="507"/>
                      <a:pt x="65" y="508"/>
                    </a:cubicBezTo>
                    <a:cubicBezTo>
                      <a:pt x="65" y="505"/>
                      <a:pt x="65" y="501"/>
                      <a:pt x="65" y="497"/>
                    </a:cubicBezTo>
                    <a:cubicBezTo>
                      <a:pt x="69" y="497"/>
                      <a:pt x="69" y="495"/>
                      <a:pt x="73" y="495"/>
                    </a:cubicBezTo>
                    <a:cubicBezTo>
                      <a:pt x="76" y="492"/>
                      <a:pt x="79" y="489"/>
                      <a:pt x="82" y="484"/>
                    </a:cubicBezTo>
                    <a:cubicBezTo>
                      <a:pt x="83" y="483"/>
                      <a:pt x="84" y="484"/>
                      <a:pt x="84" y="482"/>
                    </a:cubicBezTo>
                    <a:cubicBezTo>
                      <a:pt x="84" y="480"/>
                      <a:pt x="89" y="480"/>
                      <a:pt x="88" y="477"/>
                    </a:cubicBezTo>
                    <a:cubicBezTo>
                      <a:pt x="96" y="478"/>
                      <a:pt x="97" y="472"/>
                      <a:pt x="104" y="473"/>
                    </a:cubicBezTo>
                    <a:cubicBezTo>
                      <a:pt x="102" y="480"/>
                      <a:pt x="113" y="473"/>
                      <a:pt x="110" y="480"/>
                    </a:cubicBezTo>
                    <a:cubicBezTo>
                      <a:pt x="114" y="476"/>
                      <a:pt x="129" y="483"/>
                      <a:pt x="129" y="475"/>
                    </a:cubicBezTo>
                    <a:cubicBezTo>
                      <a:pt x="137" y="474"/>
                      <a:pt x="145" y="471"/>
                      <a:pt x="149" y="465"/>
                    </a:cubicBezTo>
                    <a:cubicBezTo>
                      <a:pt x="152" y="466"/>
                      <a:pt x="154" y="466"/>
                      <a:pt x="155" y="464"/>
                    </a:cubicBezTo>
                    <a:cubicBezTo>
                      <a:pt x="158" y="464"/>
                      <a:pt x="159" y="465"/>
                      <a:pt x="162" y="465"/>
                    </a:cubicBezTo>
                    <a:cubicBezTo>
                      <a:pt x="166" y="466"/>
                      <a:pt x="170" y="463"/>
                      <a:pt x="173" y="464"/>
                    </a:cubicBezTo>
                    <a:cubicBezTo>
                      <a:pt x="173" y="464"/>
                      <a:pt x="174" y="465"/>
                      <a:pt x="175" y="465"/>
                    </a:cubicBezTo>
                    <a:cubicBezTo>
                      <a:pt x="179" y="466"/>
                      <a:pt x="187" y="469"/>
                      <a:pt x="196" y="467"/>
                    </a:cubicBezTo>
                    <a:cubicBezTo>
                      <a:pt x="199" y="467"/>
                      <a:pt x="205" y="461"/>
                      <a:pt x="209" y="465"/>
                    </a:cubicBezTo>
                    <a:cubicBezTo>
                      <a:pt x="212" y="468"/>
                      <a:pt x="211" y="466"/>
                      <a:pt x="216" y="465"/>
                    </a:cubicBezTo>
                    <a:cubicBezTo>
                      <a:pt x="216" y="467"/>
                      <a:pt x="219" y="467"/>
                      <a:pt x="218" y="469"/>
                    </a:cubicBezTo>
                    <a:cubicBezTo>
                      <a:pt x="218" y="470"/>
                      <a:pt x="214" y="471"/>
                      <a:pt x="214" y="471"/>
                    </a:cubicBezTo>
                    <a:cubicBezTo>
                      <a:pt x="214" y="473"/>
                      <a:pt x="216" y="472"/>
                      <a:pt x="216" y="473"/>
                    </a:cubicBezTo>
                    <a:cubicBezTo>
                      <a:pt x="217" y="475"/>
                      <a:pt x="214" y="475"/>
                      <a:pt x="214" y="475"/>
                    </a:cubicBezTo>
                    <a:cubicBezTo>
                      <a:pt x="215" y="476"/>
                      <a:pt x="216" y="477"/>
                      <a:pt x="216" y="479"/>
                    </a:cubicBezTo>
                    <a:cubicBezTo>
                      <a:pt x="216" y="484"/>
                      <a:pt x="213" y="486"/>
                      <a:pt x="218" y="493"/>
                    </a:cubicBezTo>
                    <a:cubicBezTo>
                      <a:pt x="219" y="498"/>
                      <a:pt x="221" y="491"/>
                      <a:pt x="224" y="495"/>
                    </a:cubicBezTo>
                    <a:cubicBezTo>
                      <a:pt x="223" y="498"/>
                      <a:pt x="227" y="496"/>
                      <a:pt x="227" y="497"/>
                    </a:cubicBezTo>
                    <a:cubicBezTo>
                      <a:pt x="228" y="498"/>
                      <a:pt x="227" y="500"/>
                      <a:pt x="227" y="501"/>
                    </a:cubicBezTo>
                    <a:cubicBezTo>
                      <a:pt x="229" y="502"/>
                      <a:pt x="233" y="500"/>
                      <a:pt x="233" y="503"/>
                    </a:cubicBezTo>
                    <a:cubicBezTo>
                      <a:pt x="239" y="500"/>
                      <a:pt x="243" y="508"/>
                      <a:pt x="246" y="503"/>
                    </a:cubicBezTo>
                    <a:cubicBezTo>
                      <a:pt x="248" y="502"/>
                      <a:pt x="247" y="506"/>
                      <a:pt x="248" y="506"/>
                    </a:cubicBezTo>
                    <a:cubicBezTo>
                      <a:pt x="251" y="508"/>
                      <a:pt x="253" y="506"/>
                      <a:pt x="257" y="508"/>
                    </a:cubicBezTo>
                    <a:cubicBezTo>
                      <a:pt x="258" y="509"/>
                      <a:pt x="258" y="511"/>
                      <a:pt x="259" y="512"/>
                    </a:cubicBezTo>
                    <a:cubicBezTo>
                      <a:pt x="260" y="513"/>
                      <a:pt x="262" y="511"/>
                      <a:pt x="263" y="512"/>
                    </a:cubicBezTo>
                    <a:cubicBezTo>
                      <a:pt x="265" y="514"/>
                      <a:pt x="266" y="513"/>
                      <a:pt x="268" y="514"/>
                    </a:cubicBezTo>
                    <a:cubicBezTo>
                      <a:pt x="269" y="514"/>
                      <a:pt x="270" y="518"/>
                      <a:pt x="270" y="518"/>
                    </a:cubicBezTo>
                    <a:cubicBezTo>
                      <a:pt x="271" y="518"/>
                      <a:pt x="274" y="516"/>
                      <a:pt x="276" y="516"/>
                    </a:cubicBezTo>
                    <a:cubicBezTo>
                      <a:pt x="275" y="516"/>
                      <a:pt x="277" y="517"/>
                      <a:pt x="278" y="518"/>
                    </a:cubicBezTo>
                    <a:cubicBezTo>
                      <a:pt x="279" y="518"/>
                      <a:pt x="280" y="517"/>
                      <a:pt x="281" y="518"/>
                    </a:cubicBezTo>
                    <a:cubicBezTo>
                      <a:pt x="282" y="516"/>
                      <a:pt x="284" y="515"/>
                      <a:pt x="285" y="514"/>
                    </a:cubicBezTo>
                    <a:cubicBezTo>
                      <a:pt x="285" y="514"/>
                      <a:pt x="288" y="513"/>
                      <a:pt x="287" y="512"/>
                    </a:cubicBezTo>
                    <a:cubicBezTo>
                      <a:pt x="282" y="508"/>
                      <a:pt x="292" y="509"/>
                      <a:pt x="293" y="503"/>
                    </a:cubicBezTo>
                    <a:cubicBezTo>
                      <a:pt x="298" y="504"/>
                      <a:pt x="298" y="499"/>
                      <a:pt x="304" y="501"/>
                    </a:cubicBezTo>
                    <a:cubicBezTo>
                      <a:pt x="305" y="501"/>
                      <a:pt x="305" y="503"/>
                      <a:pt x="306" y="503"/>
                    </a:cubicBezTo>
                    <a:cubicBezTo>
                      <a:pt x="308" y="503"/>
                      <a:pt x="311" y="502"/>
                      <a:pt x="313" y="503"/>
                    </a:cubicBezTo>
                    <a:cubicBezTo>
                      <a:pt x="314" y="503"/>
                      <a:pt x="317" y="506"/>
                      <a:pt x="317" y="506"/>
                    </a:cubicBezTo>
                    <a:cubicBezTo>
                      <a:pt x="318" y="507"/>
                      <a:pt x="320" y="504"/>
                      <a:pt x="322" y="505"/>
                    </a:cubicBezTo>
                    <a:cubicBezTo>
                      <a:pt x="323" y="505"/>
                      <a:pt x="322" y="508"/>
                      <a:pt x="322" y="508"/>
                    </a:cubicBezTo>
                    <a:cubicBezTo>
                      <a:pt x="324" y="509"/>
                      <a:pt x="327" y="505"/>
                      <a:pt x="330" y="506"/>
                    </a:cubicBezTo>
                    <a:cubicBezTo>
                      <a:pt x="331" y="508"/>
                      <a:pt x="326" y="508"/>
                      <a:pt x="326" y="508"/>
                    </a:cubicBezTo>
                    <a:cubicBezTo>
                      <a:pt x="327" y="512"/>
                      <a:pt x="339" y="512"/>
                      <a:pt x="345" y="512"/>
                    </a:cubicBezTo>
                    <a:cubicBezTo>
                      <a:pt x="344" y="519"/>
                      <a:pt x="360" y="517"/>
                      <a:pt x="363" y="512"/>
                    </a:cubicBezTo>
                    <a:cubicBezTo>
                      <a:pt x="365" y="514"/>
                      <a:pt x="373" y="510"/>
                      <a:pt x="375" y="512"/>
                    </a:cubicBezTo>
                    <a:cubicBezTo>
                      <a:pt x="377" y="514"/>
                      <a:pt x="375" y="512"/>
                      <a:pt x="378" y="512"/>
                    </a:cubicBezTo>
                    <a:cubicBezTo>
                      <a:pt x="382" y="512"/>
                      <a:pt x="384" y="514"/>
                      <a:pt x="388" y="514"/>
                    </a:cubicBezTo>
                    <a:cubicBezTo>
                      <a:pt x="391" y="513"/>
                      <a:pt x="393" y="511"/>
                      <a:pt x="397" y="510"/>
                    </a:cubicBezTo>
                    <a:cubicBezTo>
                      <a:pt x="398" y="506"/>
                      <a:pt x="398" y="500"/>
                      <a:pt x="403" y="499"/>
                    </a:cubicBezTo>
                    <a:cubicBezTo>
                      <a:pt x="403" y="496"/>
                      <a:pt x="400" y="495"/>
                      <a:pt x="401" y="492"/>
                    </a:cubicBezTo>
                    <a:cubicBezTo>
                      <a:pt x="407" y="492"/>
                      <a:pt x="406" y="480"/>
                      <a:pt x="412" y="486"/>
                    </a:cubicBezTo>
                    <a:cubicBezTo>
                      <a:pt x="413" y="479"/>
                      <a:pt x="410" y="477"/>
                      <a:pt x="404" y="477"/>
                    </a:cubicBezTo>
                    <a:cubicBezTo>
                      <a:pt x="406" y="475"/>
                      <a:pt x="406" y="472"/>
                      <a:pt x="406" y="469"/>
                    </a:cubicBezTo>
                    <a:cubicBezTo>
                      <a:pt x="404" y="464"/>
                      <a:pt x="393" y="467"/>
                      <a:pt x="391" y="462"/>
                    </a:cubicBezTo>
                    <a:cubicBezTo>
                      <a:pt x="388" y="464"/>
                      <a:pt x="382" y="463"/>
                      <a:pt x="380" y="467"/>
                    </a:cubicBezTo>
                    <a:cubicBezTo>
                      <a:pt x="378" y="468"/>
                      <a:pt x="379" y="464"/>
                      <a:pt x="378" y="464"/>
                    </a:cubicBezTo>
                    <a:cubicBezTo>
                      <a:pt x="375" y="462"/>
                      <a:pt x="369" y="465"/>
                      <a:pt x="365" y="464"/>
                    </a:cubicBezTo>
                    <a:cubicBezTo>
                      <a:pt x="363" y="465"/>
                      <a:pt x="363" y="468"/>
                      <a:pt x="360" y="467"/>
                    </a:cubicBezTo>
                    <a:cubicBezTo>
                      <a:pt x="354" y="468"/>
                      <a:pt x="356" y="460"/>
                      <a:pt x="347" y="462"/>
                    </a:cubicBezTo>
                    <a:cubicBezTo>
                      <a:pt x="347" y="458"/>
                      <a:pt x="344" y="458"/>
                      <a:pt x="345" y="454"/>
                    </a:cubicBezTo>
                    <a:cubicBezTo>
                      <a:pt x="343" y="455"/>
                      <a:pt x="342" y="454"/>
                      <a:pt x="341" y="452"/>
                    </a:cubicBezTo>
                    <a:cubicBezTo>
                      <a:pt x="340" y="450"/>
                      <a:pt x="337" y="449"/>
                      <a:pt x="334" y="449"/>
                    </a:cubicBezTo>
                    <a:cubicBezTo>
                      <a:pt x="337" y="444"/>
                      <a:pt x="335" y="433"/>
                      <a:pt x="334" y="428"/>
                    </a:cubicBezTo>
                    <a:cubicBezTo>
                      <a:pt x="329" y="431"/>
                      <a:pt x="323" y="425"/>
                      <a:pt x="322" y="434"/>
                    </a:cubicBezTo>
                    <a:cubicBezTo>
                      <a:pt x="317" y="431"/>
                      <a:pt x="316" y="435"/>
                      <a:pt x="311" y="432"/>
                    </a:cubicBezTo>
                    <a:cubicBezTo>
                      <a:pt x="312" y="434"/>
                      <a:pt x="311" y="435"/>
                      <a:pt x="309" y="436"/>
                    </a:cubicBezTo>
                    <a:cubicBezTo>
                      <a:pt x="311" y="437"/>
                      <a:pt x="312" y="438"/>
                      <a:pt x="313" y="439"/>
                    </a:cubicBezTo>
                    <a:cubicBezTo>
                      <a:pt x="314" y="441"/>
                      <a:pt x="313" y="444"/>
                      <a:pt x="317" y="443"/>
                    </a:cubicBezTo>
                    <a:cubicBezTo>
                      <a:pt x="315" y="449"/>
                      <a:pt x="315" y="447"/>
                      <a:pt x="319" y="451"/>
                    </a:cubicBezTo>
                    <a:cubicBezTo>
                      <a:pt x="320" y="455"/>
                      <a:pt x="316" y="453"/>
                      <a:pt x="315" y="454"/>
                    </a:cubicBezTo>
                    <a:cubicBezTo>
                      <a:pt x="315" y="455"/>
                      <a:pt x="312" y="461"/>
                      <a:pt x="311" y="460"/>
                    </a:cubicBezTo>
                    <a:cubicBezTo>
                      <a:pt x="307" y="456"/>
                      <a:pt x="311" y="465"/>
                      <a:pt x="304" y="464"/>
                    </a:cubicBezTo>
                    <a:cubicBezTo>
                      <a:pt x="303" y="462"/>
                      <a:pt x="302" y="460"/>
                      <a:pt x="300" y="460"/>
                    </a:cubicBezTo>
                    <a:cubicBezTo>
                      <a:pt x="299" y="457"/>
                      <a:pt x="302" y="456"/>
                      <a:pt x="304" y="456"/>
                    </a:cubicBezTo>
                    <a:cubicBezTo>
                      <a:pt x="301" y="453"/>
                      <a:pt x="295" y="451"/>
                      <a:pt x="300" y="447"/>
                    </a:cubicBezTo>
                    <a:cubicBezTo>
                      <a:pt x="298" y="446"/>
                      <a:pt x="294" y="448"/>
                      <a:pt x="293" y="447"/>
                    </a:cubicBezTo>
                    <a:cubicBezTo>
                      <a:pt x="291" y="446"/>
                      <a:pt x="296" y="445"/>
                      <a:pt x="296" y="445"/>
                    </a:cubicBezTo>
                    <a:cubicBezTo>
                      <a:pt x="296" y="445"/>
                      <a:pt x="292" y="440"/>
                      <a:pt x="287" y="438"/>
                    </a:cubicBezTo>
                    <a:cubicBezTo>
                      <a:pt x="288" y="429"/>
                      <a:pt x="283" y="427"/>
                      <a:pt x="283" y="419"/>
                    </a:cubicBezTo>
                    <a:cubicBezTo>
                      <a:pt x="284" y="416"/>
                      <a:pt x="279" y="418"/>
                      <a:pt x="278" y="417"/>
                    </a:cubicBezTo>
                    <a:cubicBezTo>
                      <a:pt x="277" y="416"/>
                      <a:pt x="281" y="414"/>
                      <a:pt x="280" y="413"/>
                    </a:cubicBezTo>
                    <a:cubicBezTo>
                      <a:pt x="276" y="410"/>
                      <a:pt x="275" y="414"/>
                      <a:pt x="272" y="411"/>
                    </a:cubicBezTo>
                    <a:cubicBezTo>
                      <a:pt x="272" y="411"/>
                      <a:pt x="274" y="409"/>
                      <a:pt x="274" y="408"/>
                    </a:cubicBezTo>
                    <a:cubicBezTo>
                      <a:pt x="273" y="406"/>
                      <a:pt x="272" y="410"/>
                      <a:pt x="272" y="410"/>
                    </a:cubicBezTo>
                    <a:cubicBezTo>
                      <a:pt x="270" y="410"/>
                      <a:pt x="271" y="407"/>
                      <a:pt x="270" y="406"/>
                    </a:cubicBezTo>
                    <a:cubicBezTo>
                      <a:pt x="263" y="407"/>
                      <a:pt x="263" y="401"/>
                      <a:pt x="255" y="402"/>
                    </a:cubicBezTo>
                    <a:cubicBezTo>
                      <a:pt x="255" y="400"/>
                      <a:pt x="253" y="400"/>
                      <a:pt x="252" y="398"/>
                    </a:cubicBezTo>
                    <a:cubicBezTo>
                      <a:pt x="251" y="398"/>
                      <a:pt x="252" y="395"/>
                      <a:pt x="252" y="395"/>
                    </a:cubicBezTo>
                    <a:cubicBezTo>
                      <a:pt x="251" y="394"/>
                      <a:pt x="248" y="395"/>
                      <a:pt x="248" y="395"/>
                    </a:cubicBezTo>
                    <a:cubicBezTo>
                      <a:pt x="248" y="394"/>
                      <a:pt x="248" y="387"/>
                      <a:pt x="246" y="389"/>
                    </a:cubicBezTo>
                    <a:cubicBezTo>
                      <a:pt x="245" y="391"/>
                      <a:pt x="244" y="389"/>
                      <a:pt x="242" y="387"/>
                    </a:cubicBezTo>
                    <a:cubicBezTo>
                      <a:pt x="242" y="386"/>
                      <a:pt x="240" y="386"/>
                      <a:pt x="240" y="383"/>
                    </a:cubicBezTo>
                    <a:cubicBezTo>
                      <a:pt x="234" y="384"/>
                      <a:pt x="235" y="386"/>
                      <a:pt x="229" y="383"/>
                    </a:cubicBezTo>
                    <a:cubicBezTo>
                      <a:pt x="227" y="384"/>
                      <a:pt x="228" y="387"/>
                      <a:pt x="226" y="387"/>
                    </a:cubicBezTo>
                    <a:cubicBezTo>
                      <a:pt x="224" y="392"/>
                      <a:pt x="229" y="391"/>
                      <a:pt x="229" y="395"/>
                    </a:cubicBezTo>
                    <a:cubicBezTo>
                      <a:pt x="229" y="396"/>
                      <a:pt x="232" y="399"/>
                      <a:pt x="233" y="400"/>
                    </a:cubicBezTo>
                    <a:cubicBezTo>
                      <a:pt x="234" y="401"/>
                      <a:pt x="235" y="402"/>
                      <a:pt x="237" y="402"/>
                    </a:cubicBezTo>
                    <a:cubicBezTo>
                      <a:pt x="234" y="408"/>
                      <a:pt x="240" y="407"/>
                      <a:pt x="242" y="410"/>
                    </a:cubicBezTo>
                    <a:cubicBezTo>
                      <a:pt x="243" y="410"/>
                      <a:pt x="244" y="417"/>
                      <a:pt x="246" y="415"/>
                    </a:cubicBezTo>
                    <a:cubicBezTo>
                      <a:pt x="249" y="412"/>
                      <a:pt x="246" y="416"/>
                      <a:pt x="248" y="417"/>
                    </a:cubicBezTo>
                    <a:cubicBezTo>
                      <a:pt x="250" y="419"/>
                      <a:pt x="254" y="418"/>
                      <a:pt x="255" y="423"/>
                    </a:cubicBezTo>
                    <a:cubicBezTo>
                      <a:pt x="258" y="421"/>
                      <a:pt x="259" y="424"/>
                      <a:pt x="259" y="424"/>
                    </a:cubicBezTo>
                    <a:cubicBezTo>
                      <a:pt x="260" y="425"/>
                      <a:pt x="262" y="423"/>
                      <a:pt x="261" y="423"/>
                    </a:cubicBezTo>
                    <a:cubicBezTo>
                      <a:pt x="263" y="423"/>
                      <a:pt x="264" y="428"/>
                      <a:pt x="265" y="424"/>
                    </a:cubicBezTo>
                    <a:cubicBezTo>
                      <a:pt x="269" y="424"/>
                      <a:pt x="264" y="433"/>
                      <a:pt x="270" y="430"/>
                    </a:cubicBezTo>
                    <a:cubicBezTo>
                      <a:pt x="270" y="434"/>
                      <a:pt x="262" y="431"/>
                      <a:pt x="259" y="432"/>
                    </a:cubicBezTo>
                    <a:cubicBezTo>
                      <a:pt x="260" y="434"/>
                      <a:pt x="262" y="433"/>
                      <a:pt x="263" y="436"/>
                    </a:cubicBezTo>
                    <a:cubicBezTo>
                      <a:pt x="264" y="439"/>
                      <a:pt x="260" y="445"/>
                      <a:pt x="263" y="445"/>
                    </a:cubicBezTo>
                    <a:cubicBezTo>
                      <a:pt x="261" y="448"/>
                      <a:pt x="257" y="448"/>
                      <a:pt x="253" y="449"/>
                    </a:cubicBezTo>
                    <a:cubicBezTo>
                      <a:pt x="256" y="448"/>
                      <a:pt x="254" y="441"/>
                      <a:pt x="257" y="441"/>
                    </a:cubicBezTo>
                    <a:cubicBezTo>
                      <a:pt x="256" y="440"/>
                      <a:pt x="256" y="436"/>
                      <a:pt x="253" y="436"/>
                    </a:cubicBezTo>
                    <a:cubicBezTo>
                      <a:pt x="251" y="435"/>
                      <a:pt x="255" y="433"/>
                      <a:pt x="250" y="430"/>
                    </a:cubicBezTo>
                    <a:cubicBezTo>
                      <a:pt x="248" y="429"/>
                      <a:pt x="244" y="429"/>
                      <a:pt x="244" y="424"/>
                    </a:cubicBezTo>
                    <a:cubicBezTo>
                      <a:pt x="236" y="426"/>
                      <a:pt x="235" y="421"/>
                      <a:pt x="229" y="421"/>
                    </a:cubicBezTo>
                    <a:cubicBezTo>
                      <a:pt x="228" y="416"/>
                      <a:pt x="225" y="414"/>
                      <a:pt x="222" y="410"/>
                    </a:cubicBezTo>
                    <a:cubicBezTo>
                      <a:pt x="221" y="408"/>
                      <a:pt x="220" y="410"/>
                      <a:pt x="220" y="408"/>
                    </a:cubicBezTo>
                    <a:cubicBezTo>
                      <a:pt x="220" y="405"/>
                      <a:pt x="217" y="407"/>
                      <a:pt x="216" y="406"/>
                    </a:cubicBezTo>
                    <a:cubicBezTo>
                      <a:pt x="216" y="405"/>
                      <a:pt x="217" y="402"/>
                      <a:pt x="216" y="402"/>
                    </a:cubicBezTo>
                    <a:cubicBezTo>
                      <a:pt x="214" y="401"/>
                      <a:pt x="211" y="403"/>
                      <a:pt x="209" y="402"/>
                    </a:cubicBezTo>
                    <a:cubicBezTo>
                      <a:pt x="208" y="401"/>
                      <a:pt x="212" y="400"/>
                      <a:pt x="213" y="400"/>
                    </a:cubicBezTo>
                    <a:cubicBezTo>
                      <a:pt x="210" y="396"/>
                      <a:pt x="199" y="396"/>
                      <a:pt x="194" y="398"/>
                    </a:cubicBezTo>
                    <a:cubicBezTo>
                      <a:pt x="193" y="400"/>
                      <a:pt x="197" y="401"/>
                      <a:pt x="198" y="400"/>
                    </a:cubicBezTo>
                    <a:cubicBezTo>
                      <a:pt x="196" y="403"/>
                      <a:pt x="195" y="401"/>
                      <a:pt x="192" y="402"/>
                    </a:cubicBezTo>
                    <a:cubicBezTo>
                      <a:pt x="188" y="404"/>
                      <a:pt x="188" y="410"/>
                      <a:pt x="185" y="410"/>
                    </a:cubicBezTo>
                    <a:cubicBezTo>
                      <a:pt x="177" y="409"/>
                      <a:pt x="175" y="403"/>
                      <a:pt x="166" y="404"/>
                    </a:cubicBezTo>
                    <a:cubicBezTo>
                      <a:pt x="163" y="405"/>
                      <a:pt x="164" y="410"/>
                      <a:pt x="158" y="408"/>
                    </a:cubicBezTo>
                    <a:cubicBezTo>
                      <a:pt x="158" y="412"/>
                      <a:pt x="158" y="416"/>
                      <a:pt x="158" y="421"/>
                    </a:cubicBezTo>
                    <a:cubicBezTo>
                      <a:pt x="153" y="423"/>
                      <a:pt x="141" y="421"/>
                      <a:pt x="144" y="432"/>
                    </a:cubicBezTo>
                    <a:cubicBezTo>
                      <a:pt x="131" y="429"/>
                      <a:pt x="141" y="439"/>
                      <a:pt x="130" y="439"/>
                    </a:cubicBezTo>
                    <a:cubicBezTo>
                      <a:pt x="130" y="442"/>
                      <a:pt x="137" y="446"/>
                      <a:pt x="132" y="447"/>
                    </a:cubicBezTo>
                    <a:cubicBezTo>
                      <a:pt x="132" y="453"/>
                      <a:pt x="129" y="447"/>
                      <a:pt x="125" y="452"/>
                    </a:cubicBezTo>
                    <a:cubicBezTo>
                      <a:pt x="125" y="455"/>
                      <a:pt x="125" y="456"/>
                      <a:pt x="127" y="456"/>
                    </a:cubicBezTo>
                    <a:cubicBezTo>
                      <a:pt x="127" y="460"/>
                      <a:pt x="120" y="457"/>
                      <a:pt x="117" y="458"/>
                    </a:cubicBezTo>
                    <a:cubicBezTo>
                      <a:pt x="115" y="458"/>
                      <a:pt x="115" y="463"/>
                      <a:pt x="114" y="464"/>
                    </a:cubicBezTo>
                    <a:cubicBezTo>
                      <a:pt x="108" y="466"/>
                      <a:pt x="98" y="462"/>
                      <a:pt x="93" y="469"/>
                    </a:cubicBezTo>
                    <a:cubicBezTo>
                      <a:pt x="91" y="467"/>
                      <a:pt x="89" y="464"/>
                      <a:pt x="88" y="462"/>
                    </a:cubicBezTo>
                    <a:cubicBezTo>
                      <a:pt x="79" y="460"/>
                      <a:pt x="70" y="464"/>
                      <a:pt x="67" y="462"/>
                    </a:cubicBezTo>
                    <a:cubicBezTo>
                      <a:pt x="68" y="455"/>
                      <a:pt x="71" y="447"/>
                      <a:pt x="65" y="443"/>
                    </a:cubicBezTo>
                    <a:cubicBezTo>
                      <a:pt x="64" y="440"/>
                      <a:pt x="68" y="439"/>
                      <a:pt x="69" y="436"/>
                    </a:cubicBezTo>
                    <a:cubicBezTo>
                      <a:pt x="70" y="430"/>
                      <a:pt x="67" y="425"/>
                      <a:pt x="71" y="421"/>
                    </a:cubicBezTo>
                    <a:cubicBezTo>
                      <a:pt x="69" y="417"/>
                      <a:pt x="70" y="411"/>
                      <a:pt x="65" y="410"/>
                    </a:cubicBezTo>
                    <a:cubicBezTo>
                      <a:pt x="66" y="408"/>
                      <a:pt x="70" y="408"/>
                      <a:pt x="69" y="404"/>
                    </a:cubicBezTo>
                    <a:cubicBezTo>
                      <a:pt x="74" y="405"/>
                      <a:pt x="85" y="400"/>
                      <a:pt x="84" y="408"/>
                    </a:cubicBezTo>
                    <a:cubicBezTo>
                      <a:pt x="88" y="404"/>
                      <a:pt x="106" y="412"/>
                      <a:pt x="110" y="408"/>
                    </a:cubicBezTo>
                    <a:cubicBezTo>
                      <a:pt x="112" y="406"/>
                      <a:pt x="111" y="407"/>
                      <a:pt x="114" y="408"/>
                    </a:cubicBezTo>
                    <a:cubicBezTo>
                      <a:pt x="113" y="408"/>
                      <a:pt x="115" y="405"/>
                      <a:pt x="116" y="406"/>
                    </a:cubicBezTo>
                    <a:cubicBezTo>
                      <a:pt x="116" y="406"/>
                      <a:pt x="116" y="408"/>
                      <a:pt x="116" y="408"/>
                    </a:cubicBezTo>
                    <a:cubicBezTo>
                      <a:pt x="121" y="406"/>
                      <a:pt x="124" y="404"/>
                      <a:pt x="125" y="398"/>
                    </a:cubicBezTo>
                    <a:cubicBezTo>
                      <a:pt x="125" y="396"/>
                      <a:pt x="130" y="386"/>
                      <a:pt x="125" y="382"/>
                    </a:cubicBezTo>
                    <a:cubicBezTo>
                      <a:pt x="122" y="379"/>
                      <a:pt x="126" y="379"/>
                      <a:pt x="123" y="374"/>
                    </a:cubicBezTo>
                    <a:cubicBezTo>
                      <a:pt x="123" y="372"/>
                      <a:pt x="120" y="373"/>
                      <a:pt x="117" y="372"/>
                    </a:cubicBezTo>
                    <a:cubicBezTo>
                      <a:pt x="118" y="371"/>
                      <a:pt x="119" y="369"/>
                      <a:pt x="119" y="367"/>
                    </a:cubicBezTo>
                    <a:cubicBezTo>
                      <a:pt x="117" y="365"/>
                      <a:pt x="116" y="369"/>
                      <a:pt x="116" y="369"/>
                    </a:cubicBezTo>
                    <a:cubicBezTo>
                      <a:pt x="113" y="368"/>
                      <a:pt x="115" y="366"/>
                      <a:pt x="114" y="365"/>
                    </a:cubicBezTo>
                    <a:cubicBezTo>
                      <a:pt x="112" y="364"/>
                      <a:pt x="107" y="364"/>
                      <a:pt x="104" y="363"/>
                    </a:cubicBezTo>
                    <a:cubicBezTo>
                      <a:pt x="104" y="363"/>
                      <a:pt x="104" y="361"/>
                      <a:pt x="102" y="361"/>
                    </a:cubicBezTo>
                    <a:cubicBezTo>
                      <a:pt x="100" y="361"/>
                      <a:pt x="99" y="361"/>
                      <a:pt x="99" y="359"/>
                    </a:cubicBezTo>
                    <a:cubicBezTo>
                      <a:pt x="97" y="354"/>
                      <a:pt x="103" y="357"/>
                      <a:pt x="102" y="357"/>
                    </a:cubicBezTo>
                    <a:cubicBezTo>
                      <a:pt x="108" y="356"/>
                      <a:pt x="112" y="352"/>
                      <a:pt x="123" y="354"/>
                    </a:cubicBezTo>
                    <a:cubicBezTo>
                      <a:pt x="124" y="350"/>
                      <a:pt x="122" y="350"/>
                      <a:pt x="119" y="350"/>
                    </a:cubicBezTo>
                    <a:cubicBezTo>
                      <a:pt x="121" y="345"/>
                      <a:pt x="127" y="350"/>
                      <a:pt x="130" y="350"/>
                    </a:cubicBezTo>
                    <a:cubicBezTo>
                      <a:pt x="132" y="350"/>
                      <a:pt x="136" y="346"/>
                      <a:pt x="136" y="350"/>
                    </a:cubicBezTo>
                    <a:cubicBezTo>
                      <a:pt x="140" y="347"/>
                      <a:pt x="140" y="341"/>
                      <a:pt x="147" y="341"/>
                    </a:cubicBezTo>
                    <a:cubicBezTo>
                      <a:pt x="145" y="334"/>
                      <a:pt x="152" y="337"/>
                      <a:pt x="151" y="331"/>
                    </a:cubicBezTo>
                    <a:cubicBezTo>
                      <a:pt x="155" y="331"/>
                      <a:pt x="158" y="331"/>
                      <a:pt x="162" y="331"/>
                    </a:cubicBezTo>
                    <a:cubicBezTo>
                      <a:pt x="162" y="329"/>
                      <a:pt x="160" y="330"/>
                      <a:pt x="158" y="329"/>
                    </a:cubicBezTo>
                    <a:cubicBezTo>
                      <a:pt x="159" y="326"/>
                      <a:pt x="164" y="328"/>
                      <a:pt x="162" y="322"/>
                    </a:cubicBezTo>
                    <a:cubicBezTo>
                      <a:pt x="167" y="322"/>
                      <a:pt x="166" y="325"/>
                      <a:pt x="170" y="322"/>
                    </a:cubicBezTo>
                    <a:cubicBezTo>
                      <a:pt x="165" y="312"/>
                      <a:pt x="173" y="316"/>
                      <a:pt x="173" y="307"/>
                    </a:cubicBezTo>
                    <a:cubicBezTo>
                      <a:pt x="176" y="307"/>
                      <a:pt x="178" y="308"/>
                      <a:pt x="181" y="307"/>
                    </a:cubicBezTo>
                    <a:cubicBezTo>
                      <a:pt x="183" y="306"/>
                      <a:pt x="183" y="304"/>
                      <a:pt x="185" y="303"/>
                    </a:cubicBezTo>
                    <a:cubicBezTo>
                      <a:pt x="187" y="302"/>
                      <a:pt x="186" y="305"/>
                      <a:pt x="186" y="305"/>
                    </a:cubicBezTo>
                    <a:cubicBezTo>
                      <a:pt x="189" y="306"/>
                      <a:pt x="188" y="303"/>
                      <a:pt x="188" y="303"/>
                    </a:cubicBezTo>
                    <a:cubicBezTo>
                      <a:pt x="190" y="303"/>
                      <a:pt x="194" y="304"/>
                      <a:pt x="196" y="303"/>
                    </a:cubicBezTo>
                    <a:cubicBezTo>
                      <a:pt x="198" y="303"/>
                      <a:pt x="199" y="297"/>
                      <a:pt x="203" y="300"/>
                    </a:cubicBezTo>
                    <a:cubicBezTo>
                      <a:pt x="203" y="295"/>
                      <a:pt x="197" y="296"/>
                      <a:pt x="198" y="290"/>
                    </a:cubicBezTo>
                    <a:cubicBezTo>
                      <a:pt x="203" y="289"/>
                      <a:pt x="200" y="288"/>
                      <a:pt x="199" y="281"/>
                    </a:cubicBezTo>
                    <a:cubicBezTo>
                      <a:pt x="199" y="276"/>
                      <a:pt x="202" y="273"/>
                      <a:pt x="201" y="268"/>
                    </a:cubicBezTo>
                    <a:cubicBezTo>
                      <a:pt x="204" y="268"/>
                      <a:pt x="206" y="268"/>
                      <a:pt x="209" y="268"/>
                    </a:cubicBezTo>
                    <a:cubicBezTo>
                      <a:pt x="214" y="268"/>
                      <a:pt x="204" y="263"/>
                      <a:pt x="213" y="264"/>
                    </a:cubicBezTo>
                    <a:cubicBezTo>
                      <a:pt x="213" y="266"/>
                      <a:pt x="215" y="266"/>
                      <a:pt x="216" y="266"/>
                    </a:cubicBezTo>
                    <a:cubicBezTo>
                      <a:pt x="213" y="270"/>
                      <a:pt x="213" y="266"/>
                      <a:pt x="214" y="272"/>
                    </a:cubicBezTo>
                    <a:cubicBezTo>
                      <a:pt x="215" y="275"/>
                      <a:pt x="214" y="278"/>
                      <a:pt x="218" y="277"/>
                    </a:cubicBezTo>
                    <a:cubicBezTo>
                      <a:pt x="218" y="280"/>
                      <a:pt x="218" y="282"/>
                      <a:pt x="216" y="283"/>
                    </a:cubicBezTo>
                    <a:cubicBezTo>
                      <a:pt x="216" y="286"/>
                      <a:pt x="224" y="280"/>
                      <a:pt x="227" y="285"/>
                    </a:cubicBezTo>
                    <a:cubicBezTo>
                      <a:pt x="226" y="290"/>
                      <a:pt x="215" y="286"/>
                      <a:pt x="214" y="292"/>
                    </a:cubicBezTo>
                    <a:cubicBezTo>
                      <a:pt x="213" y="296"/>
                      <a:pt x="219" y="297"/>
                      <a:pt x="220" y="298"/>
                    </a:cubicBezTo>
                    <a:cubicBezTo>
                      <a:pt x="222" y="299"/>
                      <a:pt x="222" y="302"/>
                      <a:pt x="226" y="301"/>
                    </a:cubicBezTo>
                    <a:cubicBezTo>
                      <a:pt x="224" y="298"/>
                      <a:pt x="219" y="298"/>
                      <a:pt x="227" y="298"/>
                    </a:cubicBezTo>
                    <a:cubicBezTo>
                      <a:pt x="230" y="298"/>
                      <a:pt x="233" y="297"/>
                      <a:pt x="235" y="298"/>
                    </a:cubicBezTo>
                    <a:cubicBezTo>
                      <a:pt x="238" y="298"/>
                      <a:pt x="239" y="300"/>
                      <a:pt x="242" y="300"/>
                    </a:cubicBezTo>
                    <a:cubicBezTo>
                      <a:pt x="247" y="300"/>
                      <a:pt x="248" y="296"/>
                      <a:pt x="253" y="298"/>
                    </a:cubicBezTo>
                    <a:cubicBezTo>
                      <a:pt x="254" y="298"/>
                      <a:pt x="260" y="301"/>
                      <a:pt x="263" y="298"/>
                    </a:cubicBezTo>
                    <a:cubicBezTo>
                      <a:pt x="263" y="298"/>
                      <a:pt x="263" y="296"/>
                      <a:pt x="263" y="296"/>
                    </a:cubicBezTo>
                    <a:cubicBezTo>
                      <a:pt x="268" y="294"/>
                      <a:pt x="274" y="296"/>
                      <a:pt x="276" y="292"/>
                    </a:cubicBezTo>
                    <a:cubicBezTo>
                      <a:pt x="283" y="300"/>
                      <a:pt x="288" y="286"/>
                      <a:pt x="293" y="290"/>
                    </a:cubicBezTo>
                    <a:cubicBezTo>
                      <a:pt x="293" y="288"/>
                      <a:pt x="293" y="285"/>
                      <a:pt x="293" y="283"/>
                    </a:cubicBezTo>
                    <a:cubicBezTo>
                      <a:pt x="296" y="284"/>
                      <a:pt x="296" y="281"/>
                      <a:pt x="296" y="279"/>
                    </a:cubicBezTo>
                    <a:cubicBezTo>
                      <a:pt x="296" y="279"/>
                      <a:pt x="298" y="274"/>
                      <a:pt x="298" y="273"/>
                    </a:cubicBezTo>
                    <a:cubicBezTo>
                      <a:pt x="300" y="272"/>
                      <a:pt x="298" y="272"/>
                      <a:pt x="298" y="268"/>
                    </a:cubicBezTo>
                    <a:cubicBezTo>
                      <a:pt x="302" y="268"/>
                      <a:pt x="305" y="267"/>
                      <a:pt x="306" y="264"/>
                    </a:cubicBezTo>
                    <a:cubicBezTo>
                      <a:pt x="308" y="264"/>
                      <a:pt x="307" y="266"/>
                      <a:pt x="308" y="268"/>
                    </a:cubicBezTo>
                    <a:cubicBezTo>
                      <a:pt x="309" y="266"/>
                      <a:pt x="312" y="266"/>
                      <a:pt x="315" y="266"/>
                    </a:cubicBezTo>
                    <a:cubicBezTo>
                      <a:pt x="317" y="266"/>
                      <a:pt x="316" y="262"/>
                      <a:pt x="319" y="262"/>
                    </a:cubicBezTo>
                    <a:cubicBezTo>
                      <a:pt x="319" y="258"/>
                      <a:pt x="318" y="255"/>
                      <a:pt x="315" y="255"/>
                    </a:cubicBezTo>
                    <a:cubicBezTo>
                      <a:pt x="316" y="253"/>
                      <a:pt x="317" y="251"/>
                      <a:pt x="317" y="247"/>
                    </a:cubicBezTo>
                    <a:cubicBezTo>
                      <a:pt x="321" y="248"/>
                      <a:pt x="323" y="247"/>
                      <a:pt x="322" y="244"/>
                    </a:cubicBezTo>
                    <a:cubicBezTo>
                      <a:pt x="327" y="248"/>
                      <a:pt x="328" y="241"/>
                      <a:pt x="335" y="244"/>
                    </a:cubicBezTo>
                    <a:cubicBezTo>
                      <a:pt x="336" y="244"/>
                      <a:pt x="338" y="246"/>
                      <a:pt x="337" y="246"/>
                    </a:cubicBezTo>
                    <a:cubicBezTo>
                      <a:pt x="339" y="246"/>
                      <a:pt x="339" y="244"/>
                      <a:pt x="341" y="244"/>
                    </a:cubicBezTo>
                    <a:cubicBezTo>
                      <a:pt x="343" y="243"/>
                      <a:pt x="345" y="245"/>
                      <a:pt x="345" y="246"/>
                    </a:cubicBezTo>
                    <a:cubicBezTo>
                      <a:pt x="347" y="245"/>
                      <a:pt x="345" y="243"/>
                      <a:pt x="347" y="242"/>
                    </a:cubicBezTo>
                    <a:cubicBezTo>
                      <a:pt x="348" y="241"/>
                      <a:pt x="350" y="242"/>
                      <a:pt x="350" y="242"/>
                    </a:cubicBezTo>
                    <a:cubicBezTo>
                      <a:pt x="353" y="240"/>
                      <a:pt x="353" y="236"/>
                      <a:pt x="358" y="238"/>
                    </a:cubicBezTo>
                    <a:cubicBezTo>
                      <a:pt x="355" y="236"/>
                      <a:pt x="357" y="229"/>
                      <a:pt x="352" y="229"/>
                    </a:cubicBezTo>
                    <a:cubicBezTo>
                      <a:pt x="349" y="226"/>
                      <a:pt x="349" y="232"/>
                      <a:pt x="349" y="232"/>
                    </a:cubicBezTo>
                    <a:cubicBezTo>
                      <a:pt x="347" y="233"/>
                      <a:pt x="346" y="230"/>
                      <a:pt x="345" y="231"/>
                    </a:cubicBezTo>
                    <a:cubicBezTo>
                      <a:pt x="344" y="231"/>
                      <a:pt x="342" y="232"/>
                      <a:pt x="343" y="232"/>
                    </a:cubicBezTo>
                    <a:cubicBezTo>
                      <a:pt x="341" y="232"/>
                      <a:pt x="341" y="230"/>
                      <a:pt x="339" y="231"/>
                    </a:cubicBezTo>
                    <a:cubicBezTo>
                      <a:pt x="336" y="231"/>
                      <a:pt x="334" y="234"/>
                      <a:pt x="330" y="232"/>
                    </a:cubicBezTo>
                    <a:cubicBezTo>
                      <a:pt x="328" y="232"/>
                      <a:pt x="328" y="235"/>
                      <a:pt x="328" y="236"/>
                    </a:cubicBezTo>
                    <a:cubicBezTo>
                      <a:pt x="320" y="235"/>
                      <a:pt x="312" y="237"/>
                      <a:pt x="306" y="234"/>
                    </a:cubicBezTo>
                    <a:cubicBezTo>
                      <a:pt x="305" y="234"/>
                      <a:pt x="306" y="231"/>
                      <a:pt x="306" y="231"/>
                    </a:cubicBezTo>
                    <a:cubicBezTo>
                      <a:pt x="304" y="229"/>
                      <a:pt x="299" y="231"/>
                      <a:pt x="298" y="229"/>
                    </a:cubicBezTo>
                    <a:cubicBezTo>
                      <a:pt x="303" y="218"/>
                      <a:pt x="300" y="213"/>
                      <a:pt x="298" y="201"/>
                    </a:cubicBezTo>
                    <a:cubicBezTo>
                      <a:pt x="303" y="200"/>
                      <a:pt x="311" y="193"/>
                      <a:pt x="313" y="197"/>
                    </a:cubicBezTo>
                    <a:cubicBezTo>
                      <a:pt x="316" y="195"/>
                      <a:pt x="313" y="194"/>
                      <a:pt x="315" y="190"/>
                    </a:cubicBezTo>
                    <a:cubicBezTo>
                      <a:pt x="321" y="190"/>
                      <a:pt x="321" y="179"/>
                      <a:pt x="322" y="177"/>
                    </a:cubicBezTo>
                    <a:cubicBezTo>
                      <a:pt x="323" y="176"/>
                      <a:pt x="326" y="177"/>
                      <a:pt x="326" y="177"/>
                    </a:cubicBezTo>
                    <a:cubicBezTo>
                      <a:pt x="326" y="173"/>
                      <a:pt x="319" y="171"/>
                      <a:pt x="322" y="167"/>
                    </a:cubicBezTo>
                    <a:cubicBezTo>
                      <a:pt x="320" y="169"/>
                      <a:pt x="315" y="167"/>
                      <a:pt x="311" y="167"/>
                    </a:cubicBezTo>
                    <a:cubicBezTo>
                      <a:pt x="307" y="168"/>
                      <a:pt x="303" y="172"/>
                      <a:pt x="298" y="171"/>
                    </a:cubicBezTo>
                    <a:cubicBezTo>
                      <a:pt x="295" y="168"/>
                      <a:pt x="295" y="182"/>
                      <a:pt x="296" y="178"/>
                    </a:cubicBezTo>
                    <a:cubicBezTo>
                      <a:pt x="295" y="182"/>
                      <a:pt x="294" y="177"/>
                      <a:pt x="293" y="178"/>
                    </a:cubicBezTo>
                    <a:cubicBezTo>
                      <a:pt x="291" y="180"/>
                      <a:pt x="294" y="184"/>
                      <a:pt x="293" y="186"/>
                    </a:cubicBezTo>
                    <a:cubicBezTo>
                      <a:pt x="292" y="187"/>
                      <a:pt x="288" y="191"/>
                      <a:pt x="285" y="193"/>
                    </a:cubicBezTo>
                    <a:cubicBezTo>
                      <a:pt x="280" y="199"/>
                      <a:pt x="280" y="203"/>
                      <a:pt x="272" y="203"/>
                    </a:cubicBezTo>
                    <a:cubicBezTo>
                      <a:pt x="272" y="205"/>
                      <a:pt x="275" y="208"/>
                      <a:pt x="272" y="208"/>
                    </a:cubicBezTo>
                    <a:cubicBezTo>
                      <a:pt x="270" y="208"/>
                      <a:pt x="272" y="211"/>
                      <a:pt x="270" y="212"/>
                    </a:cubicBezTo>
                    <a:cubicBezTo>
                      <a:pt x="270" y="212"/>
                      <a:pt x="267" y="211"/>
                      <a:pt x="267" y="212"/>
                    </a:cubicBezTo>
                    <a:cubicBezTo>
                      <a:pt x="266" y="213"/>
                      <a:pt x="267" y="215"/>
                      <a:pt x="267" y="216"/>
                    </a:cubicBezTo>
                    <a:cubicBezTo>
                      <a:pt x="266" y="216"/>
                      <a:pt x="265" y="215"/>
                      <a:pt x="265" y="216"/>
                    </a:cubicBezTo>
                    <a:cubicBezTo>
                      <a:pt x="264" y="218"/>
                      <a:pt x="266" y="223"/>
                      <a:pt x="263" y="223"/>
                    </a:cubicBezTo>
                    <a:cubicBezTo>
                      <a:pt x="264" y="225"/>
                      <a:pt x="268" y="226"/>
                      <a:pt x="265" y="227"/>
                    </a:cubicBezTo>
                    <a:cubicBezTo>
                      <a:pt x="267" y="229"/>
                      <a:pt x="269" y="232"/>
                      <a:pt x="274" y="232"/>
                    </a:cubicBezTo>
                    <a:cubicBezTo>
                      <a:pt x="274" y="236"/>
                      <a:pt x="275" y="237"/>
                      <a:pt x="278" y="238"/>
                    </a:cubicBezTo>
                    <a:cubicBezTo>
                      <a:pt x="276" y="240"/>
                      <a:pt x="275" y="240"/>
                      <a:pt x="274" y="242"/>
                    </a:cubicBezTo>
                    <a:cubicBezTo>
                      <a:pt x="273" y="244"/>
                      <a:pt x="274" y="246"/>
                      <a:pt x="272" y="247"/>
                    </a:cubicBezTo>
                    <a:cubicBezTo>
                      <a:pt x="270" y="249"/>
                      <a:pt x="268" y="249"/>
                      <a:pt x="265" y="249"/>
                    </a:cubicBezTo>
                    <a:cubicBezTo>
                      <a:pt x="264" y="257"/>
                      <a:pt x="257" y="259"/>
                      <a:pt x="259" y="270"/>
                    </a:cubicBezTo>
                    <a:cubicBezTo>
                      <a:pt x="252" y="267"/>
                      <a:pt x="253" y="279"/>
                      <a:pt x="248" y="279"/>
                    </a:cubicBezTo>
                    <a:cubicBezTo>
                      <a:pt x="247" y="279"/>
                      <a:pt x="247" y="279"/>
                      <a:pt x="246" y="279"/>
                    </a:cubicBezTo>
                    <a:cubicBezTo>
                      <a:pt x="244" y="280"/>
                      <a:pt x="245" y="282"/>
                      <a:pt x="244" y="283"/>
                    </a:cubicBezTo>
                    <a:cubicBezTo>
                      <a:pt x="241" y="284"/>
                      <a:pt x="237" y="280"/>
                      <a:pt x="235" y="285"/>
                    </a:cubicBezTo>
                    <a:cubicBezTo>
                      <a:pt x="231" y="284"/>
                      <a:pt x="234" y="277"/>
                      <a:pt x="233" y="273"/>
                    </a:cubicBezTo>
                    <a:cubicBezTo>
                      <a:pt x="231" y="272"/>
                      <a:pt x="232" y="268"/>
                      <a:pt x="229" y="268"/>
                    </a:cubicBezTo>
                    <a:cubicBezTo>
                      <a:pt x="224" y="268"/>
                      <a:pt x="231" y="262"/>
                      <a:pt x="224" y="262"/>
                    </a:cubicBezTo>
                    <a:cubicBezTo>
                      <a:pt x="227" y="258"/>
                      <a:pt x="220" y="257"/>
                      <a:pt x="220" y="255"/>
                    </a:cubicBezTo>
                    <a:cubicBezTo>
                      <a:pt x="220" y="254"/>
                      <a:pt x="222" y="253"/>
                      <a:pt x="222" y="251"/>
                    </a:cubicBezTo>
                    <a:cubicBezTo>
                      <a:pt x="221" y="246"/>
                      <a:pt x="217" y="243"/>
                      <a:pt x="213" y="240"/>
                    </a:cubicBezTo>
                    <a:cubicBezTo>
                      <a:pt x="207" y="242"/>
                      <a:pt x="209" y="251"/>
                      <a:pt x="199" y="249"/>
                    </a:cubicBezTo>
                    <a:cubicBezTo>
                      <a:pt x="200" y="251"/>
                      <a:pt x="202" y="251"/>
                      <a:pt x="203" y="251"/>
                    </a:cubicBezTo>
                    <a:cubicBezTo>
                      <a:pt x="203" y="253"/>
                      <a:pt x="201" y="253"/>
                      <a:pt x="199" y="253"/>
                    </a:cubicBezTo>
                    <a:cubicBezTo>
                      <a:pt x="196" y="253"/>
                      <a:pt x="198" y="259"/>
                      <a:pt x="194" y="259"/>
                    </a:cubicBezTo>
                    <a:cubicBezTo>
                      <a:pt x="185" y="260"/>
                      <a:pt x="188" y="251"/>
                      <a:pt x="179" y="253"/>
                    </a:cubicBezTo>
                    <a:cubicBezTo>
                      <a:pt x="179" y="251"/>
                      <a:pt x="181" y="252"/>
                      <a:pt x="183" y="251"/>
                    </a:cubicBezTo>
                    <a:cubicBezTo>
                      <a:pt x="185" y="246"/>
                      <a:pt x="178" y="242"/>
                      <a:pt x="183" y="240"/>
                    </a:cubicBezTo>
                    <a:cubicBezTo>
                      <a:pt x="181" y="238"/>
                      <a:pt x="179" y="237"/>
                      <a:pt x="177" y="236"/>
                    </a:cubicBezTo>
                    <a:cubicBezTo>
                      <a:pt x="176" y="234"/>
                      <a:pt x="179" y="233"/>
                      <a:pt x="179" y="232"/>
                    </a:cubicBezTo>
                    <a:cubicBezTo>
                      <a:pt x="179" y="231"/>
                      <a:pt x="175" y="229"/>
                      <a:pt x="175" y="229"/>
                    </a:cubicBezTo>
                    <a:cubicBezTo>
                      <a:pt x="175" y="227"/>
                      <a:pt x="178" y="216"/>
                      <a:pt x="175" y="223"/>
                    </a:cubicBezTo>
                    <a:cubicBezTo>
                      <a:pt x="172" y="222"/>
                      <a:pt x="174" y="219"/>
                      <a:pt x="177" y="219"/>
                    </a:cubicBezTo>
                    <a:cubicBezTo>
                      <a:pt x="173" y="213"/>
                      <a:pt x="183" y="211"/>
                      <a:pt x="179" y="210"/>
                    </a:cubicBezTo>
                    <a:cubicBezTo>
                      <a:pt x="179" y="207"/>
                      <a:pt x="184" y="209"/>
                      <a:pt x="185" y="206"/>
                    </a:cubicBezTo>
                    <a:cubicBezTo>
                      <a:pt x="185" y="204"/>
                      <a:pt x="187" y="206"/>
                      <a:pt x="186" y="206"/>
                    </a:cubicBezTo>
                    <a:cubicBezTo>
                      <a:pt x="188" y="205"/>
                      <a:pt x="188" y="203"/>
                      <a:pt x="190" y="203"/>
                    </a:cubicBezTo>
                    <a:cubicBezTo>
                      <a:pt x="192" y="202"/>
                      <a:pt x="192" y="199"/>
                      <a:pt x="192" y="197"/>
                    </a:cubicBezTo>
                    <a:cubicBezTo>
                      <a:pt x="196" y="198"/>
                      <a:pt x="198" y="197"/>
                      <a:pt x="198" y="193"/>
                    </a:cubicBezTo>
                    <a:cubicBezTo>
                      <a:pt x="203" y="192"/>
                      <a:pt x="200" y="200"/>
                      <a:pt x="207" y="197"/>
                    </a:cubicBezTo>
                    <a:cubicBezTo>
                      <a:pt x="207" y="195"/>
                      <a:pt x="205" y="196"/>
                      <a:pt x="203" y="195"/>
                    </a:cubicBezTo>
                    <a:cubicBezTo>
                      <a:pt x="208" y="191"/>
                      <a:pt x="214" y="193"/>
                      <a:pt x="218" y="188"/>
                    </a:cubicBezTo>
                    <a:cubicBezTo>
                      <a:pt x="219" y="187"/>
                      <a:pt x="217" y="185"/>
                      <a:pt x="218" y="184"/>
                    </a:cubicBezTo>
                    <a:cubicBezTo>
                      <a:pt x="219" y="183"/>
                      <a:pt x="221" y="185"/>
                      <a:pt x="222" y="184"/>
                    </a:cubicBezTo>
                    <a:cubicBezTo>
                      <a:pt x="223" y="183"/>
                      <a:pt x="221" y="180"/>
                      <a:pt x="222" y="178"/>
                    </a:cubicBezTo>
                    <a:cubicBezTo>
                      <a:pt x="222" y="177"/>
                      <a:pt x="227" y="176"/>
                      <a:pt x="227" y="175"/>
                    </a:cubicBezTo>
                    <a:cubicBezTo>
                      <a:pt x="228" y="173"/>
                      <a:pt x="226" y="169"/>
                      <a:pt x="227" y="167"/>
                    </a:cubicBezTo>
                    <a:cubicBezTo>
                      <a:pt x="228" y="167"/>
                      <a:pt x="230" y="170"/>
                      <a:pt x="231" y="169"/>
                    </a:cubicBezTo>
                    <a:cubicBezTo>
                      <a:pt x="229" y="170"/>
                      <a:pt x="234" y="160"/>
                      <a:pt x="233" y="160"/>
                    </a:cubicBezTo>
                    <a:cubicBezTo>
                      <a:pt x="237" y="164"/>
                      <a:pt x="238" y="157"/>
                      <a:pt x="242" y="156"/>
                    </a:cubicBezTo>
                    <a:cubicBezTo>
                      <a:pt x="242" y="153"/>
                      <a:pt x="245" y="151"/>
                      <a:pt x="242" y="150"/>
                    </a:cubicBezTo>
                    <a:cubicBezTo>
                      <a:pt x="243" y="147"/>
                      <a:pt x="248" y="150"/>
                      <a:pt x="248" y="145"/>
                    </a:cubicBezTo>
                    <a:cubicBezTo>
                      <a:pt x="248" y="143"/>
                      <a:pt x="251" y="143"/>
                      <a:pt x="253" y="143"/>
                    </a:cubicBezTo>
                    <a:cubicBezTo>
                      <a:pt x="254" y="141"/>
                      <a:pt x="253" y="140"/>
                      <a:pt x="252" y="139"/>
                    </a:cubicBezTo>
                    <a:cubicBezTo>
                      <a:pt x="257" y="135"/>
                      <a:pt x="260" y="135"/>
                      <a:pt x="265" y="134"/>
                    </a:cubicBezTo>
                    <a:cubicBezTo>
                      <a:pt x="267" y="132"/>
                      <a:pt x="264" y="131"/>
                      <a:pt x="267" y="126"/>
                    </a:cubicBezTo>
                    <a:cubicBezTo>
                      <a:pt x="268" y="125"/>
                      <a:pt x="272" y="124"/>
                      <a:pt x="272" y="121"/>
                    </a:cubicBezTo>
                    <a:cubicBezTo>
                      <a:pt x="272" y="116"/>
                      <a:pt x="278" y="123"/>
                      <a:pt x="278" y="115"/>
                    </a:cubicBezTo>
                    <a:cubicBezTo>
                      <a:pt x="285" y="112"/>
                      <a:pt x="292" y="119"/>
                      <a:pt x="293" y="108"/>
                    </a:cubicBezTo>
                    <a:cubicBezTo>
                      <a:pt x="296" y="110"/>
                      <a:pt x="304" y="106"/>
                      <a:pt x="309" y="109"/>
                    </a:cubicBezTo>
                    <a:cubicBezTo>
                      <a:pt x="311" y="108"/>
                      <a:pt x="312" y="106"/>
                      <a:pt x="313" y="104"/>
                    </a:cubicBezTo>
                    <a:cubicBezTo>
                      <a:pt x="318" y="101"/>
                      <a:pt x="323" y="110"/>
                      <a:pt x="322" y="102"/>
                    </a:cubicBezTo>
                    <a:cubicBezTo>
                      <a:pt x="326" y="103"/>
                      <a:pt x="326" y="107"/>
                      <a:pt x="330" y="108"/>
                    </a:cubicBezTo>
                    <a:cubicBezTo>
                      <a:pt x="333" y="107"/>
                      <a:pt x="332" y="102"/>
                      <a:pt x="337" y="104"/>
                    </a:cubicBezTo>
                    <a:cubicBezTo>
                      <a:pt x="338" y="107"/>
                      <a:pt x="336" y="107"/>
                      <a:pt x="335" y="109"/>
                    </a:cubicBezTo>
                    <a:cubicBezTo>
                      <a:pt x="337" y="110"/>
                      <a:pt x="346" y="101"/>
                      <a:pt x="350" y="106"/>
                    </a:cubicBezTo>
                    <a:cubicBezTo>
                      <a:pt x="353" y="108"/>
                      <a:pt x="351" y="105"/>
                      <a:pt x="354" y="106"/>
                    </a:cubicBezTo>
                    <a:cubicBezTo>
                      <a:pt x="358" y="106"/>
                      <a:pt x="362" y="109"/>
                      <a:pt x="367" y="108"/>
                    </a:cubicBezTo>
                    <a:cubicBezTo>
                      <a:pt x="366" y="109"/>
                      <a:pt x="368" y="112"/>
                      <a:pt x="367" y="113"/>
                    </a:cubicBezTo>
                    <a:cubicBezTo>
                      <a:pt x="367" y="114"/>
                      <a:pt x="364" y="113"/>
                      <a:pt x="363" y="113"/>
                    </a:cubicBezTo>
                    <a:cubicBezTo>
                      <a:pt x="362" y="115"/>
                      <a:pt x="364" y="118"/>
                      <a:pt x="360" y="117"/>
                    </a:cubicBezTo>
                    <a:cubicBezTo>
                      <a:pt x="363" y="121"/>
                      <a:pt x="374" y="118"/>
                      <a:pt x="378" y="117"/>
                    </a:cubicBezTo>
                    <a:cubicBezTo>
                      <a:pt x="382" y="115"/>
                      <a:pt x="381" y="120"/>
                      <a:pt x="382" y="121"/>
                    </a:cubicBezTo>
                    <a:cubicBezTo>
                      <a:pt x="384" y="122"/>
                      <a:pt x="388" y="119"/>
                      <a:pt x="388" y="122"/>
                    </a:cubicBezTo>
                    <a:cubicBezTo>
                      <a:pt x="401" y="119"/>
                      <a:pt x="404" y="130"/>
                      <a:pt x="412" y="126"/>
                    </a:cubicBezTo>
                    <a:cubicBezTo>
                      <a:pt x="410" y="132"/>
                      <a:pt x="418" y="129"/>
                      <a:pt x="418" y="134"/>
                    </a:cubicBezTo>
                    <a:cubicBezTo>
                      <a:pt x="422" y="134"/>
                      <a:pt x="430" y="133"/>
                      <a:pt x="425" y="137"/>
                    </a:cubicBezTo>
                    <a:cubicBezTo>
                      <a:pt x="429" y="139"/>
                      <a:pt x="433" y="138"/>
                      <a:pt x="436" y="139"/>
                    </a:cubicBezTo>
                    <a:cubicBezTo>
                      <a:pt x="437" y="139"/>
                      <a:pt x="436" y="143"/>
                      <a:pt x="436" y="143"/>
                    </a:cubicBezTo>
                    <a:cubicBezTo>
                      <a:pt x="437" y="144"/>
                      <a:pt x="441" y="142"/>
                      <a:pt x="442" y="143"/>
                    </a:cubicBezTo>
                    <a:cubicBezTo>
                      <a:pt x="443" y="150"/>
                      <a:pt x="443" y="152"/>
                      <a:pt x="442" y="160"/>
                    </a:cubicBezTo>
                    <a:cubicBezTo>
                      <a:pt x="439" y="155"/>
                      <a:pt x="435" y="161"/>
                      <a:pt x="431" y="162"/>
                    </a:cubicBezTo>
                    <a:cubicBezTo>
                      <a:pt x="425" y="162"/>
                      <a:pt x="419" y="156"/>
                      <a:pt x="414" y="162"/>
                    </a:cubicBezTo>
                    <a:cubicBezTo>
                      <a:pt x="412" y="162"/>
                      <a:pt x="413" y="158"/>
                      <a:pt x="412" y="158"/>
                    </a:cubicBezTo>
                    <a:cubicBezTo>
                      <a:pt x="409" y="157"/>
                      <a:pt x="409" y="160"/>
                      <a:pt x="408" y="160"/>
                    </a:cubicBezTo>
                    <a:cubicBezTo>
                      <a:pt x="406" y="160"/>
                      <a:pt x="405" y="156"/>
                      <a:pt x="404" y="156"/>
                    </a:cubicBezTo>
                    <a:cubicBezTo>
                      <a:pt x="401" y="156"/>
                      <a:pt x="396" y="161"/>
                      <a:pt x="397" y="154"/>
                    </a:cubicBezTo>
                    <a:cubicBezTo>
                      <a:pt x="391" y="156"/>
                      <a:pt x="393" y="154"/>
                      <a:pt x="386" y="154"/>
                    </a:cubicBezTo>
                    <a:cubicBezTo>
                      <a:pt x="385" y="157"/>
                      <a:pt x="387" y="158"/>
                      <a:pt x="390" y="158"/>
                    </a:cubicBezTo>
                    <a:cubicBezTo>
                      <a:pt x="393" y="157"/>
                      <a:pt x="393" y="160"/>
                      <a:pt x="395" y="160"/>
                    </a:cubicBezTo>
                    <a:cubicBezTo>
                      <a:pt x="392" y="163"/>
                      <a:pt x="395" y="162"/>
                      <a:pt x="397" y="163"/>
                    </a:cubicBezTo>
                    <a:cubicBezTo>
                      <a:pt x="398" y="164"/>
                      <a:pt x="397" y="166"/>
                      <a:pt x="397" y="167"/>
                    </a:cubicBezTo>
                    <a:cubicBezTo>
                      <a:pt x="398" y="169"/>
                      <a:pt x="401" y="169"/>
                      <a:pt x="401" y="171"/>
                    </a:cubicBezTo>
                    <a:cubicBezTo>
                      <a:pt x="401" y="173"/>
                      <a:pt x="405" y="178"/>
                      <a:pt x="404" y="184"/>
                    </a:cubicBezTo>
                    <a:cubicBezTo>
                      <a:pt x="405" y="190"/>
                      <a:pt x="416" y="186"/>
                      <a:pt x="418" y="191"/>
                    </a:cubicBezTo>
                    <a:cubicBezTo>
                      <a:pt x="419" y="190"/>
                      <a:pt x="419" y="187"/>
                      <a:pt x="423" y="188"/>
                    </a:cubicBezTo>
                    <a:cubicBezTo>
                      <a:pt x="422" y="182"/>
                      <a:pt x="414" y="184"/>
                      <a:pt x="412" y="180"/>
                    </a:cubicBezTo>
                    <a:cubicBezTo>
                      <a:pt x="411" y="173"/>
                      <a:pt x="422" y="178"/>
                      <a:pt x="427" y="177"/>
                    </a:cubicBezTo>
                    <a:cubicBezTo>
                      <a:pt x="426" y="181"/>
                      <a:pt x="435" y="176"/>
                      <a:pt x="432" y="182"/>
                    </a:cubicBezTo>
                    <a:cubicBezTo>
                      <a:pt x="437" y="184"/>
                      <a:pt x="440" y="176"/>
                      <a:pt x="440" y="184"/>
                    </a:cubicBezTo>
                    <a:cubicBezTo>
                      <a:pt x="445" y="181"/>
                      <a:pt x="440" y="174"/>
                      <a:pt x="436" y="175"/>
                    </a:cubicBezTo>
                    <a:cubicBezTo>
                      <a:pt x="437" y="171"/>
                      <a:pt x="441" y="170"/>
                      <a:pt x="445" y="169"/>
                    </a:cubicBezTo>
                    <a:cubicBezTo>
                      <a:pt x="448" y="167"/>
                      <a:pt x="448" y="162"/>
                      <a:pt x="451" y="160"/>
                    </a:cubicBezTo>
                    <a:cubicBezTo>
                      <a:pt x="459" y="159"/>
                      <a:pt x="463" y="162"/>
                      <a:pt x="468" y="163"/>
                    </a:cubicBezTo>
                    <a:cubicBezTo>
                      <a:pt x="470" y="163"/>
                      <a:pt x="469" y="160"/>
                      <a:pt x="472" y="160"/>
                    </a:cubicBezTo>
                    <a:cubicBezTo>
                      <a:pt x="472" y="157"/>
                      <a:pt x="470" y="155"/>
                      <a:pt x="468" y="154"/>
                    </a:cubicBezTo>
                    <a:cubicBezTo>
                      <a:pt x="471" y="147"/>
                      <a:pt x="471" y="140"/>
                      <a:pt x="470" y="134"/>
                    </a:cubicBezTo>
                    <a:cubicBezTo>
                      <a:pt x="476" y="134"/>
                      <a:pt x="481" y="133"/>
                      <a:pt x="485" y="136"/>
                    </a:cubicBezTo>
                    <a:cubicBezTo>
                      <a:pt x="486" y="136"/>
                      <a:pt x="491" y="136"/>
                      <a:pt x="490" y="141"/>
                    </a:cubicBezTo>
                    <a:cubicBezTo>
                      <a:pt x="486" y="141"/>
                      <a:pt x="483" y="141"/>
                      <a:pt x="479" y="141"/>
                    </a:cubicBezTo>
                    <a:cubicBezTo>
                      <a:pt x="479" y="143"/>
                      <a:pt x="479" y="145"/>
                      <a:pt x="479" y="147"/>
                    </a:cubicBezTo>
                    <a:cubicBezTo>
                      <a:pt x="483" y="152"/>
                      <a:pt x="485" y="146"/>
                      <a:pt x="488" y="149"/>
                    </a:cubicBezTo>
                    <a:cubicBezTo>
                      <a:pt x="490" y="150"/>
                      <a:pt x="483" y="151"/>
                      <a:pt x="483" y="150"/>
                    </a:cubicBezTo>
                    <a:cubicBezTo>
                      <a:pt x="481" y="154"/>
                      <a:pt x="488" y="150"/>
                      <a:pt x="490" y="154"/>
                    </a:cubicBezTo>
                    <a:cubicBezTo>
                      <a:pt x="493" y="152"/>
                      <a:pt x="497" y="150"/>
                      <a:pt x="500" y="147"/>
                    </a:cubicBezTo>
                    <a:cubicBezTo>
                      <a:pt x="500" y="146"/>
                      <a:pt x="502" y="145"/>
                      <a:pt x="501" y="143"/>
                    </a:cubicBezTo>
                    <a:cubicBezTo>
                      <a:pt x="510" y="145"/>
                      <a:pt x="509" y="138"/>
                      <a:pt x="516" y="139"/>
                    </a:cubicBezTo>
                    <a:cubicBezTo>
                      <a:pt x="519" y="138"/>
                      <a:pt x="520" y="137"/>
                      <a:pt x="520" y="134"/>
                    </a:cubicBezTo>
                    <a:cubicBezTo>
                      <a:pt x="523" y="134"/>
                      <a:pt x="525" y="132"/>
                      <a:pt x="526" y="130"/>
                    </a:cubicBezTo>
                    <a:cubicBezTo>
                      <a:pt x="533" y="136"/>
                      <a:pt x="539" y="127"/>
                      <a:pt x="546" y="126"/>
                    </a:cubicBezTo>
                    <a:cubicBezTo>
                      <a:pt x="546" y="129"/>
                      <a:pt x="546" y="131"/>
                      <a:pt x="546" y="134"/>
                    </a:cubicBezTo>
                    <a:cubicBezTo>
                      <a:pt x="553" y="134"/>
                      <a:pt x="559" y="134"/>
                      <a:pt x="563" y="132"/>
                    </a:cubicBezTo>
                    <a:cubicBezTo>
                      <a:pt x="564" y="132"/>
                      <a:pt x="566" y="132"/>
                      <a:pt x="567" y="132"/>
                    </a:cubicBezTo>
                    <a:cubicBezTo>
                      <a:pt x="567" y="132"/>
                      <a:pt x="566" y="130"/>
                      <a:pt x="567" y="130"/>
                    </a:cubicBezTo>
                    <a:cubicBezTo>
                      <a:pt x="570" y="129"/>
                      <a:pt x="576" y="130"/>
                      <a:pt x="576" y="124"/>
                    </a:cubicBezTo>
                    <a:cubicBezTo>
                      <a:pt x="581" y="127"/>
                      <a:pt x="588" y="127"/>
                      <a:pt x="591" y="132"/>
                    </a:cubicBezTo>
                    <a:cubicBezTo>
                      <a:pt x="594" y="131"/>
                      <a:pt x="595" y="129"/>
                      <a:pt x="596" y="126"/>
                    </a:cubicBezTo>
                    <a:cubicBezTo>
                      <a:pt x="597" y="124"/>
                      <a:pt x="588" y="122"/>
                      <a:pt x="595" y="121"/>
                    </a:cubicBezTo>
                    <a:cubicBezTo>
                      <a:pt x="592" y="116"/>
                      <a:pt x="583" y="118"/>
                      <a:pt x="585" y="108"/>
                    </a:cubicBezTo>
                    <a:cubicBezTo>
                      <a:pt x="588" y="109"/>
                      <a:pt x="589" y="112"/>
                      <a:pt x="595" y="113"/>
                    </a:cubicBezTo>
                    <a:cubicBezTo>
                      <a:pt x="597" y="114"/>
                      <a:pt x="600" y="118"/>
                      <a:pt x="606" y="117"/>
                    </a:cubicBezTo>
                    <a:cubicBezTo>
                      <a:pt x="607" y="117"/>
                      <a:pt x="608" y="115"/>
                      <a:pt x="608" y="115"/>
                    </a:cubicBezTo>
                    <a:cubicBezTo>
                      <a:pt x="609" y="115"/>
                      <a:pt x="611" y="118"/>
                      <a:pt x="611" y="115"/>
                    </a:cubicBezTo>
                    <a:cubicBezTo>
                      <a:pt x="614" y="115"/>
                      <a:pt x="614" y="118"/>
                      <a:pt x="615" y="119"/>
                    </a:cubicBezTo>
                    <a:cubicBezTo>
                      <a:pt x="618" y="120"/>
                      <a:pt x="621" y="118"/>
                      <a:pt x="621" y="122"/>
                    </a:cubicBezTo>
                    <a:cubicBezTo>
                      <a:pt x="627" y="120"/>
                      <a:pt x="629" y="124"/>
                      <a:pt x="636" y="121"/>
                    </a:cubicBezTo>
                    <a:cubicBezTo>
                      <a:pt x="633" y="127"/>
                      <a:pt x="642" y="122"/>
                      <a:pt x="639" y="128"/>
                    </a:cubicBezTo>
                    <a:cubicBezTo>
                      <a:pt x="643" y="128"/>
                      <a:pt x="644" y="129"/>
                      <a:pt x="645" y="132"/>
                    </a:cubicBezTo>
                    <a:cubicBezTo>
                      <a:pt x="651" y="131"/>
                      <a:pt x="652" y="135"/>
                      <a:pt x="658" y="134"/>
                    </a:cubicBezTo>
                    <a:cubicBezTo>
                      <a:pt x="661" y="122"/>
                      <a:pt x="647" y="128"/>
                      <a:pt x="651" y="117"/>
                    </a:cubicBezTo>
                    <a:cubicBezTo>
                      <a:pt x="650" y="114"/>
                      <a:pt x="648" y="118"/>
                      <a:pt x="645" y="117"/>
                    </a:cubicBezTo>
                    <a:cubicBezTo>
                      <a:pt x="645" y="113"/>
                      <a:pt x="648" y="111"/>
                      <a:pt x="647" y="106"/>
                    </a:cubicBezTo>
                    <a:cubicBezTo>
                      <a:pt x="647" y="103"/>
                      <a:pt x="644" y="105"/>
                      <a:pt x="643" y="104"/>
                    </a:cubicBezTo>
                    <a:cubicBezTo>
                      <a:pt x="643" y="103"/>
                      <a:pt x="647" y="100"/>
                      <a:pt x="643" y="100"/>
                    </a:cubicBezTo>
                    <a:cubicBezTo>
                      <a:pt x="643" y="96"/>
                      <a:pt x="648" y="98"/>
                      <a:pt x="647" y="93"/>
                    </a:cubicBezTo>
                    <a:cubicBezTo>
                      <a:pt x="651" y="93"/>
                      <a:pt x="649" y="88"/>
                      <a:pt x="654" y="89"/>
                    </a:cubicBezTo>
                    <a:cubicBezTo>
                      <a:pt x="654" y="85"/>
                      <a:pt x="656" y="83"/>
                      <a:pt x="660" y="83"/>
                    </a:cubicBezTo>
                    <a:cubicBezTo>
                      <a:pt x="658" y="75"/>
                      <a:pt x="666" y="77"/>
                      <a:pt x="665" y="70"/>
                    </a:cubicBezTo>
                    <a:cubicBezTo>
                      <a:pt x="674" y="69"/>
                      <a:pt x="678" y="73"/>
                      <a:pt x="684" y="74"/>
                    </a:cubicBezTo>
                    <a:cubicBezTo>
                      <a:pt x="684" y="77"/>
                      <a:pt x="684" y="79"/>
                      <a:pt x="686" y="80"/>
                    </a:cubicBezTo>
                    <a:cubicBezTo>
                      <a:pt x="686" y="82"/>
                      <a:pt x="682" y="81"/>
                      <a:pt x="680" y="81"/>
                    </a:cubicBezTo>
                    <a:cubicBezTo>
                      <a:pt x="680" y="89"/>
                      <a:pt x="684" y="92"/>
                      <a:pt x="680" y="98"/>
                    </a:cubicBezTo>
                    <a:cubicBezTo>
                      <a:pt x="682" y="99"/>
                      <a:pt x="683" y="101"/>
                      <a:pt x="684" y="102"/>
                    </a:cubicBezTo>
                    <a:cubicBezTo>
                      <a:pt x="685" y="103"/>
                      <a:pt x="686" y="104"/>
                      <a:pt x="688" y="104"/>
                    </a:cubicBezTo>
                    <a:cubicBezTo>
                      <a:pt x="685" y="108"/>
                      <a:pt x="687" y="118"/>
                      <a:pt x="684" y="122"/>
                    </a:cubicBezTo>
                    <a:cubicBezTo>
                      <a:pt x="682" y="128"/>
                      <a:pt x="689" y="126"/>
                      <a:pt x="690" y="130"/>
                    </a:cubicBezTo>
                    <a:cubicBezTo>
                      <a:pt x="688" y="145"/>
                      <a:pt x="682" y="154"/>
                      <a:pt x="669" y="158"/>
                    </a:cubicBezTo>
                    <a:cubicBezTo>
                      <a:pt x="670" y="162"/>
                      <a:pt x="677" y="158"/>
                      <a:pt x="678" y="162"/>
                    </a:cubicBezTo>
                    <a:cubicBezTo>
                      <a:pt x="683" y="161"/>
                      <a:pt x="682" y="155"/>
                      <a:pt x="688" y="156"/>
                    </a:cubicBezTo>
                    <a:cubicBezTo>
                      <a:pt x="687" y="158"/>
                      <a:pt x="686" y="159"/>
                      <a:pt x="686" y="162"/>
                    </a:cubicBezTo>
                    <a:cubicBezTo>
                      <a:pt x="688" y="161"/>
                      <a:pt x="687" y="158"/>
                      <a:pt x="690" y="158"/>
                    </a:cubicBezTo>
                    <a:cubicBezTo>
                      <a:pt x="692" y="158"/>
                      <a:pt x="691" y="155"/>
                      <a:pt x="692" y="154"/>
                    </a:cubicBezTo>
                    <a:cubicBezTo>
                      <a:pt x="692" y="154"/>
                      <a:pt x="695" y="155"/>
                      <a:pt x="695" y="154"/>
                    </a:cubicBezTo>
                    <a:cubicBezTo>
                      <a:pt x="696" y="153"/>
                      <a:pt x="695" y="150"/>
                      <a:pt x="695" y="149"/>
                    </a:cubicBezTo>
                    <a:cubicBezTo>
                      <a:pt x="697" y="149"/>
                      <a:pt x="699" y="149"/>
                      <a:pt x="701" y="149"/>
                    </a:cubicBezTo>
                    <a:cubicBezTo>
                      <a:pt x="699" y="143"/>
                      <a:pt x="707" y="137"/>
                      <a:pt x="701" y="134"/>
                    </a:cubicBezTo>
                    <a:cubicBezTo>
                      <a:pt x="701" y="132"/>
                      <a:pt x="705" y="132"/>
                      <a:pt x="705" y="130"/>
                    </a:cubicBezTo>
                    <a:cubicBezTo>
                      <a:pt x="705" y="128"/>
                      <a:pt x="702" y="128"/>
                      <a:pt x="701" y="128"/>
                    </a:cubicBezTo>
                    <a:cubicBezTo>
                      <a:pt x="701" y="124"/>
                      <a:pt x="707" y="127"/>
                      <a:pt x="710" y="126"/>
                    </a:cubicBezTo>
                    <a:cubicBezTo>
                      <a:pt x="708" y="124"/>
                      <a:pt x="710" y="119"/>
                      <a:pt x="705" y="121"/>
                    </a:cubicBezTo>
                    <a:cubicBezTo>
                      <a:pt x="700" y="123"/>
                      <a:pt x="698" y="116"/>
                      <a:pt x="697" y="121"/>
                    </a:cubicBezTo>
                    <a:cubicBezTo>
                      <a:pt x="694" y="117"/>
                      <a:pt x="694" y="113"/>
                      <a:pt x="695" y="109"/>
                    </a:cubicBezTo>
                    <a:cubicBezTo>
                      <a:pt x="695" y="109"/>
                      <a:pt x="699" y="110"/>
                      <a:pt x="699" y="109"/>
                    </a:cubicBezTo>
                    <a:cubicBezTo>
                      <a:pt x="701" y="108"/>
                      <a:pt x="698" y="102"/>
                      <a:pt x="699" y="100"/>
                    </a:cubicBezTo>
                    <a:cubicBezTo>
                      <a:pt x="699" y="97"/>
                      <a:pt x="697" y="100"/>
                      <a:pt x="697" y="100"/>
                    </a:cubicBezTo>
                    <a:cubicBezTo>
                      <a:pt x="693" y="97"/>
                      <a:pt x="696" y="93"/>
                      <a:pt x="693" y="89"/>
                    </a:cubicBezTo>
                    <a:cubicBezTo>
                      <a:pt x="701" y="91"/>
                      <a:pt x="698" y="84"/>
                      <a:pt x="703" y="83"/>
                    </a:cubicBezTo>
                    <a:cubicBezTo>
                      <a:pt x="703" y="80"/>
                      <a:pt x="703" y="77"/>
                      <a:pt x="703" y="74"/>
                    </a:cubicBezTo>
                    <a:cubicBezTo>
                      <a:pt x="709" y="72"/>
                      <a:pt x="706" y="80"/>
                      <a:pt x="706" y="83"/>
                    </a:cubicBezTo>
                    <a:cubicBezTo>
                      <a:pt x="707" y="86"/>
                      <a:pt x="710" y="82"/>
                      <a:pt x="710" y="85"/>
                    </a:cubicBezTo>
                    <a:cubicBezTo>
                      <a:pt x="710" y="86"/>
                      <a:pt x="708" y="88"/>
                      <a:pt x="708" y="87"/>
                    </a:cubicBezTo>
                    <a:cubicBezTo>
                      <a:pt x="710" y="92"/>
                      <a:pt x="714" y="93"/>
                      <a:pt x="719" y="96"/>
                    </a:cubicBezTo>
                    <a:cubicBezTo>
                      <a:pt x="723" y="97"/>
                      <a:pt x="719" y="91"/>
                      <a:pt x="718" y="91"/>
                    </a:cubicBezTo>
                    <a:cubicBezTo>
                      <a:pt x="720" y="88"/>
                      <a:pt x="726" y="88"/>
                      <a:pt x="731" y="87"/>
                    </a:cubicBezTo>
                    <a:cubicBezTo>
                      <a:pt x="730" y="85"/>
                      <a:pt x="727" y="85"/>
                      <a:pt x="725" y="85"/>
                    </a:cubicBezTo>
                    <a:cubicBezTo>
                      <a:pt x="727" y="80"/>
                      <a:pt x="722" y="80"/>
                      <a:pt x="723" y="76"/>
                    </a:cubicBezTo>
                    <a:cubicBezTo>
                      <a:pt x="725" y="80"/>
                      <a:pt x="736" y="74"/>
                      <a:pt x="734" y="81"/>
                    </a:cubicBezTo>
                    <a:cubicBezTo>
                      <a:pt x="736" y="83"/>
                      <a:pt x="738" y="80"/>
                      <a:pt x="738" y="80"/>
                    </a:cubicBezTo>
                    <a:cubicBezTo>
                      <a:pt x="741" y="80"/>
                      <a:pt x="739" y="82"/>
                      <a:pt x="740" y="83"/>
                    </a:cubicBezTo>
                    <a:cubicBezTo>
                      <a:pt x="741" y="84"/>
                      <a:pt x="743" y="83"/>
                      <a:pt x="744" y="83"/>
                    </a:cubicBezTo>
                    <a:cubicBezTo>
                      <a:pt x="747" y="87"/>
                      <a:pt x="754" y="83"/>
                      <a:pt x="749" y="89"/>
                    </a:cubicBezTo>
                    <a:cubicBezTo>
                      <a:pt x="752" y="89"/>
                      <a:pt x="756" y="89"/>
                      <a:pt x="759" y="89"/>
                    </a:cubicBezTo>
                    <a:cubicBezTo>
                      <a:pt x="759" y="87"/>
                      <a:pt x="751" y="85"/>
                      <a:pt x="757" y="83"/>
                    </a:cubicBezTo>
                    <a:cubicBezTo>
                      <a:pt x="755" y="82"/>
                      <a:pt x="753" y="81"/>
                      <a:pt x="751" y="80"/>
                    </a:cubicBezTo>
                    <a:cubicBezTo>
                      <a:pt x="750" y="70"/>
                      <a:pt x="751" y="70"/>
                      <a:pt x="751" y="59"/>
                    </a:cubicBezTo>
                    <a:cubicBezTo>
                      <a:pt x="761" y="58"/>
                      <a:pt x="775" y="61"/>
                      <a:pt x="783" y="59"/>
                    </a:cubicBezTo>
                    <a:cubicBezTo>
                      <a:pt x="786" y="58"/>
                      <a:pt x="784" y="53"/>
                      <a:pt x="788" y="57"/>
                    </a:cubicBezTo>
                    <a:cubicBezTo>
                      <a:pt x="794" y="53"/>
                      <a:pt x="790" y="50"/>
                      <a:pt x="792" y="44"/>
                    </a:cubicBezTo>
                    <a:cubicBezTo>
                      <a:pt x="797" y="45"/>
                      <a:pt x="799" y="44"/>
                      <a:pt x="801" y="42"/>
                    </a:cubicBezTo>
                    <a:cubicBezTo>
                      <a:pt x="804" y="38"/>
                      <a:pt x="809" y="37"/>
                      <a:pt x="813" y="33"/>
                    </a:cubicBezTo>
                    <a:cubicBezTo>
                      <a:pt x="832" y="30"/>
                      <a:pt x="851" y="28"/>
                      <a:pt x="867" y="22"/>
                    </a:cubicBezTo>
                    <a:cubicBezTo>
                      <a:pt x="870" y="19"/>
                      <a:pt x="870" y="26"/>
                      <a:pt x="870" y="26"/>
                    </a:cubicBezTo>
                    <a:cubicBezTo>
                      <a:pt x="871" y="25"/>
                      <a:pt x="874" y="21"/>
                      <a:pt x="872" y="20"/>
                    </a:cubicBezTo>
                    <a:cubicBezTo>
                      <a:pt x="875" y="21"/>
                      <a:pt x="872" y="23"/>
                      <a:pt x="874" y="26"/>
                    </a:cubicBezTo>
                    <a:cubicBezTo>
                      <a:pt x="875" y="26"/>
                      <a:pt x="879" y="25"/>
                      <a:pt x="878" y="27"/>
                    </a:cubicBezTo>
                    <a:cubicBezTo>
                      <a:pt x="881" y="26"/>
                      <a:pt x="876" y="25"/>
                      <a:pt x="880" y="24"/>
                    </a:cubicBezTo>
                    <a:cubicBezTo>
                      <a:pt x="883" y="23"/>
                      <a:pt x="889" y="24"/>
                      <a:pt x="889" y="18"/>
                    </a:cubicBezTo>
                    <a:cubicBezTo>
                      <a:pt x="893" y="19"/>
                      <a:pt x="895" y="18"/>
                      <a:pt x="895" y="14"/>
                    </a:cubicBezTo>
                    <a:cubicBezTo>
                      <a:pt x="897" y="15"/>
                      <a:pt x="898" y="18"/>
                      <a:pt x="900" y="18"/>
                    </a:cubicBezTo>
                    <a:cubicBezTo>
                      <a:pt x="905" y="18"/>
                      <a:pt x="904" y="12"/>
                      <a:pt x="904" y="7"/>
                    </a:cubicBezTo>
                    <a:cubicBezTo>
                      <a:pt x="913" y="4"/>
                      <a:pt x="922" y="0"/>
                      <a:pt x="936" y="1"/>
                    </a:cubicBezTo>
                    <a:cubicBezTo>
                      <a:pt x="934" y="3"/>
                      <a:pt x="934" y="6"/>
                      <a:pt x="934" y="9"/>
                    </a:cubicBezTo>
                    <a:cubicBezTo>
                      <a:pt x="937" y="13"/>
                      <a:pt x="945" y="13"/>
                      <a:pt x="949" y="9"/>
                    </a:cubicBezTo>
                    <a:cubicBezTo>
                      <a:pt x="951" y="9"/>
                      <a:pt x="950" y="11"/>
                      <a:pt x="949" y="11"/>
                    </a:cubicBezTo>
                    <a:close/>
                    <a:moveTo>
                      <a:pt x="1396" y="238"/>
                    </a:moveTo>
                    <a:cubicBezTo>
                      <a:pt x="1396" y="236"/>
                      <a:pt x="1393" y="236"/>
                      <a:pt x="1392" y="234"/>
                    </a:cubicBezTo>
                    <a:cubicBezTo>
                      <a:pt x="1386" y="233"/>
                      <a:pt x="1386" y="238"/>
                      <a:pt x="1392" y="236"/>
                    </a:cubicBezTo>
                    <a:cubicBezTo>
                      <a:pt x="1393" y="238"/>
                      <a:pt x="1394" y="238"/>
                      <a:pt x="1396" y="238"/>
                    </a:cubicBezTo>
                    <a:close/>
                    <a:moveTo>
                      <a:pt x="403" y="378"/>
                    </a:moveTo>
                    <a:cubicBezTo>
                      <a:pt x="401" y="384"/>
                      <a:pt x="409" y="380"/>
                      <a:pt x="406" y="387"/>
                    </a:cubicBezTo>
                    <a:cubicBezTo>
                      <a:pt x="410" y="388"/>
                      <a:pt x="411" y="384"/>
                      <a:pt x="412" y="387"/>
                    </a:cubicBezTo>
                    <a:cubicBezTo>
                      <a:pt x="412" y="389"/>
                      <a:pt x="411" y="389"/>
                      <a:pt x="410" y="389"/>
                    </a:cubicBezTo>
                    <a:cubicBezTo>
                      <a:pt x="407" y="390"/>
                      <a:pt x="399" y="393"/>
                      <a:pt x="397" y="393"/>
                    </a:cubicBezTo>
                    <a:cubicBezTo>
                      <a:pt x="392" y="392"/>
                      <a:pt x="391" y="388"/>
                      <a:pt x="388" y="385"/>
                    </a:cubicBezTo>
                    <a:cubicBezTo>
                      <a:pt x="388" y="382"/>
                      <a:pt x="393" y="384"/>
                      <a:pt x="393" y="382"/>
                    </a:cubicBezTo>
                    <a:cubicBezTo>
                      <a:pt x="389" y="378"/>
                      <a:pt x="388" y="377"/>
                      <a:pt x="382" y="380"/>
                    </a:cubicBezTo>
                    <a:cubicBezTo>
                      <a:pt x="380" y="376"/>
                      <a:pt x="379" y="373"/>
                      <a:pt x="373" y="374"/>
                    </a:cubicBezTo>
                    <a:cubicBezTo>
                      <a:pt x="370" y="374"/>
                      <a:pt x="372" y="377"/>
                      <a:pt x="371" y="378"/>
                    </a:cubicBezTo>
                    <a:cubicBezTo>
                      <a:pt x="370" y="379"/>
                      <a:pt x="367" y="379"/>
                      <a:pt x="365" y="380"/>
                    </a:cubicBezTo>
                    <a:cubicBezTo>
                      <a:pt x="363" y="381"/>
                      <a:pt x="362" y="387"/>
                      <a:pt x="358" y="385"/>
                    </a:cubicBezTo>
                    <a:cubicBezTo>
                      <a:pt x="360" y="392"/>
                      <a:pt x="354" y="394"/>
                      <a:pt x="354" y="395"/>
                    </a:cubicBezTo>
                    <a:cubicBezTo>
                      <a:pt x="353" y="399"/>
                      <a:pt x="354" y="403"/>
                      <a:pt x="352" y="408"/>
                    </a:cubicBezTo>
                    <a:cubicBezTo>
                      <a:pt x="350" y="408"/>
                      <a:pt x="350" y="406"/>
                      <a:pt x="349" y="406"/>
                    </a:cubicBezTo>
                    <a:cubicBezTo>
                      <a:pt x="347" y="412"/>
                      <a:pt x="353" y="415"/>
                      <a:pt x="349" y="419"/>
                    </a:cubicBezTo>
                    <a:cubicBezTo>
                      <a:pt x="352" y="417"/>
                      <a:pt x="351" y="422"/>
                      <a:pt x="352" y="423"/>
                    </a:cubicBezTo>
                    <a:cubicBezTo>
                      <a:pt x="353" y="423"/>
                      <a:pt x="355" y="422"/>
                      <a:pt x="356" y="423"/>
                    </a:cubicBezTo>
                    <a:cubicBezTo>
                      <a:pt x="360" y="424"/>
                      <a:pt x="361" y="427"/>
                      <a:pt x="363" y="424"/>
                    </a:cubicBezTo>
                    <a:cubicBezTo>
                      <a:pt x="364" y="424"/>
                      <a:pt x="367" y="425"/>
                      <a:pt x="367" y="424"/>
                    </a:cubicBezTo>
                    <a:cubicBezTo>
                      <a:pt x="374" y="424"/>
                      <a:pt x="372" y="423"/>
                      <a:pt x="375" y="421"/>
                    </a:cubicBezTo>
                    <a:cubicBezTo>
                      <a:pt x="378" y="420"/>
                      <a:pt x="379" y="423"/>
                      <a:pt x="382" y="423"/>
                    </a:cubicBezTo>
                    <a:cubicBezTo>
                      <a:pt x="382" y="421"/>
                      <a:pt x="382" y="419"/>
                      <a:pt x="384" y="419"/>
                    </a:cubicBezTo>
                    <a:cubicBezTo>
                      <a:pt x="388" y="418"/>
                      <a:pt x="397" y="418"/>
                      <a:pt x="401" y="419"/>
                    </a:cubicBezTo>
                    <a:cubicBezTo>
                      <a:pt x="404" y="420"/>
                      <a:pt x="405" y="422"/>
                      <a:pt x="408" y="423"/>
                    </a:cubicBezTo>
                    <a:cubicBezTo>
                      <a:pt x="410" y="423"/>
                      <a:pt x="410" y="421"/>
                      <a:pt x="412" y="421"/>
                    </a:cubicBezTo>
                    <a:cubicBezTo>
                      <a:pt x="411" y="421"/>
                      <a:pt x="413" y="422"/>
                      <a:pt x="414" y="423"/>
                    </a:cubicBezTo>
                    <a:cubicBezTo>
                      <a:pt x="419" y="424"/>
                      <a:pt x="419" y="424"/>
                      <a:pt x="423" y="424"/>
                    </a:cubicBezTo>
                    <a:cubicBezTo>
                      <a:pt x="431" y="425"/>
                      <a:pt x="441" y="423"/>
                      <a:pt x="449" y="424"/>
                    </a:cubicBezTo>
                    <a:cubicBezTo>
                      <a:pt x="449" y="420"/>
                      <a:pt x="449" y="417"/>
                      <a:pt x="451" y="415"/>
                    </a:cubicBezTo>
                    <a:cubicBezTo>
                      <a:pt x="445" y="407"/>
                      <a:pt x="439" y="398"/>
                      <a:pt x="427" y="396"/>
                    </a:cubicBezTo>
                    <a:cubicBezTo>
                      <a:pt x="427" y="393"/>
                      <a:pt x="424" y="393"/>
                      <a:pt x="423" y="391"/>
                    </a:cubicBezTo>
                    <a:cubicBezTo>
                      <a:pt x="423" y="388"/>
                      <a:pt x="422" y="387"/>
                      <a:pt x="421" y="385"/>
                    </a:cubicBezTo>
                    <a:cubicBezTo>
                      <a:pt x="422" y="380"/>
                      <a:pt x="428" y="379"/>
                      <a:pt x="427" y="372"/>
                    </a:cubicBezTo>
                    <a:cubicBezTo>
                      <a:pt x="416" y="371"/>
                      <a:pt x="411" y="376"/>
                      <a:pt x="403" y="378"/>
                    </a:cubicBezTo>
                    <a:close/>
                    <a:moveTo>
                      <a:pt x="531" y="464"/>
                    </a:moveTo>
                    <a:cubicBezTo>
                      <a:pt x="529" y="464"/>
                      <a:pt x="526" y="464"/>
                      <a:pt x="529" y="465"/>
                    </a:cubicBezTo>
                    <a:cubicBezTo>
                      <a:pt x="532" y="463"/>
                      <a:pt x="539" y="463"/>
                      <a:pt x="542" y="462"/>
                    </a:cubicBezTo>
                    <a:cubicBezTo>
                      <a:pt x="543" y="462"/>
                      <a:pt x="542" y="458"/>
                      <a:pt x="542" y="458"/>
                    </a:cubicBezTo>
                    <a:cubicBezTo>
                      <a:pt x="543" y="457"/>
                      <a:pt x="545" y="460"/>
                      <a:pt x="546" y="460"/>
                    </a:cubicBezTo>
                    <a:cubicBezTo>
                      <a:pt x="546" y="456"/>
                      <a:pt x="546" y="451"/>
                      <a:pt x="546" y="447"/>
                    </a:cubicBezTo>
                    <a:cubicBezTo>
                      <a:pt x="544" y="444"/>
                      <a:pt x="542" y="443"/>
                      <a:pt x="541" y="441"/>
                    </a:cubicBezTo>
                    <a:cubicBezTo>
                      <a:pt x="540" y="440"/>
                      <a:pt x="541" y="438"/>
                      <a:pt x="541" y="438"/>
                    </a:cubicBezTo>
                    <a:cubicBezTo>
                      <a:pt x="540" y="435"/>
                      <a:pt x="534" y="433"/>
                      <a:pt x="539" y="432"/>
                    </a:cubicBezTo>
                    <a:cubicBezTo>
                      <a:pt x="542" y="432"/>
                      <a:pt x="546" y="432"/>
                      <a:pt x="550" y="432"/>
                    </a:cubicBezTo>
                    <a:cubicBezTo>
                      <a:pt x="551" y="425"/>
                      <a:pt x="546" y="425"/>
                      <a:pt x="546" y="423"/>
                    </a:cubicBezTo>
                    <a:cubicBezTo>
                      <a:pt x="546" y="419"/>
                      <a:pt x="542" y="419"/>
                      <a:pt x="541" y="417"/>
                    </a:cubicBezTo>
                    <a:cubicBezTo>
                      <a:pt x="541" y="417"/>
                      <a:pt x="544" y="415"/>
                      <a:pt x="542" y="413"/>
                    </a:cubicBezTo>
                    <a:cubicBezTo>
                      <a:pt x="537" y="415"/>
                      <a:pt x="536" y="411"/>
                      <a:pt x="531" y="411"/>
                    </a:cubicBezTo>
                    <a:cubicBezTo>
                      <a:pt x="533" y="401"/>
                      <a:pt x="520" y="404"/>
                      <a:pt x="520" y="395"/>
                    </a:cubicBezTo>
                    <a:cubicBezTo>
                      <a:pt x="525" y="391"/>
                      <a:pt x="528" y="385"/>
                      <a:pt x="539" y="387"/>
                    </a:cubicBezTo>
                    <a:cubicBezTo>
                      <a:pt x="539" y="386"/>
                      <a:pt x="539" y="384"/>
                      <a:pt x="541" y="383"/>
                    </a:cubicBezTo>
                    <a:cubicBezTo>
                      <a:pt x="541" y="378"/>
                      <a:pt x="535" y="379"/>
                      <a:pt x="535" y="374"/>
                    </a:cubicBezTo>
                    <a:cubicBezTo>
                      <a:pt x="526" y="373"/>
                      <a:pt x="522" y="377"/>
                      <a:pt x="516" y="374"/>
                    </a:cubicBezTo>
                    <a:cubicBezTo>
                      <a:pt x="516" y="377"/>
                      <a:pt x="516" y="378"/>
                      <a:pt x="514" y="376"/>
                    </a:cubicBezTo>
                    <a:cubicBezTo>
                      <a:pt x="513" y="375"/>
                      <a:pt x="512" y="378"/>
                      <a:pt x="513" y="378"/>
                    </a:cubicBezTo>
                    <a:cubicBezTo>
                      <a:pt x="508" y="380"/>
                      <a:pt x="502" y="383"/>
                      <a:pt x="500" y="383"/>
                    </a:cubicBezTo>
                    <a:cubicBezTo>
                      <a:pt x="494" y="385"/>
                      <a:pt x="496" y="386"/>
                      <a:pt x="494" y="389"/>
                    </a:cubicBezTo>
                    <a:cubicBezTo>
                      <a:pt x="493" y="390"/>
                      <a:pt x="491" y="388"/>
                      <a:pt x="490" y="389"/>
                    </a:cubicBezTo>
                    <a:cubicBezTo>
                      <a:pt x="489" y="390"/>
                      <a:pt x="491" y="394"/>
                      <a:pt x="490" y="395"/>
                    </a:cubicBezTo>
                    <a:cubicBezTo>
                      <a:pt x="491" y="399"/>
                      <a:pt x="495" y="392"/>
                      <a:pt x="496" y="398"/>
                    </a:cubicBezTo>
                    <a:cubicBezTo>
                      <a:pt x="496" y="400"/>
                      <a:pt x="497" y="401"/>
                      <a:pt x="498" y="402"/>
                    </a:cubicBezTo>
                    <a:cubicBezTo>
                      <a:pt x="496" y="408"/>
                      <a:pt x="499" y="412"/>
                      <a:pt x="500" y="413"/>
                    </a:cubicBezTo>
                    <a:cubicBezTo>
                      <a:pt x="500" y="416"/>
                      <a:pt x="500" y="416"/>
                      <a:pt x="501" y="417"/>
                    </a:cubicBezTo>
                    <a:cubicBezTo>
                      <a:pt x="502" y="417"/>
                      <a:pt x="503" y="423"/>
                      <a:pt x="503" y="423"/>
                    </a:cubicBezTo>
                    <a:cubicBezTo>
                      <a:pt x="505" y="428"/>
                      <a:pt x="505" y="427"/>
                      <a:pt x="507" y="430"/>
                    </a:cubicBezTo>
                    <a:cubicBezTo>
                      <a:pt x="508" y="432"/>
                      <a:pt x="506" y="434"/>
                      <a:pt x="507" y="436"/>
                    </a:cubicBezTo>
                    <a:cubicBezTo>
                      <a:pt x="508" y="437"/>
                      <a:pt x="512" y="438"/>
                      <a:pt x="511" y="441"/>
                    </a:cubicBezTo>
                    <a:cubicBezTo>
                      <a:pt x="504" y="439"/>
                      <a:pt x="509" y="449"/>
                      <a:pt x="505" y="451"/>
                    </a:cubicBezTo>
                    <a:cubicBezTo>
                      <a:pt x="513" y="452"/>
                      <a:pt x="513" y="463"/>
                      <a:pt x="522" y="458"/>
                    </a:cubicBezTo>
                    <a:cubicBezTo>
                      <a:pt x="515" y="465"/>
                      <a:pt x="531" y="459"/>
                      <a:pt x="531" y="464"/>
                    </a:cubicBezTo>
                    <a:close/>
                    <a:moveTo>
                      <a:pt x="587" y="378"/>
                    </a:moveTo>
                    <a:cubicBezTo>
                      <a:pt x="586" y="379"/>
                      <a:pt x="587" y="382"/>
                      <a:pt x="585" y="383"/>
                    </a:cubicBezTo>
                    <a:cubicBezTo>
                      <a:pt x="584" y="385"/>
                      <a:pt x="580" y="385"/>
                      <a:pt x="580" y="387"/>
                    </a:cubicBezTo>
                    <a:cubicBezTo>
                      <a:pt x="581" y="389"/>
                      <a:pt x="585" y="392"/>
                      <a:pt x="585" y="395"/>
                    </a:cubicBezTo>
                    <a:cubicBezTo>
                      <a:pt x="585" y="395"/>
                      <a:pt x="582" y="395"/>
                      <a:pt x="583" y="396"/>
                    </a:cubicBezTo>
                    <a:cubicBezTo>
                      <a:pt x="585" y="398"/>
                      <a:pt x="589" y="397"/>
                      <a:pt x="591" y="400"/>
                    </a:cubicBezTo>
                    <a:cubicBezTo>
                      <a:pt x="591" y="398"/>
                      <a:pt x="593" y="397"/>
                      <a:pt x="595" y="396"/>
                    </a:cubicBezTo>
                    <a:cubicBezTo>
                      <a:pt x="596" y="391"/>
                      <a:pt x="592" y="391"/>
                      <a:pt x="591" y="387"/>
                    </a:cubicBezTo>
                    <a:cubicBezTo>
                      <a:pt x="594" y="386"/>
                      <a:pt x="597" y="384"/>
                      <a:pt x="596" y="380"/>
                    </a:cubicBezTo>
                    <a:cubicBezTo>
                      <a:pt x="593" y="380"/>
                      <a:pt x="592" y="378"/>
                      <a:pt x="595" y="376"/>
                    </a:cubicBezTo>
                    <a:cubicBezTo>
                      <a:pt x="592" y="377"/>
                      <a:pt x="589" y="376"/>
                      <a:pt x="587" y="378"/>
                    </a:cubicBezTo>
                    <a:close/>
                    <a:moveTo>
                      <a:pt x="343" y="428"/>
                    </a:moveTo>
                    <a:cubicBezTo>
                      <a:pt x="342" y="436"/>
                      <a:pt x="356" y="431"/>
                      <a:pt x="356" y="428"/>
                    </a:cubicBezTo>
                    <a:cubicBezTo>
                      <a:pt x="351" y="426"/>
                      <a:pt x="348" y="426"/>
                      <a:pt x="343" y="428"/>
                    </a:cubicBezTo>
                    <a:close/>
                    <a:moveTo>
                      <a:pt x="386" y="775"/>
                    </a:moveTo>
                    <a:cubicBezTo>
                      <a:pt x="388" y="768"/>
                      <a:pt x="399" y="768"/>
                      <a:pt x="397" y="756"/>
                    </a:cubicBezTo>
                    <a:cubicBezTo>
                      <a:pt x="392" y="761"/>
                      <a:pt x="382" y="752"/>
                      <a:pt x="377" y="758"/>
                    </a:cubicBezTo>
                    <a:cubicBezTo>
                      <a:pt x="385" y="759"/>
                      <a:pt x="375" y="760"/>
                      <a:pt x="375" y="762"/>
                    </a:cubicBezTo>
                    <a:cubicBezTo>
                      <a:pt x="375" y="760"/>
                      <a:pt x="377" y="766"/>
                      <a:pt x="377" y="767"/>
                    </a:cubicBezTo>
                    <a:cubicBezTo>
                      <a:pt x="377" y="770"/>
                      <a:pt x="377" y="773"/>
                      <a:pt x="375" y="773"/>
                    </a:cubicBezTo>
                    <a:cubicBezTo>
                      <a:pt x="375" y="772"/>
                      <a:pt x="373" y="771"/>
                      <a:pt x="373" y="773"/>
                    </a:cubicBezTo>
                    <a:cubicBezTo>
                      <a:pt x="375" y="776"/>
                      <a:pt x="381" y="775"/>
                      <a:pt x="386" y="7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任意多边形: 形状 89"/>
              <p:cNvSpPr/>
              <p:nvPr/>
            </p:nvSpPr>
            <p:spPr bwMode="auto">
              <a:xfrm>
                <a:off x="4137527" y="707649"/>
                <a:ext cx="47627" cy="25214"/>
              </a:xfrm>
              <a:custGeom>
                <a:avLst/>
                <a:gdLst>
                  <a:gd name="T0" fmla="*/ 16 w 23"/>
                  <a:gd name="T1" fmla="*/ 0 h 12"/>
                  <a:gd name="T2" fmla="*/ 20 w 23"/>
                  <a:gd name="T3" fmla="*/ 11 h 12"/>
                  <a:gd name="T4" fmla="*/ 0 w 23"/>
                  <a:gd name="T5" fmla="*/ 6 h 12"/>
                  <a:gd name="T6" fmla="*/ 16 w 2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16" y="0"/>
                    </a:moveTo>
                    <a:cubicBezTo>
                      <a:pt x="16" y="5"/>
                      <a:pt x="23" y="4"/>
                      <a:pt x="20" y="11"/>
                    </a:cubicBezTo>
                    <a:cubicBezTo>
                      <a:pt x="10" y="12"/>
                      <a:pt x="4" y="10"/>
                      <a:pt x="0" y="6"/>
                    </a:cubicBezTo>
                    <a:cubicBezTo>
                      <a:pt x="3" y="1"/>
                      <a:pt x="1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任意多边形: 形状 90"/>
              <p:cNvSpPr/>
              <p:nvPr/>
            </p:nvSpPr>
            <p:spPr bwMode="auto">
              <a:xfrm>
                <a:off x="4234180" y="755276"/>
                <a:ext cx="466461" cy="326383"/>
              </a:xfrm>
              <a:custGeom>
                <a:avLst/>
                <a:gdLst>
                  <a:gd name="T0" fmla="*/ 22 w 224"/>
                  <a:gd name="T1" fmla="*/ 9 h 157"/>
                  <a:gd name="T2" fmla="*/ 29 w 224"/>
                  <a:gd name="T3" fmla="*/ 7 h 157"/>
                  <a:gd name="T4" fmla="*/ 29 w 224"/>
                  <a:gd name="T5" fmla="*/ 11 h 157"/>
                  <a:gd name="T6" fmla="*/ 29 w 224"/>
                  <a:gd name="T7" fmla="*/ 18 h 157"/>
                  <a:gd name="T8" fmla="*/ 35 w 224"/>
                  <a:gd name="T9" fmla="*/ 33 h 157"/>
                  <a:gd name="T10" fmla="*/ 48 w 224"/>
                  <a:gd name="T11" fmla="*/ 9 h 157"/>
                  <a:gd name="T12" fmla="*/ 65 w 224"/>
                  <a:gd name="T13" fmla="*/ 7 h 157"/>
                  <a:gd name="T14" fmla="*/ 76 w 224"/>
                  <a:gd name="T15" fmla="*/ 25 h 157"/>
                  <a:gd name="T16" fmla="*/ 89 w 224"/>
                  <a:gd name="T17" fmla="*/ 22 h 157"/>
                  <a:gd name="T18" fmla="*/ 107 w 224"/>
                  <a:gd name="T19" fmla="*/ 20 h 157"/>
                  <a:gd name="T20" fmla="*/ 115 w 224"/>
                  <a:gd name="T21" fmla="*/ 27 h 157"/>
                  <a:gd name="T22" fmla="*/ 122 w 224"/>
                  <a:gd name="T23" fmla="*/ 31 h 157"/>
                  <a:gd name="T24" fmla="*/ 126 w 224"/>
                  <a:gd name="T25" fmla="*/ 33 h 157"/>
                  <a:gd name="T26" fmla="*/ 143 w 224"/>
                  <a:gd name="T27" fmla="*/ 37 h 157"/>
                  <a:gd name="T28" fmla="*/ 158 w 224"/>
                  <a:gd name="T29" fmla="*/ 44 h 157"/>
                  <a:gd name="T30" fmla="*/ 163 w 224"/>
                  <a:gd name="T31" fmla="*/ 50 h 157"/>
                  <a:gd name="T32" fmla="*/ 174 w 224"/>
                  <a:gd name="T33" fmla="*/ 59 h 157"/>
                  <a:gd name="T34" fmla="*/ 167 w 224"/>
                  <a:gd name="T35" fmla="*/ 74 h 157"/>
                  <a:gd name="T36" fmla="*/ 184 w 224"/>
                  <a:gd name="T37" fmla="*/ 76 h 157"/>
                  <a:gd name="T38" fmla="*/ 188 w 224"/>
                  <a:gd name="T39" fmla="*/ 85 h 157"/>
                  <a:gd name="T40" fmla="*/ 202 w 224"/>
                  <a:gd name="T41" fmla="*/ 87 h 157"/>
                  <a:gd name="T42" fmla="*/ 212 w 224"/>
                  <a:gd name="T43" fmla="*/ 96 h 157"/>
                  <a:gd name="T44" fmla="*/ 216 w 224"/>
                  <a:gd name="T45" fmla="*/ 104 h 157"/>
                  <a:gd name="T46" fmla="*/ 206 w 224"/>
                  <a:gd name="T47" fmla="*/ 117 h 157"/>
                  <a:gd name="T48" fmla="*/ 193 w 224"/>
                  <a:gd name="T49" fmla="*/ 115 h 157"/>
                  <a:gd name="T50" fmla="*/ 182 w 224"/>
                  <a:gd name="T51" fmla="*/ 104 h 157"/>
                  <a:gd name="T52" fmla="*/ 173 w 224"/>
                  <a:gd name="T53" fmla="*/ 113 h 157"/>
                  <a:gd name="T54" fmla="*/ 186 w 224"/>
                  <a:gd name="T55" fmla="*/ 121 h 157"/>
                  <a:gd name="T56" fmla="*/ 193 w 224"/>
                  <a:gd name="T57" fmla="*/ 134 h 157"/>
                  <a:gd name="T58" fmla="*/ 188 w 224"/>
                  <a:gd name="T59" fmla="*/ 147 h 157"/>
                  <a:gd name="T60" fmla="*/ 163 w 224"/>
                  <a:gd name="T61" fmla="*/ 137 h 157"/>
                  <a:gd name="T62" fmla="*/ 171 w 224"/>
                  <a:gd name="T63" fmla="*/ 147 h 157"/>
                  <a:gd name="T64" fmla="*/ 180 w 224"/>
                  <a:gd name="T65" fmla="*/ 152 h 157"/>
                  <a:gd name="T66" fmla="*/ 171 w 224"/>
                  <a:gd name="T67" fmla="*/ 152 h 157"/>
                  <a:gd name="T68" fmla="*/ 150 w 224"/>
                  <a:gd name="T69" fmla="*/ 145 h 157"/>
                  <a:gd name="T70" fmla="*/ 139 w 224"/>
                  <a:gd name="T71" fmla="*/ 139 h 157"/>
                  <a:gd name="T72" fmla="*/ 133 w 224"/>
                  <a:gd name="T73" fmla="*/ 130 h 157"/>
                  <a:gd name="T74" fmla="*/ 122 w 224"/>
                  <a:gd name="T75" fmla="*/ 109 h 157"/>
                  <a:gd name="T76" fmla="*/ 124 w 224"/>
                  <a:gd name="T77" fmla="*/ 104 h 157"/>
                  <a:gd name="T78" fmla="*/ 128 w 224"/>
                  <a:gd name="T79" fmla="*/ 96 h 157"/>
                  <a:gd name="T80" fmla="*/ 133 w 224"/>
                  <a:gd name="T81" fmla="*/ 87 h 157"/>
                  <a:gd name="T82" fmla="*/ 128 w 224"/>
                  <a:gd name="T83" fmla="*/ 76 h 157"/>
                  <a:gd name="T84" fmla="*/ 120 w 224"/>
                  <a:gd name="T85" fmla="*/ 70 h 157"/>
                  <a:gd name="T86" fmla="*/ 115 w 224"/>
                  <a:gd name="T87" fmla="*/ 70 h 157"/>
                  <a:gd name="T88" fmla="*/ 107 w 224"/>
                  <a:gd name="T89" fmla="*/ 68 h 157"/>
                  <a:gd name="T90" fmla="*/ 92 w 224"/>
                  <a:gd name="T91" fmla="*/ 52 h 157"/>
                  <a:gd name="T92" fmla="*/ 78 w 224"/>
                  <a:gd name="T93" fmla="*/ 55 h 157"/>
                  <a:gd name="T94" fmla="*/ 65 w 224"/>
                  <a:gd name="T95" fmla="*/ 55 h 157"/>
                  <a:gd name="T96" fmla="*/ 50 w 224"/>
                  <a:gd name="T97" fmla="*/ 55 h 157"/>
                  <a:gd name="T98" fmla="*/ 22 w 224"/>
                  <a:gd name="T99" fmla="*/ 50 h 157"/>
                  <a:gd name="T100" fmla="*/ 9 w 224"/>
                  <a:gd name="T101" fmla="*/ 42 h 157"/>
                  <a:gd name="T102" fmla="*/ 5 w 224"/>
                  <a:gd name="T103" fmla="*/ 33 h 157"/>
                  <a:gd name="T104" fmla="*/ 7 w 224"/>
                  <a:gd name="T105" fmla="*/ 25 h 157"/>
                  <a:gd name="T106" fmla="*/ 145 w 224"/>
                  <a:gd name="T107" fmla="*/ 107 h 157"/>
                  <a:gd name="T108" fmla="*/ 154 w 224"/>
                  <a:gd name="T109" fmla="*/ 100 h 157"/>
                  <a:gd name="T110" fmla="*/ 145 w 224"/>
                  <a:gd name="T111" fmla="*/ 10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4" h="157">
                    <a:moveTo>
                      <a:pt x="9" y="11"/>
                    </a:moveTo>
                    <a:cubicBezTo>
                      <a:pt x="12" y="16"/>
                      <a:pt x="19" y="4"/>
                      <a:pt x="22" y="9"/>
                    </a:cubicBezTo>
                    <a:cubicBezTo>
                      <a:pt x="24" y="9"/>
                      <a:pt x="23" y="5"/>
                      <a:pt x="24" y="5"/>
                    </a:cubicBezTo>
                    <a:cubicBezTo>
                      <a:pt x="26" y="4"/>
                      <a:pt x="27" y="7"/>
                      <a:pt x="29" y="7"/>
                    </a:cubicBezTo>
                    <a:cubicBezTo>
                      <a:pt x="32" y="7"/>
                      <a:pt x="32" y="0"/>
                      <a:pt x="37" y="5"/>
                    </a:cubicBezTo>
                    <a:cubicBezTo>
                      <a:pt x="36" y="13"/>
                      <a:pt x="32" y="7"/>
                      <a:pt x="29" y="11"/>
                    </a:cubicBezTo>
                    <a:cubicBezTo>
                      <a:pt x="28" y="12"/>
                      <a:pt x="33" y="12"/>
                      <a:pt x="33" y="12"/>
                    </a:cubicBezTo>
                    <a:cubicBezTo>
                      <a:pt x="32" y="15"/>
                      <a:pt x="30" y="15"/>
                      <a:pt x="29" y="18"/>
                    </a:cubicBezTo>
                    <a:cubicBezTo>
                      <a:pt x="29" y="21"/>
                      <a:pt x="31" y="22"/>
                      <a:pt x="31" y="24"/>
                    </a:cubicBezTo>
                    <a:cubicBezTo>
                      <a:pt x="32" y="27"/>
                      <a:pt x="30" y="33"/>
                      <a:pt x="35" y="33"/>
                    </a:cubicBezTo>
                    <a:cubicBezTo>
                      <a:pt x="39" y="32"/>
                      <a:pt x="35" y="22"/>
                      <a:pt x="37" y="18"/>
                    </a:cubicBezTo>
                    <a:cubicBezTo>
                      <a:pt x="46" y="20"/>
                      <a:pt x="45" y="13"/>
                      <a:pt x="48" y="9"/>
                    </a:cubicBezTo>
                    <a:cubicBezTo>
                      <a:pt x="50" y="13"/>
                      <a:pt x="55" y="5"/>
                      <a:pt x="57" y="11"/>
                    </a:cubicBezTo>
                    <a:cubicBezTo>
                      <a:pt x="61" y="11"/>
                      <a:pt x="59" y="5"/>
                      <a:pt x="65" y="7"/>
                    </a:cubicBezTo>
                    <a:cubicBezTo>
                      <a:pt x="64" y="14"/>
                      <a:pt x="69" y="15"/>
                      <a:pt x="74" y="16"/>
                    </a:cubicBezTo>
                    <a:cubicBezTo>
                      <a:pt x="72" y="22"/>
                      <a:pt x="73" y="21"/>
                      <a:pt x="76" y="25"/>
                    </a:cubicBezTo>
                    <a:cubicBezTo>
                      <a:pt x="78" y="23"/>
                      <a:pt x="80" y="23"/>
                      <a:pt x="83" y="25"/>
                    </a:cubicBezTo>
                    <a:cubicBezTo>
                      <a:pt x="87" y="27"/>
                      <a:pt x="87" y="23"/>
                      <a:pt x="89" y="22"/>
                    </a:cubicBezTo>
                    <a:cubicBezTo>
                      <a:pt x="91" y="21"/>
                      <a:pt x="94" y="23"/>
                      <a:pt x="94" y="20"/>
                    </a:cubicBezTo>
                    <a:cubicBezTo>
                      <a:pt x="100" y="22"/>
                      <a:pt x="102" y="22"/>
                      <a:pt x="107" y="20"/>
                    </a:cubicBezTo>
                    <a:cubicBezTo>
                      <a:pt x="107" y="24"/>
                      <a:pt x="112" y="22"/>
                      <a:pt x="111" y="22"/>
                    </a:cubicBezTo>
                    <a:cubicBezTo>
                      <a:pt x="113" y="23"/>
                      <a:pt x="113" y="26"/>
                      <a:pt x="115" y="27"/>
                    </a:cubicBezTo>
                    <a:cubicBezTo>
                      <a:pt x="116" y="28"/>
                      <a:pt x="119" y="29"/>
                      <a:pt x="120" y="29"/>
                    </a:cubicBezTo>
                    <a:cubicBezTo>
                      <a:pt x="121" y="30"/>
                      <a:pt x="120" y="31"/>
                      <a:pt x="122" y="31"/>
                    </a:cubicBezTo>
                    <a:cubicBezTo>
                      <a:pt x="126" y="31"/>
                      <a:pt x="121" y="34"/>
                      <a:pt x="124" y="37"/>
                    </a:cubicBezTo>
                    <a:cubicBezTo>
                      <a:pt x="125" y="38"/>
                      <a:pt x="126" y="34"/>
                      <a:pt x="126" y="33"/>
                    </a:cubicBezTo>
                    <a:cubicBezTo>
                      <a:pt x="129" y="35"/>
                      <a:pt x="129" y="38"/>
                      <a:pt x="133" y="39"/>
                    </a:cubicBezTo>
                    <a:cubicBezTo>
                      <a:pt x="137" y="39"/>
                      <a:pt x="139" y="37"/>
                      <a:pt x="143" y="37"/>
                    </a:cubicBezTo>
                    <a:cubicBezTo>
                      <a:pt x="142" y="44"/>
                      <a:pt x="154" y="40"/>
                      <a:pt x="154" y="46"/>
                    </a:cubicBezTo>
                    <a:cubicBezTo>
                      <a:pt x="156" y="46"/>
                      <a:pt x="157" y="46"/>
                      <a:pt x="158" y="44"/>
                    </a:cubicBezTo>
                    <a:cubicBezTo>
                      <a:pt x="160" y="45"/>
                      <a:pt x="161" y="48"/>
                      <a:pt x="161" y="52"/>
                    </a:cubicBezTo>
                    <a:cubicBezTo>
                      <a:pt x="163" y="52"/>
                      <a:pt x="163" y="51"/>
                      <a:pt x="163" y="50"/>
                    </a:cubicBezTo>
                    <a:cubicBezTo>
                      <a:pt x="166" y="52"/>
                      <a:pt x="168" y="56"/>
                      <a:pt x="174" y="55"/>
                    </a:cubicBezTo>
                    <a:cubicBezTo>
                      <a:pt x="173" y="57"/>
                      <a:pt x="172" y="59"/>
                      <a:pt x="174" y="59"/>
                    </a:cubicBezTo>
                    <a:cubicBezTo>
                      <a:pt x="176" y="62"/>
                      <a:pt x="169" y="65"/>
                      <a:pt x="174" y="66"/>
                    </a:cubicBezTo>
                    <a:cubicBezTo>
                      <a:pt x="172" y="69"/>
                      <a:pt x="167" y="69"/>
                      <a:pt x="167" y="74"/>
                    </a:cubicBezTo>
                    <a:cubicBezTo>
                      <a:pt x="171" y="81"/>
                      <a:pt x="180" y="72"/>
                      <a:pt x="182" y="80"/>
                    </a:cubicBezTo>
                    <a:cubicBezTo>
                      <a:pt x="184" y="79"/>
                      <a:pt x="183" y="77"/>
                      <a:pt x="184" y="76"/>
                    </a:cubicBezTo>
                    <a:cubicBezTo>
                      <a:pt x="186" y="76"/>
                      <a:pt x="185" y="80"/>
                      <a:pt x="186" y="81"/>
                    </a:cubicBezTo>
                    <a:cubicBezTo>
                      <a:pt x="186" y="81"/>
                      <a:pt x="188" y="85"/>
                      <a:pt x="188" y="85"/>
                    </a:cubicBezTo>
                    <a:cubicBezTo>
                      <a:pt x="190" y="85"/>
                      <a:pt x="192" y="81"/>
                      <a:pt x="191" y="89"/>
                    </a:cubicBezTo>
                    <a:cubicBezTo>
                      <a:pt x="196" y="89"/>
                      <a:pt x="197" y="86"/>
                      <a:pt x="202" y="87"/>
                    </a:cubicBezTo>
                    <a:cubicBezTo>
                      <a:pt x="203" y="88"/>
                      <a:pt x="204" y="90"/>
                      <a:pt x="204" y="93"/>
                    </a:cubicBezTo>
                    <a:cubicBezTo>
                      <a:pt x="208" y="93"/>
                      <a:pt x="214" y="91"/>
                      <a:pt x="212" y="96"/>
                    </a:cubicBezTo>
                    <a:cubicBezTo>
                      <a:pt x="219" y="93"/>
                      <a:pt x="215" y="97"/>
                      <a:pt x="221" y="98"/>
                    </a:cubicBezTo>
                    <a:cubicBezTo>
                      <a:pt x="224" y="102"/>
                      <a:pt x="215" y="104"/>
                      <a:pt x="216" y="104"/>
                    </a:cubicBezTo>
                    <a:cubicBezTo>
                      <a:pt x="214" y="105"/>
                      <a:pt x="217" y="106"/>
                      <a:pt x="217" y="106"/>
                    </a:cubicBezTo>
                    <a:cubicBezTo>
                      <a:pt x="213" y="111"/>
                      <a:pt x="209" y="110"/>
                      <a:pt x="206" y="117"/>
                    </a:cubicBezTo>
                    <a:cubicBezTo>
                      <a:pt x="204" y="117"/>
                      <a:pt x="203" y="117"/>
                      <a:pt x="202" y="119"/>
                    </a:cubicBezTo>
                    <a:cubicBezTo>
                      <a:pt x="201" y="118"/>
                      <a:pt x="193" y="118"/>
                      <a:pt x="193" y="115"/>
                    </a:cubicBezTo>
                    <a:cubicBezTo>
                      <a:pt x="193" y="111"/>
                      <a:pt x="184" y="115"/>
                      <a:pt x="186" y="107"/>
                    </a:cubicBezTo>
                    <a:cubicBezTo>
                      <a:pt x="182" y="108"/>
                      <a:pt x="182" y="106"/>
                      <a:pt x="182" y="104"/>
                    </a:cubicBezTo>
                    <a:cubicBezTo>
                      <a:pt x="179" y="104"/>
                      <a:pt x="177" y="104"/>
                      <a:pt x="174" y="104"/>
                    </a:cubicBezTo>
                    <a:cubicBezTo>
                      <a:pt x="170" y="103"/>
                      <a:pt x="174" y="110"/>
                      <a:pt x="173" y="113"/>
                    </a:cubicBezTo>
                    <a:cubicBezTo>
                      <a:pt x="173" y="117"/>
                      <a:pt x="178" y="117"/>
                      <a:pt x="178" y="121"/>
                    </a:cubicBezTo>
                    <a:cubicBezTo>
                      <a:pt x="182" y="118"/>
                      <a:pt x="185" y="125"/>
                      <a:pt x="186" y="121"/>
                    </a:cubicBezTo>
                    <a:cubicBezTo>
                      <a:pt x="188" y="123"/>
                      <a:pt x="189" y="127"/>
                      <a:pt x="189" y="132"/>
                    </a:cubicBezTo>
                    <a:cubicBezTo>
                      <a:pt x="189" y="134"/>
                      <a:pt x="193" y="133"/>
                      <a:pt x="193" y="134"/>
                    </a:cubicBezTo>
                    <a:cubicBezTo>
                      <a:pt x="196" y="138"/>
                      <a:pt x="191" y="147"/>
                      <a:pt x="191" y="150"/>
                    </a:cubicBezTo>
                    <a:cubicBezTo>
                      <a:pt x="187" y="152"/>
                      <a:pt x="189" y="148"/>
                      <a:pt x="188" y="147"/>
                    </a:cubicBezTo>
                    <a:cubicBezTo>
                      <a:pt x="185" y="145"/>
                      <a:pt x="179" y="146"/>
                      <a:pt x="178" y="141"/>
                    </a:cubicBezTo>
                    <a:cubicBezTo>
                      <a:pt x="171" y="142"/>
                      <a:pt x="172" y="135"/>
                      <a:pt x="163" y="137"/>
                    </a:cubicBezTo>
                    <a:cubicBezTo>
                      <a:pt x="164" y="141"/>
                      <a:pt x="170" y="138"/>
                      <a:pt x="171" y="141"/>
                    </a:cubicBezTo>
                    <a:cubicBezTo>
                      <a:pt x="164" y="147"/>
                      <a:pt x="177" y="144"/>
                      <a:pt x="171" y="147"/>
                    </a:cubicBezTo>
                    <a:cubicBezTo>
                      <a:pt x="171" y="149"/>
                      <a:pt x="176" y="149"/>
                      <a:pt x="178" y="150"/>
                    </a:cubicBezTo>
                    <a:cubicBezTo>
                      <a:pt x="179" y="151"/>
                      <a:pt x="178" y="152"/>
                      <a:pt x="180" y="152"/>
                    </a:cubicBezTo>
                    <a:cubicBezTo>
                      <a:pt x="183" y="152"/>
                      <a:pt x="184" y="153"/>
                      <a:pt x="184" y="156"/>
                    </a:cubicBezTo>
                    <a:cubicBezTo>
                      <a:pt x="178" y="157"/>
                      <a:pt x="175" y="155"/>
                      <a:pt x="171" y="152"/>
                    </a:cubicBezTo>
                    <a:cubicBezTo>
                      <a:pt x="168" y="151"/>
                      <a:pt x="163" y="151"/>
                      <a:pt x="160" y="148"/>
                    </a:cubicBezTo>
                    <a:cubicBezTo>
                      <a:pt x="157" y="147"/>
                      <a:pt x="153" y="145"/>
                      <a:pt x="150" y="145"/>
                    </a:cubicBezTo>
                    <a:cubicBezTo>
                      <a:pt x="148" y="145"/>
                      <a:pt x="148" y="142"/>
                      <a:pt x="147" y="141"/>
                    </a:cubicBezTo>
                    <a:cubicBezTo>
                      <a:pt x="144" y="140"/>
                      <a:pt x="141" y="141"/>
                      <a:pt x="139" y="139"/>
                    </a:cubicBezTo>
                    <a:cubicBezTo>
                      <a:pt x="137" y="138"/>
                      <a:pt x="139" y="135"/>
                      <a:pt x="137" y="134"/>
                    </a:cubicBezTo>
                    <a:cubicBezTo>
                      <a:pt x="136" y="132"/>
                      <a:pt x="132" y="134"/>
                      <a:pt x="133" y="130"/>
                    </a:cubicBezTo>
                    <a:cubicBezTo>
                      <a:pt x="125" y="130"/>
                      <a:pt x="125" y="122"/>
                      <a:pt x="120" y="119"/>
                    </a:cubicBezTo>
                    <a:cubicBezTo>
                      <a:pt x="122" y="118"/>
                      <a:pt x="120" y="112"/>
                      <a:pt x="122" y="109"/>
                    </a:cubicBezTo>
                    <a:cubicBezTo>
                      <a:pt x="123" y="109"/>
                      <a:pt x="126" y="110"/>
                      <a:pt x="126" y="109"/>
                    </a:cubicBezTo>
                    <a:cubicBezTo>
                      <a:pt x="126" y="108"/>
                      <a:pt x="123" y="106"/>
                      <a:pt x="124" y="104"/>
                    </a:cubicBezTo>
                    <a:cubicBezTo>
                      <a:pt x="124" y="103"/>
                      <a:pt x="128" y="104"/>
                      <a:pt x="128" y="104"/>
                    </a:cubicBezTo>
                    <a:cubicBezTo>
                      <a:pt x="129" y="103"/>
                      <a:pt x="127" y="98"/>
                      <a:pt x="128" y="96"/>
                    </a:cubicBezTo>
                    <a:cubicBezTo>
                      <a:pt x="128" y="96"/>
                      <a:pt x="131" y="97"/>
                      <a:pt x="132" y="96"/>
                    </a:cubicBezTo>
                    <a:cubicBezTo>
                      <a:pt x="134" y="94"/>
                      <a:pt x="131" y="89"/>
                      <a:pt x="133" y="87"/>
                    </a:cubicBezTo>
                    <a:cubicBezTo>
                      <a:pt x="133" y="85"/>
                      <a:pt x="130" y="85"/>
                      <a:pt x="128" y="85"/>
                    </a:cubicBezTo>
                    <a:cubicBezTo>
                      <a:pt x="128" y="82"/>
                      <a:pt x="128" y="79"/>
                      <a:pt x="128" y="76"/>
                    </a:cubicBezTo>
                    <a:cubicBezTo>
                      <a:pt x="126" y="76"/>
                      <a:pt x="125" y="76"/>
                      <a:pt x="124" y="78"/>
                    </a:cubicBezTo>
                    <a:cubicBezTo>
                      <a:pt x="121" y="76"/>
                      <a:pt x="123" y="72"/>
                      <a:pt x="120" y="70"/>
                    </a:cubicBezTo>
                    <a:cubicBezTo>
                      <a:pt x="120" y="70"/>
                      <a:pt x="118" y="72"/>
                      <a:pt x="117" y="72"/>
                    </a:cubicBezTo>
                    <a:cubicBezTo>
                      <a:pt x="117" y="72"/>
                      <a:pt x="115" y="70"/>
                      <a:pt x="115" y="70"/>
                    </a:cubicBezTo>
                    <a:cubicBezTo>
                      <a:pt x="114" y="70"/>
                      <a:pt x="112" y="67"/>
                      <a:pt x="111" y="66"/>
                    </a:cubicBezTo>
                    <a:cubicBezTo>
                      <a:pt x="110" y="66"/>
                      <a:pt x="109" y="69"/>
                      <a:pt x="107" y="68"/>
                    </a:cubicBezTo>
                    <a:cubicBezTo>
                      <a:pt x="107" y="68"/>
                      <a:pt x="104" y="64"/>
                      <a:pt x="100" y="65"/>
                    </a:cubicBezTo>
                    <a:cubicBezTo>
                      <a:pt x="108" y="56"/>
                      <a:pt x="90" y="61"/>
                      <a:pt x="92" y="52"/>
                    </a:cubicBezTo>
                    <a:cubicBezTo>
                      <a:pt x="88" y="52"/>
                      <a:pt x="83" y="52"/>
                      <a:pt x="83" y="57"/>
                    </a:cubicBezTo>
                    <a:cubicBezTo>
                      <a:pt x="80" y="59"/>
                      <a:pt x="78" y="55"/>
                      <a:pt x="78" y="55"/>
                    </a:cubicBezTo>
                    <a:cubicBezTo>
                      <a:pt x="76" y="55"/>
                      <a:pt x="75" y="57"/>
                      <a:pt x="72" y="57"/>
                    </a:cubicBezTo>
                    <a:cubicBezTo>
                      <a:pt x="69" y="57"/>
                      <a:pt x="68" y="55"/>
                      <a:pt x="65" y="55"/>
                    </a:cubicBezTo>
                    <a:cubicBezTo>
                      <a:pt x="61" y="55"/>
                      <a:pt x="61" y="57"/>
                      <a:pt x="57" y="57"/>
                    </a:cubicBezTo>
                    <a:cubicBezTo>
                      <a:pt x="53" y="57"/>
                      <a:pt x="52" y="56"/>
                      <a:pt x="50" y="55"/>
                    </a:cubicBezTo>
                    <a:cubicBezTo>
                      <a:pt x="41" y="55"/>
                      <a:pt x="34" y="56"/>
                      <a:pt x="25" y="53"/>
                    </a:cubicBezTo>
                    <a:cubicBezTo>
                      <a:pt x="24" y="53"/>
                      <a:pt x="22" y="50"/>
                      <a:pt x="22" y="50"/>
                    </a:cubicBezTo>
                    <a:cubicBezTo>
                      <a:pt x="18" y="49"/>
                      <a:pt x="15" y="51"/>
                      <a:pt x="16" y="46"/>
                    </a:cubicBezTo>
                    <a:cubicBezTo>
                      <a:pt x="13" y="46"/>
                      <a:pt x="7" y="48"/>
                      <a:pt x="9" y="42"/>
                    </a:cubicBezTo>
                    <a:cubicBezTo>
                      <a:pt x="15" y="44"/>
                      <a:pt x="16" y="40"/>
                      <a:pt x="20" y="39"/>
                    </a:cubicBezTo>
                    <a:cubicBezTo>
                      <a:pt x="17" y="35"/>
                      <a:pt x="7" y="38"/>
                      <a:pt x="5" y="33"/>
                    </a:cubicBezTo>
                    <a:cubicBezTo>
                      <a:pt x="3" y="33"/>
                      <a:pt x="3" y="34"/>
                      <a:pt x="3" y="35"/>
                    </a:cubicBezTo>
                    <a:cubicBezTo>
                      <a:pt x="0" y="34"/>
                      <a:pt x="5" y="27"/>
                      <a:pt x="7" y="25"/>
                    </a:cubicBezTo>
                    <a:cubicBezTo>
                      <a:pt x="5" y="19"/>
                      <a:pt x="10" y="17"/>
                      <a:pt x="9" y="11"/>
                    </a:cubicBezTo>
                    <a:close/>
                    <a:moveTo>
                      <a:pt x="145" y="107"/>
                    </a:moveTo>
                    <a:cubicBezTo>
                      <a:pt x="145" y="103"/>
                      <a:pt x="154" y="107"/>
                      <a:pt x="158" y="106"/>
                    </a:cubicBezTo>
                    <a:cubicBezTo>
                      <a:pt x="158" y="102"/>
                      <a:pt x="155" y="102"/>
                      <a:pt x="154" y="100"/>
                    </a:cubicBezTo>
                    <a:cubicBezTo>
                      <a:pt x="152" y="97"/>
                      <a:pt x="147" y="99"/>
                      <a:pt x="143" y="96"/>
                    </a:cubicBezTo>
                    <a:cubicBezTo>
                      <a:pt x="144" y="100"/>
                      <a:pt x="141" y="107"/>
                      <a:pt x="145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任意多边形: 形状 91"/>
              <p:cNvSpPr/>
              <p:nvPr/>
            </p:nvSpPr>
            <p:spPr bwMode="auto">
              <a:xfrm>
                <a:off x="3778927" y="772085"/>
                <a:ext cx="287161" cy="145681"/>
              </a:xfrm>
              <a:custGeom>
                <a:avLst/>
                <a:gdLst>
                  <a:gd name="T0" fmla="*/ 15 w 138"/>
                  <a:gd name="T1" fmla="*/ 53 h 70"/>
                  <a:gd name="T2" fmla="*/ 17 w 138"/>
                  <a:gd name="T3" fmla="*/ 47 h 70"/>
                  <a:gd name="T4" fmla="*/ 24 w 138"/>
                  <a:gd name="T5" fmla="*/ 45 h 70"/>
                  <a:gd name="T6" fmla="*/ 28 w 138"/>
                  <a:gd name="T7" fmla="*/ 44 h 70"/>
                  <a:gd name="T8" fmla="*/ 49 w 138"/>
                  <a:gd name="T9" fmla="*/ 42 h 70"/>
                  <a:gd name="T10" fmla="*/ 28 w 138"/>
                  <a:gd name="T11" fmla="*/ 40 h 70"/>
                  <a:gd name="T12" fmla="*/ 26 w 138"/>
                  <a:gd name="T13" fmla="*/ 38 h 70"/>
                  <a:gd name="T14" fmla="*/ 21 w 138"/>
                  <a:gd name="T15" fmla="*/ 40 h 70"/>
                  <a:gd name="T16" fmla="*/ 10 w 138"/>
                  <a:gd name="T17" fmla="*/ 38 h 70"/>
                  <a:gd name="T18" fmla="*/ 19 w 138"/>
                  <a:gd name="T19" fmla="*/ 31 h 70"/>
                  <a:gd name="T20" fmla="*/ 24 w 138"/>
                  <a:gd name="T21" fmla="*/ 31 h 70"/>
                  <a:gd name="T22" fmla="*/ 4 w 138"/>
                  <a:gd name="T23" fmla="*/ 27 h 70"/>
                  <a:gd name="T24" fmla="*/ 0 w 138"/>
                  <a:gd name="T25" fmla="*/ 21 h 70"/>
                  <a:gd name="T26" fmla="*/ 10 w 138"/>
                  <a:gd name="T27" fmla="*/ 14 h 70"/>
                  <a:gd name="T28" fmla="*/ 10 w 138"/>
                  <a:gd name="T29" fmla="*/ 12 h 70"/>
                  <a:gd name="T30" fmla="*/ 28 w 138"/>
                  <a:gd name="T31" fmla="*/ 4 h 70"/>
                  <a:gd name="T32" fmla="*/ 34 w 138"/>
                  <a:gd name="T33" fmla="*/ 1 h 70"/>
                  <a:gd name="T34" fmla="*/ 37 w 138"/>
                  <a:gd name="T35" fmla="*/ 3 h 70"/>
                  <a:gd name="T36" fmla="*/ 41 w 138"/>
                  <a:gd name="T37" fmla="*/ 10 h 70"/>
                  <a:gd name="T38" fmla="*/ 37 w 138"/>
                  <a:gd name="T39" fmla="*/ 12 h 70"/>
                  <a:gd name="T40" fmla="*/ 41 w 138"/>
                  <a:gd name="T41" fmla="*/ 14 h 70"/>
                  <a:gd name="T42" fmla="*/ 43 w 138"/>
                  <a:gd name="T43" fmla="*/ 10 h 70"/>
                  <a:gd name="T44" fmla="*/ 54 w 138"/>
                  <a:gd name="T45" fmla="*/ 8 h 70"/>
                  <a:gd name="T46" fmla="*/ 60 w 138"/>
                  <a:gd name="T47" fmla="*/ 17 h 70"/>
                  <a:gd name="T48" fmla="*/ 67 w 138"/>
                  <a:gd name="T49" fmla="*/ 14 h 70"/>
                  <a:gd name="T50" fmla="*/ 73 w 138"/>
                  <a:gd name="T51" fmla="*/ 8 h 70"/>
                  <a:gd name="T52" fmla="*/ 79 w 138"/>
                  <a:gd name="T53" fmla="*/ 10 h 70"/>
                  <a:gd name="T54" fmla="*/ 80 w 138"/>
                  <a:gd name="T55" fmla="*/ 17 h 70"/>
                  <a:gd name="T56" fmla="*/ 84 w 138"/>
                  <a:gd name="T57" fmla="*/ 25 h 70"/>
                  <a:gd name="T58" fmla="*/ 92 w 138"/>
                  <a:gd name="T59" fmla="*/ 19 h 70"/>
                  <a:gd name="T60" fmla="*/ 86 w 138"/>
                  <a:gd name="T61" fmla="*/ 16 h 70"/>
                  <a:gd name="T62" fmla="*/ 86 w 138"/>
                  <a:gd name="T63" fmla="*/ 4 h 70"/>
                  <a:gd name="T64" fmla="*/ 93 w 138"/>
                  <a:gd name="T65" fmla="*/ 3 h 70"/>
                  <a:gd name="T66" fmla="*/ 101 w 138"/>
                  <a:gd name="T67" fmla="*/ 16 h 70"/>
                  <a:gd name="T68" fmla="*/ 106 w 138"/>
                  <a:gd name="T69" fmla="*/ 19 h 70"/>
                  <a:gd name="T70" fmla="*/ 110 w 138"/>
                  <a:gd name="T71" fmla="*/ 25 h 70"/>
                  <a:gd name="T72" fmla="*/ 108 w 138"/>
                  <a:gd name="T73" fmla="*/ 31 h 70"/>
                  <a:gd name="T74" fmla="*/ 114 w 138"/>
                  <a:gd name="T75" fmla="*/ 38 h 70"/>
                  <a:gd name="T76" fmla="*/ 131 w 138"/>
                  <a:gd name="T77" fmla="*/ 40 h 70"/>
                  <a:gd name="T78" fmla="*/ 136 w 138"/>
                  <a:gd name="T79" fmla="*/ 45 h 70"/>
                  <a:gd name="T80" fmla="*/ 138 w 138"/>
                  <a:gd name="T81" fmla="*/ 49 h 70"/>
                  <a:gd name="T82" fmla="*/ 123 w 138"/>
                  <a:gd name="T83" fmla="*/ 49 h 70"/>
                  <a:gd name="T84" fmla="*/ 127 w 138"/>
                  <a:gd name="T85" fmla="*/ 62 h 70"/>
                  <a:gd name="T86" fmla="*/ 106 w 138"/>
                  <a:gd name="T87" fmla="*/ 62 h 70"/>
                  <a:gd name="T88" fmla="*/ 80 w 138"/>
                  <a:gd name="T89" fmla="*/ 62 h 70"/>
                  <a:gd name="T90" fmla="*/ 71 w 138"/>
                  <a:gd name="T91" fmla="*/ 64 h 70"/>
                  <a:gd name="T92" fmla="*/ 69 w 138"/>
                  <a:gd name="T93" fmla="*/ 68 h 70"/>
                  <a:gd name="T94" fmla="*/ 45 w 138"/>
                  <a:gd name="T95" fmla="*/ 68 h 70"/>
                  <a:gd name="T96" fmla="*/ 37 w 138"/>
                  <a:gd name="T97" fmla="*/ 57 h 70"/>
                  <a:gd name="T98" fmla="*/ 23 w 138"/>
                  <a:gd name="T99" fmla="*/ 53 h 70"/>
                  <a:gd name="T100" fmla="*/ 21 w 138"/>
                  <a:gd name="T101" fmla="*/ 55 h 70"/>
                  <a:gd name="T102" fmla="*/ 21 w 138"/>
                  <a:gd name="T103" fmla="*/ 51 h 70"/>
                  <a:gd name="T104" fmla="*/ 15 w 138"/>
                  <a:gd name="T105" fmla="*/ 5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8" h="70">
                    <a:moveTo>
                      <a:pt x="15" y="53"/>
                    </a:moveTo>
                    <a:cubicBezTo>
                      <a:pt x="11" y="53"/>
                      <a:pt x="16" y="48"/>
                      <a:pt x="17" y="47"/>
                    </a:cubicBezTo>
                    <a:cubicBezTo>
                      <a:pt x="17" y="45"/>
                      <a:pt x="22" y="46"/>
                      <a:pt x="24" y="45"/>
                    </a:cubicBezTo>
                    <a:cubicBezTo>
                      <a:pt x="26" y="45"/>
                      <a:pt x="26" y="44"/>
                      <a:pt x="28" y="44"/>
                    </a:cubicBezTo>
                    <a:cubicBezTo>
                      <a:pt x="35" y="43"/>
                      <a:pt x="44" y="46"/>
                      <a:pt x="49" y="42"/>
                    </a:cubicBezTo>
                    <a:cubicBezTo>
                      <a:pt x="47" y="37"/>
                      <a:pt x="35" y="42"/>
                      <a:pt x="28" y="40"/>
                    </a:cubicBezTo>
                    <a:cubicBezTo>
                      <a:pt x="27" y="40"/>
                      <a:pt x="26" y="38"/>
                      <a:pt x="26" y="38"/>
                    </a:cubicBezTo>
                    <a:cubicBezTo>
                      <a:pt x="25" y="38"/>
                      <a:pt x="23" y="40"/>
                      <a:pt x="21" y="40"/>
                    </a:cubicBezTo>
                    <a:cubicBezTo>
                      <a:pt x="17" y="40"/>
                      <a:pt x="13" y="37"/>
                      <a:pt x="10" y="38"/>
                    </a:cubicBezTo>
                    <a:cubicBezTo>
                      <a:pt x="5" y="32"/>
                      <a:pt x="19" y="34"/>
                      <a:pt x="19" y="31"/>
                    </a:cubicBezTo>
                    <a:cubicBezTo>
                      <a:pt x="19" y="27"/>
                      <a:pt x="23" y="30"/>
                      <a:pt x="24" y="31"/>
                    </a:cubicBezTo>
                    <a:cubicBezTo>
                      <a:pt x="24" y="20"/>
                      <a:pt x="13" y="30"/>
                      <a:pt x="4" y="27"/>
                    </a:cubicBezTo>
                    <a:cubicBezTo>
                      <a:pt x="0" y="24"/>
                      <a:pt x="8" y="21"/>
                      <a:pt x="0" y="21"/>
                    </a:cubicBezTo>
                    <a:cubicBezTo>
                      <a:pt x="2" y="18"/>
                      <a:pt x="2" y="12"/>
                      <a:pt x="10" y="14"/>
                    </a:cubicBezTo>
                    <a:cubicBezTo>
                      <a:pt x="12" y="14"/>
                      <a:pt x="10" y="11"/>
                      <a:pt x="10" y="12"/>
                    </a:cubicBezTo>
                    <a:cubicBezTo>
                      <a:pt x="13" y="7"/>
                      <a:pt x="21" y="6"/>
                      <a:pt x="28" y="4"/>
                    </a:cubicBezTo>
                    <a:cubicBezTo>
                      <a:pt x="30" y="3"/>
                      <a:pt x="30" y="0"/>
                      <a:pt x="34" y="1"/>
                    </a:cubicBezTo>
                    <a:cubicBezTo>
                      <a:pt x="34" y="3"/>
                      <a:pt x="36" y="2"/>
                      <a:pt x="37" y="3"/>
                    </a:cubicBezTo>
                    <a:cubicBezTo>
                      <a:pt x="37" y="7"/>
                      <a:pt x="34" y="10"/>
                      <a:pt x="41" y="10"/>
                    </a:cubicBezTo>
                    <a:cubicBezTo>
                      <a:pt x="41" y="12"/>
                      <a:pt x="39" y="11"/>
                      <a:pt x="37" y="12"/>
                    </a:cubicBezTo>
                    <a:cubicBezTo>
                      <a:pt x="37" y="13"/>
                      <a:pt x="40" y="14"/>
                      <a:pt x="41" y="14"/>
                    </a:cubicBezTo>
                    <a:cubicBezTo>
                      <a:pt x="43" y="13"/>
                      <a:pt x="42" y="10"/>
                      <a:pt x="43" y="10"/>
                    </a:cubicBezTo>
                    <a:cubicBezTo>
                      <a:pt x="47" y="8"/>
                      <a:pt x="50" y="9"/>
                      <a:pt x="54" y="8"/>
                    </a:cubicBezTo>
                    <a:cubicBezTo>
                      <a:pt x="56" y="11"/>
                      <a:pt x="60" y="12"/>
                      <a:pt x="60" y="17"/>
                    </a:cubicBezTo>
                    <a:cubicBezTo>
                      <a:pt x="64" y="17"/>
                      <a:pt x="62" y="12"/>
                      <a:pt x="67" y="14"/>
                    </a:cubicBezTo>
                    <a:cubicBezTo>
                      <a:pt x="69" y="12"/>
                      <a:pt x="71" y="10"/>
                      <a:pt x="73" y="8"/>
                    </a:cubicBezTo>
                    <a:cubicBezTo>
                      <a:pt x="74" y="9"/>
                      <a:pt x="76" y="10"/>
                      <a:pt x="79" y="10"/>
                    </a:cubicBezTo>
                    <a:cubicBezTo>
                      <a:pt x="80" y="13"/>
                      <a:pt x="79" y="15"/>
                      <a:pt x="80" y="17"/>
                    </a:cubicBezTo>
                    <a:cubicBezTo>
                      <a:pt x="81" y="20"/>
                      <a:pt x="86" y="20"/>
                      <a:pt x="84" y="25"/>
                    </a:cubicBezTo>
                    <a:cubicBezTo>
                      <a:pt x="88" y="24"/>
                      <a:pt x="88" y="20"/>
                      <a:pt x="92" y="19"/>
                    </a:cubicBezTo>
                    <a:cubicBezTo>
                      <a:pt x="91" y="17"/>
                      <a:pt x="87" y="17"/>
                      <a:pt x="86" y="16"/>
                    </a:cubicBezTo>
                    <a:cubicBezTo>
                      <a:pt x="84" y="12"/>
                      <a:pt x="87" y="9"/>
                      <a:pt x="86" y="4"/>
                    </a:cubicBezTo>
                    <a:cubicBezTo>
                      <a:pt x="89" y="5"/>
                      <a:pt x="90" y="2"/>
                      <a:pt x="93" y="3"/>
                    </a:cubicBezTo>
                    <a:cubicBezTo>
                      <a:pt x="94" y="6"/>
                      <a:pt x="98" y="11"/>
                      <a:pt x="101" y="16"/>
                    </a:cubicBezTo>
                    <a:cubicBezTo>
                      <a:pt x="101" y="16"/>
                      <a:pt x="105" y="24"/>
                      <a:pt x="106" y="19"/>
                    </a:cubicBezTo>
                    <a:cubicBezTo>
                      <a:pt x="109" y="20"/>
                      <a:pt x="107" y="25"/>
                      <a:pt x="110" y="25"/>
                    </a:cubicBezTo>
                    <a:cubicBezTo>
                      <a:pt x="110" y="28"/>
                      <a:pt x="110" y="30"/>
                      <a:pt x="108" y="31"/>
                    </a:cubicBezTo>
                    <a:cubicBezTo>
                      <a:pt x="109" y="34"/>
                      <a:pt x="116" y="32"/>
                      <a:pt x="114" y="38"/>
                    </a:cubicBezTo>
                    <a:cubicBezTo>
                      <a:pt x="121" y="34"/>
                      <a:pt x="121" y="41"/>
                      <a:pt x="131" y="40"/>
                    </a:cubicBezTo>
                    <a:cubicBezTo>
                      <a:pt x="127" y="47"/>
                      <a:pt x="135" y="44"/>
                      <a:pt x="136" y="45"/>
                    </a:cubicBezTo>
                    <a:cubicBezTo>
                      <a:pt x="137" y="46"/>
                      <a:pt x="133" y="51"/>
                      <a:pt x="138" y="49"/>
                    </a:cubicBezTo>
                    <a:cubicBezTo>
                      <a:pt x="135" y="58"/>
                      <a:pt x="131" y="47"/>
                      <a:pt x="123" y="49"/>
                    </a:cubicBezTo>
                    <a:cubicBezTo>
                      <a:pt x="121" y="56"/>
                      <a:pt x="130" y="54"/>
                      <a:pt x="127" y="62"/>
                    </a:cubicBezTo>
                    <a:cubicBezTo>
                      <a:pt x="120" y="64"/>
                      <a:pt x="112" y="66"/>
                      <a:pt x="106" y="62"/>
                    </a:cubicBezTo>
                    <a:cubicBezTo>
                      <a:pt x="100" y="58"/>
                      <a:pt x="88" y="57"/>
                      <a:pt x="80" y="62"/>
                    </a:cubicBezTo>
                    <a:cubicBezTo>
                      <a:pt x="78" y="63"/>
                      <a:pt x="76" y="62"/>
                      <a:pt x="71" y="64"/>
                    </a:cubicBezTo>
                    <a:cubicBezTo>
                      <a:pt x="69" y="65"/>
                      <a:pt x="69" y="66"/>
                      <a:pt x="69" y="68"/>
                    </a:cubicBezTo>
                    <a:cubicBezTo>
                      <a:pt x="64" y="65"/>
                      <a:pt x="54" y="70"/>
                      <a:pt x="45" y="68"/>
                    </a:cubicBezTo>
                    <a:cubicBezTo>
                      <a:pt x="43" y="64"/>
                      <a:pt x="40" y="61"/>
                      <a:pt x="37" y="57"/>
                    </a:cubicBezTo>
                    <a:cubicBezTo>
                      <a:pt x="32" y="56"/>
                      <a:pt x="23" y="59"/>
                      <a:pt x="23" y="53"/>
                    </a:cubicBezTo>
                    <a:cubicBezTo>
                      <a:pt x="21" y="53"/>
                      <a:pt x="21" y="54"/>
                      <a:pt x="21" y="55"/>
                    </a:cubicBezTo>
                    <a:cubicBezTo>
                      <a:pt x="18" y="54"/>
                      <a:pt x="19" y="51"/>
                      <a:pt x="21" y="51"/>
                    </a:cubicBezTo>
                    <a:cubicBezTo>
                      <a:pt x="21" y="47"/>
                      <a:pt x="15" y="51"/>
                      <a:pt x="15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任意多边形: 形状 92"/>
              <p:cNvSpPr/>
              <p:nvPr/>
            </p:nvSpPr>
            <p:spPr bwMode="auto">
              <a:xfrm>
                <a:off x="3011298" y="807105"/>
                <a:ext cx="2054948" cy="2382731"/>
              </a:xfrm>
              <a:custGeom>
                <a:avLst/>
                <a:gdLst>
                  <a:gd name="T0" fmla="*/ 647 w 988"/>
                  <a:gd name="T1" fmla="*/ 75 h 1146"/>
                  <a:gd name="T2" fmla="*/ 582 w 988"/>
                  <a:gd name="T3" fmla="*/ 120 h 1146"/>
                  <a:gd name="T4" fmla="*/ 574 w 988"/>
                  <a:gd name="T5" fmla="*/ 187 h 1146"/>
                  <a:gd name="T6" fmla="*/ 654 w 988"/>
                  <a:gd name="T7" fmla="*/ 241 h 1146"/>
                  <a:gd name="T8" fmla="*/ 680 w 988"/>
                  <a:gd name="T9" fmla="*/ 168 h 1146"/>
                  <a:gd name="T10" fmla="*/ 748 w 988"/>
                  <a:gd name="T11" fmla="*/ 166 h 1146"/>
                  <a:gd name="T12" fmla="*/ 809 w 988"/>
                  <a:gd name="T13" fmla="*/ 183 h 1146"/>
                  <a:gd name="T14" fmla="*/ 833 w 988"/>
                  <a:gd name="T15" fmla="*/ 247 h 1146"/>
                  <a:gd name="T16" fmla="*/ 757 w 988"/>
                  <a:gd name="T17" fmla="*/ 274 h 1146"/>
                  <a:gd name="T18" fmla="*/ 804 w 988"/>
                  <a:gd name="T19" fmla="*/ 302 h 1146"/>
                  <a:gd name="T20" fmla="*/ 785 w 988"/>
                  <a:gd name="T21" fmla="*/ 312 h 1146"/>
                  <a:gd name="T22" fmla="*/ 701 w 988"/>
                  <a:gd name="T23" fmla="*/ 373 h 1146"/>
                  <a:gd name="T24" fmla="*/ 666 w 988"/>
                  <a:gd name="T25" fmla="*/ 478 h 1146"/>
                  <a:gd name="T26" fmla="*/ 593 w 988"/>
                  <a:gd name="T27" fmla="*/ 437 h 1146"/>
                  <a:gd name="T28" fmla="*/ 535 w 988"/>
                  <a:gd name="T29" fmla="*/ 515 h 1146"/>
                  <a:gd name="T30" fmla="*/ 600 w 988"/>
                  <a:gd name="T31" fmla="*/ 547 h 1146"/>
                  <a:gd name="T32" fmla="*/ 692 w 988"/>
                  <a:gd name="T33" fmla="*/ 608 h 1146"/>
                  <a:gd name="T34" fmla="*/ 766 w 988"/>
                  <a:gd name="T35" fmla="*/ 597 h 1146"/>
                  <a:gd name="T36" fmla="*/ 884 w 988"/>
                  <a:gd name="T37" fmla="*/ 647 h 1146"/>
                  <a:gd name="T38" fmla="*/ 988 w 988"/>
                  <a:gd name="T39" fmla="*/ 711 h 1146"/>
                  <a:gd name="T40" fmla="*/ 943 w 988"/>
                  <a:gd name="T41" fmla="*/ 854 h 1146"/>
                  <a:gd name="T42" fmla="*/ 885 w 988"/>
                  <a:gd name="T43" fmla="*/ 918 h 1146"/>
                  <a:gd name="T44" fmla="*/ 830 w 988"/>
                  <a:gd name="T45" fmla="*/ 979 h 1146"/>
                  <a:gd name="T46" fmla="*/ 779 w 988"/>
                  <a:gd name="T47" fmla="*/ 1037 h 1146"/>
                  <a:gd name="T48" fmla="*/ 757 w 988"/>
                  <a:gd name="T49" fmla="*/ 1082 h 1146"/>
                  <a:gd name="T50" fmla="*/ 716 w 988"/>
                  <a:gd name="T51" fmla="*/ 1126 h 1146"/>
                  <a:gd name="T52" fmla="*/ 703 w 988"/>
                  <a:gd name="T53" fmla="*/ 1065 h 1146"/>
                  <a:gd name="T54" fmla="*/ 735 w 988"/>
                  <a:gd name="T55" fmla="*/ 936 h 1146"/>
                  <a:gd name="T56" fmla="*/ 731 w 988"/>
                  <a:gd name="T57" fmla="*/ 813 h 1146"/>
                  <a:gd name="T58" fmla="*/ 666 w 988"/>
                  <a:gd name="T59" fmla="*/ 729 h 1146"/>
                  <a:gd name="T60" fmla="*/ 679 w 988"/>
                  <a:gd name="T61" fmla="*/ 660 h 1146"/>
                  <a:gd name="T62" fmla="*/ 621 w 988"/>
                  <a:gd name="T63" fmla="*/ 588 h 1146"/>
                  <a:gd name="T64" fmla="*/ 559 w 988"/>
                  <a:gd name="T65" fmla="*/ 550 h 1146"/>
                  <a:gd name="T66" fmla="*/ 464 w 988"/>
                  <a:gd name="T67" fmla="*/ 496 h 1146"/>
                  <a:gd name="T68" fmla="*/ 410 w 988"/>
                  <a:gd name="T69" fmla="*/ 440 h 1146"/>
                  <a:gd name="T70" fmla="*/ 410 w 988"/>
                  <a:gd name="T71" fmla="*/ 463 h 1146"/>
                  <a:gd name="T72" fmla="*/ 354 w 988"/>
                  <a:gd name="T73" fmla="*/ 392 h 1146"/>
                  <a:gd name="T74" fmla="*/ 319 w 988"/>
                  <a:gd name="T75" fmla="*/ 267 h 1146"/>
                  <a:gd name="T76" fmla="*/ 298 w 988"/>
                  <a:gd name="T77" fmla="*/ 233 h 1146"/>
                  <a:gd name="T78" fmla="*/ 244 w 988"/>
                  <a:gd name="T79" fmla="*/ 174 h 1146"/>
                  <a:gd name="T80" fmla="*/ 151 w 988"/>
                  <a:gd name="T81" fmla="*/ 144 h 1146"/>
                  <a:gd name="T82" fmla="*/ 105 w 988"/>
                  <a:gd name="T83" fmla="*/ 168 h 1146"/>
                  <a:gd name="T84" fmla="*/ 58 w 988"/>
                  <a:gd name="T85" fmla="*/ 198 h 1146"/>
                  <a:gd name="T86" fmla="*/ 24 w 988"/>
                  <a:gd name="T87" fmla="*/ 153 h 1146"/>
                  <a:gd name="T88" fmla="*/ 9 w 988"/>
                  <a:gd name="T89" fmla="*/ 97 h 1146"/>
                  <a:gd name="T90" fmla="*/ 28 w 988"/>
                  <a:gd name="T91" fmla="*/ 62 h 1146"/>
                  <a:gd name="T92" fmla="*/ 95 w 988"/>
                  <a:gd name="T93" fmla="*/ 21 h 1146"/>
                  <a:gd name="T94" fmla="*/ 255 w 988"/>
                  <a:gd name="T95" fmla="*/ 38 h 1146"/>
                  <a:gd name="T96" fmla="*/ 332 w 988"/>
                  <a:gd name="T97" fmla="*/ 41 h 1146"/>
                  <a:gd name="T98" fmla="*/ 451 w 988"/>
                  <a:gd name="T99" fmla="*/ 73 h 1146"/>
                  <a:gd name="T100" fmla="*/ 537 w 988"/>
                  <a:gd name="T101" fmla="*/ 53 h 1146"/>
                  <a:gd name="T102" fmla="*/ 561 w 988"/>
                  <a:gd name="T103" fmla="*/ 12 h 1146"/>
                  <a:gd name="T104" fmla="*/ 606 w 988"/>
                  <a:gd name="T105" fmla="*/ 51 h 1146"/>
                  <a:gd name="T106" fmla="*/ 324 w 988"/>
                  <a:gd name="T107" fmla="*/ 86 h 1146"/>
                  <a:gd name="T108" fmla="*/ 418 w 988"/>
                  <a:gd name="T109" fmla="*/ 135 h 1146"/>
                  <a:gd name="T110" fmla="*/ 403 w 988"/>
                  <a:gd name="T111" fmla="*/ 133 h 1146"/>
                  <a:gd name="T112" fmla="*/ 533 w 988"/>
                  <a:gd name="T113" fmla="*/ 250 h 1146"/>
                  <a:gd name="T114" fmla="*/ 576 w 988"/>
                  <a:gd name="T115" fmla="*/ 295 h 1146"/>
                  <a:gd name="T116" fmla="*/ 613 w 988"/>
                  <a:gd name="T117" fmla="*/ 271 h 1146"/>
                  <a:gd name="T118" fmla="*/ 606 w 988"/>
                  <a:gd name="T119" fmla="*/ 340 h 1146"/>
                  <a:gd name="T120" fmla="*/ 671 w 988"/>
                  <a:gd name="T121" fmla="*/ 317 h 1146"/>
                  <a:gd name="T122" fmla="*/ 653 w 988"/>
                  <a:gd name="T123" fmla="*/ 338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8" h="1146">
                    <a:moveTo>
                      <a:pt x="602" y="62"/>
                    </a:moveTo>
                    <a:cubicBezTo>
                      <a:pt x="603" y="66"/>
                      <a:pt x="608" y="59"/>
                      <a:pt x="606" y="68"/>
                    </a:cubicBezTo>
                    <a:cubicBezTo>
                      <a:pt x="608" y="68"/>
                      <a:pt x="610" y="68"/>
                      <a:pt x="612" y="68"/>
                    </a:cubicBezTo>
                    <a:cubicBezTo>
                      <a:pt x="614" y="66"/>
                      <a:pt x="616" y="63"/>
                      <a:pt x="615" y="58"/>
                    </a:cubicBezTo>
                    <a:cubicBezTo>
                      <a:pt x="618" y="57"/>
                      <a:pt x="619" y="56"/>
                      <a:pt x="619" y="53"/>
                    </a:cubicBezTo>
                    <a:cubicBezTo>
                      <a:pt x="625" y="55"/>
                      <a:pt x="620" y="47"/>
                      <a:pt x="626" y="49"/>
                    </a:cubicBezTo>
                    <a:cubicBezTo>
                      <a:pt x="626" y="45"/>
                      <a:pt x="626" y="40"/>
                      <a:pt x="626" y="36"/>
                    </a:cubicBezTo>
                    <a:cubicBezTo>
                      <a:pt x="633" y="35"/>
                      <a:pt x="636" y="34"/>
                      <a:pt x="641" y="36"/>
                    </a:cubicBezTo>
                    <a:cubicBezTo>
                      <a:pt x="643" y="37"/>
                      <a:pt x="642" y="40"/>
                      <a:pt x="643" y="41"/>
                    </a:cubicBezTo>
                    <a:cubicBezTo>
                      <a:pt x="644" y="42"/>
                      <a:pt x="646" y="41"/>
                      <a:pt x="647" y="41"/>
                    </a:cubicBezTo>
                    <a:cubicBezTo>
                      <a:pt x="649" y="42"/>
                      <a:pt x="650" y="45"/>
                      <a:pt x="653" y="45"/>
                    </a:cubicBezTo>
                    <a:cubicBezTo>
                      <a:pt x="653" y="51"/>
                      <a:pt x="650" y="53"/>
                      <a:pt x="647" y="55"/>
                    </a:cubicBezTo>
                    <a:cubicBezTo>
                      <a:pt x="651" y="57"/>
                      <a:pt x="649" y="64"/>
                      <a:pt x="654" y="66"/>
                    </a:cubicBezTo>
                    <a:cubicBezTo>
                      <a:pt x="653" y="70"/>
                      <a:pt x="648" y="71"/>
                      <a:pt x="647" y="75"/>
                    </a:cubicBezTo>
                    <a:cubicBezTo>
                      <a:pt x="644" y="75"/>
                      <a:pt x="642" y="78"/>
                      <a:pt x="641" y="75"/>
                    </a:cubicBezTo>
                    <a:cubicBezTo>
                      <a:pt x="638" y="77"/>
                      <a:pt x="638" y="82"/>
                      <a:pt x="636" y="84"/>
                    </a:cubicBezTo>
                    <a:cubicBezTo>
                      <a:pt x="634" y="83"/>
                      <a:pt x="637" y="79"/>
                      <a:pt x="628" y="81"/>
                    </a:cubicBezTo>
                    <a:cubicBezTo>
                      <a:pt x="628" y="79"/>
                      <a:pt x="631" y="79"/>
                      <a:pt x="632" y="79"/>
                    </a:cubicBezTo>
                    <a:cubicBezTo>
                      <a:pt x="628" y="73"/>
                      <a:pt x="621" y="81"/>
                      <a:pt x="615" y="79"/>
                    </a:cubicBezTo>
                    <a:cubicBezTo>
                      <a:pt x="617" y="85"/>
                      <a:pt x="615" y="83"/>
                      <a:pt x="615" y="90"/>
                    </a:cubicBezTo>
                    <a:cubicBezTo>
                      <a:pt x="613" y="90"/>
                      <a:pt x="614" y="88"/>
                      <a:pt x="613" y="86"/>
                    </a:cubicBezTo>
                    <a:cubicBezTo>
                      <a:pt x="609" y="87"/>
                      <a:pt x="610" y="93"/>
                      <a:pt x="604" y="92"/>
                    </a:cubicBezTo>
                    <a:cubicBezTo>
                      <a:pt x="605" y="94"/>
                      <a:pt x="608" y="93"/>
                      <a:pt x="608" y="96"/>
                    </a:cubicBezTo>
                    <a:cubicBezTo>
                      <a:pt x="608" y="99"/>
                      <a:pt x="606" y="100"/>
                      <a:pt x="606" y="103"/>
                    </a:cubicBezTo>
                    <a:cubicBezTo>
                      <a:pt x="602" y="99"/>
                      <a:pt x="596" y="110"/>
                      <a:pt x="595" y="109"/>
                    </a:cubicBezTo>
                    <a:cubicBezTo>
                      <a:pt x="594" y="108"/>
                      <a:pt x="591" y="106"/>
                      <a:pt x="591" y="112"/>
                    </a:cubicBezTo>
                    <a:cubicBezTo>
                      <a:pt x="589" y="112"/>
                      <a:pt x="586" y="112"/>
                      <a:pt x="584" y="112"/>
                    </a:cubicBezTo>
                    <a:cubicBezTo>
                      <a:pt x="581" y="113"/>
                      <a:pt x="582" y="117"/>
                      <a:pt x="582" y="120"/>
                    </a:cubicBezTo>
                    <a:cubicBezTo>
                      <a:pt x="579" y="118"/>
                      <a:pt x="578" y="118"/>
                      <a:pt x="578" y="122"/>
                    </a:cubicBezTo>
                    <a:cubicBezTo>
                      <a:pt x="574" y="118"/>
                      <a:pt x="573" y="121"/>
                      <a:pt x="569" y="122"/>
                    </a:cubicBezTo>
                    <a:cubicBezTo>
                      <a:pt x="570" y="123"/>
                      <a:pt x="571" y="126"/>
                      <a:pt x="571" y="129"/>
                    </a:cubicBezTo>
                    <a:cubicBezTo>
                      <a:pt x="566" y="125"/>
                      <a:pt x="568" y="130"/>
                      <a:pt x="565" y="135"/>
                    </a:cubicBezTo>
                    <a:cubicBezTo>
                      <a:pt x="563" y="139"/>
                      <a:pt x="558" y="143"/>
                      <a:pt x="557" y="151"/>
                    </a:cubicBezTo>
                    <a:cubicBezTo>
                      <a:pt x="553" y="154"/>
                      <a:pt x="551" y="159"/>
                      <a:pt x="548" y="163"/>
                    </a:cubicBezTo>
                    <a:cubicBezTo>
                      <a:pt x="548" y="166"/>
                      <a:pt x="550" y="163"/>
                      <a:pt x="550" y="163"/>
                    </a:cubicBezTo>
                    <a:cubicBezTo>
                      <a:pt x="552" y="163"/>
                      <a:pt x="551" y="164"/>
                      <a:pt x="552" y="165"/>
                    </a:cubicBezTo>
                    <a:cubicBezTo>
                      <a:pt x="553" y="165"/>
                      <a:pt x="555" y="168"/>
                      <a:pt x="556" y="168"/>
                    </a:cubicBezTo>
                    <a:cubicBezTo>
                      <a:pt x="557" y="169"/>
                      <a:pt x="559" y="164"/>
                      <a:pt x="563" y="168"/>
                    </a:cubicBezTo>
                    <a:cubicBezTo>
                      <a:pt x="564" y="169"/>
                      <a:pt x="565" y="170"/>
                      <a:pt x="567" y="170"/>
                    </a:cubicBezTo>
                    <a:cubicBezTo>
                      <a:pt x="567" y="173"/>
                      <a:pt x="567" y="175"/>
                      <a:pt x="567" y="178"/>
                    </a:cubicBezTo>
                    <a:cubicBezTo>
                      <a:pt x="567" y="180"/>
                      <a:pt x="570" y="179"/>
                      <a:pt x="571" y="181"/>
                    </a:cubicBezTo>
                    <a:cubicBezTo>
                      <a:pt x="572" y="183"/>
                      <a:pt x="575" y="183"/>
                      <a:pt x="574" y="187"/>
                    </a:cubicBezTo>
                    <a:cubicBezTo>
                      <a:pt x="584" y="186"/>
                      <a:pt x="591" y="189"/>
                      <a:pt x="597" y="187"/>
                    </a:cubicBezTo>
                    <a:cubicBezTo>
                      <a:pt x="598" y="194"/>
                      <a:pt x="606" y="192"/>
                      <a:pt x="610" y="196"/>
                    </a:cubicBezTo>
                    <a:cubicBezTo>
                      <a:pt x="611" y="197"/>
                      <a:pt x="611" y="196"/>
                      <a:pt x="612" y="198"/>
                    </a:cubicBezTo>
                    <a:cubicBezTo>
                      <a:pt x="612" y="201"/>
                      <a:pt x="614" y="198"/>
                      <a:pt x="613" y="198"/>
                    </a:cubicBezTo>
                    <a:cubicBezTo>
                      <a:pt x="616" y="198"/>
                      <a:pt x="616" y="201"/>
                      <a:pt x="617" y="202"/>
                    </a:cubicBezTo>
                    <a:cubicBezTo>
                      <a:pt x="620" y="203"/>
                      <a:pt x="624" y="201"/>
                      <a:pt x="623" y="206"/>
                    </a:cubicBezTo>
                    <a:cubicBezTo>
                      <a:pt x="633" y="205"/>
                      <a:pt x="638" y="209"/>
                      <a:pt x="647" y="209"/>
                    </a:cubicBezTo>
                    <a:cubicBezTo>
                      <a:pt x="647" y="215"/>
                      <a:pt x="646" y="221"/>
                      <a:pt x="649" y="224"/>
                    </a:cubicBezTo>
                    <a:cubicBezTo>
                      <a:pt x="649" y="224"/>
                      <a:pt x="651" y="227"/>
                      <a:pt x="651" y="226"/>
                    </a:cubicBezTo>
                    <a:cubicBezTo>
                      <a:pt x="651" y="228"/>
                      <a:pt x="649" y="230"/>
                      <a:pt x="649" y="230"/>
                    </a:cubicBezTo>
                    <a:cubicBezTo>
                      <a:pt x="650" y="232"/>
                      <a:pt x="651" y="230"/>
                      <a:pt x="653" y="232"/>
                    </a:cubicBezTo>
                    <a:cubicBezTo>
                      <a:pt x="653" y="232"/>
                      <a:pt x="649" y="237"/>
                      <a:pt x="654" y="235"/>
                    </a:cubicBezTo>
                    <a:cubicBezTo>
                      <a:pt x="653" y="237"/>
                      <a:pt x="652" y="238"/>
                      <a:pt x="653" y="241"/>
                    </a:cubicBezTo>
                    <a:cubicBezTo>
                      <a:pt x="653" y="243"/>
                      <a:pt x="654" y="242"/>
                      <a:pt x="654" y="241"/>
                    </a:cubicBezTo>
                    <a:cubicBezTo>
                      <a:pt x="657" y="241"/>
                      <a:pt x="655" y="244"/>
                      <a:pt x="656" y="245"/>
                    </a:cubicBezTo>
                    <a:cubicBezTo>
                      <a:pt x="657" y="245"/>
                      <a:pt x="659" y="244"/>
                      <a:pt x="660" y="245"/>
                    </a:cubicBezTo>
                    <a:cubicBezTo>
                      <a:pt x="662" y="247"/>
                      <a:pt x="669" y="247"/>
                      <a:pt x="675" y="245"/>
                    </a:cubicBezTo>
                    <a:cubicBezTo>
                      <a:pt x="677" y="237"/>
                      <a:pt x="677" y="233"/>
                      <a:pt x="675" y="226"/>
                    </a:cubicBezTo>
                    <a:cubicBezTo>
                      <a:pt x="676" y="224"/>
                      <a:pt x="672" y="225"/>
                      <a:pt x="671" y="224"/>
                    </a:cubicBezTo>
                    <a:cubicBezTo>
                      <a:pt x="669" y="221"/>
                      <a:pt x="674" y="215"/>
                      <a:pt x="667" y="217"/>
                    </a:cubicBezTo>
                    <a:cubicBezTo>
                      <a:pt x="669" y="215"/>
                      <a:pt x="672" y="215"/>
                      <a:pt x="671" y="211"/>
                    </a:cubicBezTo>
                    <a:cubicBezTo>
                      <a:pt x="679" y="213"/>
                      <a:pt x="678" y="207"/>
                      <a:pt x="684" y="207"/>
                    </a:cubicBezTo>
                    <a:cubicBezTo>
                      <a:pt x="687" y="208"/>
                      <a:pt x="685" y="203"/>
                      <a:pt x="686" y="202"/>
                    </a:cubicBezTo>
                    <a:cubicBezTo>
                      <a:pt x="686" y="202"/>
                      <a:pt x="691" y="204"/>
                      <a:pt x="692" y="202"/>
                    </a:cubicBezTo>
                    <a:cubicBezTo>
                      <a:pt x="687" y="194"/>
                      <a:pt x="694" y="186"/>
                      <a:pt x="690" y="181"/>
                    </a:cubicBezTo>
                    <a:cubicBezTo>
                      <a:pt x="690" y="179"/>
                      <a:pt x="687" y="181"/>
                      <a:pt x="688" y="181"/>
                    </a:cubicBezTo>
                    <a:cubicBezTo>
                      <a:pt x="685" y="179"/>
                      <a:pt x="688" y="175"/>
                      <a:pt x="682" y="176"/>
                    </a:cubicBezTo>
                    <a:cubicBezTo>
                      <a:pt x="683" y="172"/>
                      <a:pt x="680" y="172"/>
                      <a:pt x="680" y="168"/>
                    </a:cubicBezTo>
                    <a:cubicBezTo>
                      <a:pt x="680" y="164"/>
                      <a:pt x="682" y="162"/>
                      <a:pt x="686" y="163"/>
                    </a:cubicBezTo>
                    <a:cubicBezTo>
                      <a:pt x="683" y="161"/>
                      <a:pt x="688" y="150"/>
                      <a:pt x="680" y="150"/>
                    </a:cubicBezTo>
                    <a:cubicBezTo>
                      <a:pt x="682" y="148"/>
                      <a:pt x="682" y="147"/>
                      <a:pt x="682" y="144"/>
                    </a:cubicBezTo>
                    <a:cubicBezTo>
                      <a:pt x="682" y="144"/>
                      <a:pt x="680" y="143"/>
                      <a:pt x="680" y="142"/>
                    </a:cubicBezTo>
                    <a:cubicBezTo>
                      <a:pt x="681" y="142"/>
                      <a:pt x="683" y="142"/>
                      <a:pt x="682" y="140"/>
                    </a:cubicBezTo>
                    <a:cubicBezTo>
                      <a:pt x="682" y="139"/>
                      <a:pt x="680" y="138"/>
                      <a:pt x="680" y="137"/>
                    </a:cubicBezTo>
                    <a:cubicBezTo>
                      <a:pt x="680" y="134"/>
                      <a:pt x="684" y="130"/>
                      <a:pt x="680" y="129"/>
                    </a:cubicBezTo>
                    <a:cubicBezTo>
                      <a:pt x="681" y="126"/>
                      <a:pt x="696" y="125"/>
                      <a:pt x="694" y="131"/>
                    </a:cubicBezTo>
                    <a:cubicBezTo>
                      <a:pt x="701" y="131"/>
                      <a:pt x="711" y="133"/>
                      <a:pt x="714" y="127"/>
                    </a:cubicBezTo>
                    <a:cubicBezTo>
                      <a:pt x="718" y="132"/>
                      <a:pt x="728" y="132"/>
                      <a:pt x="727" y="142"/>
                    </a:cubicBezTo>
                    <a:cubicBezTo>
                      <a:pt x="732" y="142"/>
                      <a:pt x="737" y="142"/>
                      <a:pt x="742" y="142"/>
                    </a:cubicBezTo>
                    <a:cubicBezTo>
                      <a:pt x="741" y="145"/>
                      <a:pt x="743" y="146"/>
                      <a:pt x="746" y="146"/>
                    </a:cubicBezTo>
                    <a:cubicBezTo>
                      <a:pt x="746" y="150"/>
                      <a:pt x="745" y="153"/>
                      <a:pt x="746" y="157"/>
                    </a:cubicBezTo>
                    <a:cubicBezTo>
                      <a:pt x="746" y="161"/>
                      <a:pt x="751" y="165"/>
                      <a:pt x="748" y="166"/>
                    </a:cubicBezTo>
                    <a:cubicBezTo>
                      <a:pt x="748" y="169"/>
                      <a:pt x="751" y="168"/>
                      <a:pt x="753" y="168"/>
                    </a:cubicBezTo>
                    <a:cubicBezTo>
                      <a:pt x="752" y="174"/>
                      <a:pt x="760" y="171"/>
                      <a:pt x="755" y="176"/>
                    </a:cubicBezTo>
                    <a:cubicBezTo>
                      <a:pt x="763" y="177"/>
                      <a:pt x="765" y="173"/>
                      <a:pt x="772" y="174"/>
                    </a:cubicBezTo>
                    <a:cubicBezTo>
                      <a:pt x="772" y="172"/>
                      <a:pt x="771" y="171"/>
                      <a:pt x="770" y="170"/>
                    </a:cubicBezTo>
                    <a:cubicBezTo>
                      <a:pt x="771" y="166"/>
                      <a:pt x="773" y="166"/>
                      <a:pt x="776" y="168"/>
                    </a:cubicBezTo>
                    <a:cubicBezTo>
                      <a:pt x="773" y="162"/>
                      <a:pt x="780" y="163"/>
                      <a:pt x="781" y="161"/>
                    </a:cubicBezTo>
                    <a:cubicBezTo>
                      <a:pt x="782" y="159"/>
                      <a:pt x="779" y="159"/>
                      <a:pt x="779" y="159"/>
                    </a:cubicBezTo>
                    <a:cubicBezTo>
                      <a:pt x="779" y="157"/>
                      <a:pt x="783" y="156"/>
                      <a:pt x="787" y="155"/>
                    </a:cubicBezTo>
                    <a:cubicBezTo>
                      <a:pt x="783" y="159"/>
                      <a:pt x="786" y="159"/>
                      <a:pt x="790" y="165"/>
                    </a:cubicBezTo>
                    <a:cubicBezTo>
                      <a:pt x="793" y="167"/>
                      <a:pt x="795" y="172"/>
                      <a:pt x="802" y="172"/>
                    </a:cubicBezTo>
                    <a:cubicBezTo>
                      <a:pt x="801" y="174"/>
                      <a:pt x="798" y="173"/>
                      <a:pt x="798" y="176"/>
                    </a:cubicBezTo>
                    <a:cubicBezTo>
                      <a:pt x="799" y="178"/>
                      <a:pt x="802" y="178"/>
                      <a:pt x="802" y="181"/>
                    </a:cubicBezTo>
                    <a:cubicBezTo>
                      <a:pt x="804" y="182"/>
                      <a:pt x="803" y="178"/>
                      <a:pt x="804" y="178"/>
                    </a:cubicBezTo>
                    <a:cubicBezTo>
                      <a:pt x="808" y="176"/>
                      <a:pt x="802" y="185"/>
                      <a:pt x="809" y="183"/>
                    </a:cubicBezTo>
                    <a:cubicBezTo>
                      <a:pt x="806" y="188"/>
                      <a:pt x="810" y="190"/>
                      <a:pt x="805" y="194"/>
                    </a:cubicBezTo>
                    <a:cubicBezTo>
                      <a:pt x="806" y="198"/>
                      <a:pt x="811" y="196"/>
                      <a:pt x="813" y="198"/>
                    </a:cubicBezTo>
                    <a:cubicBezTo>
                      <a:pt x="813" y="199"/>
                      <a:pt x="810" y="201"/>
                      <a:pt x="811" y="202"/>
                    </a:cubicBezTo>
                    <a:cubicBezTo>
                      <a:pt x="812" y="203"/>
                      <a:pt x="815" y="203"/>
                      <a:pt x="817" y="204"/>
                    </a:cubicBezTo>
                    <a:cubicBezTo>
                      <a:pt x="818" y="204"/>
                      <a:pt x="819" y="207"/>
                      <a:pt x="820" y="207"/>
                    </a:cubicBezTo>
                    <a:cubicBezTo>
                      <a:pt x="823" y="209"/>
                      <a:pt x="827" y="210"/>
                      <a:pt x="830" y="213"/>
                    </a:cubicBezTo>
                    <a:cubicBezTo>
                      <a:pt x="832" y="214"/>
                      <a:pt x="834" y="206"/>
                      <a:pt x="835" y="211"/>
                    </a:cubicBezTo>
                    <a:cubicBezTo>
                      <a:pt x="835" y="216"/>
                      <a:pt x="831" y="216"/>
                      <a:pt x="826" y="217"/>
                    </a:cubicBezTo>
                    <a:cubicBezTo>
                      <a:pt x="829" y="220"/>
                      <a:pt x="835" y="222"/>
                      <a:pt x="841" y="222"/>
                    </a:cubicBezTo>
                    <a:cubicBezTo>
                      <a:pt x="840" y="225"/>
                      <a:pt x="842" y="226"/>
                      <a:pt x="845" y="226"/>
                    </a:cubicBezTo>
                    <a:cubicBezTo>
                      <a:pt x="844" y="230"/>
                      <a:pt x="845" y="232"/>
                      <a:pt x="848" y="232"/>
                    </a:cubicBezTo>
                    <a:cubicBezTo>
                      <a:pt x="847" y="234"/>
                      <a:pt x="846" y="237"/>
                      <a:pt x="846" y="241"/>
                    </a:cubicBezTo>
                    <a:cubicBezTo>
                      <a:pt x="843" y="242"/>
                      <a:pt x="839" y="242"/>
                      <a:pt x="835" y="245"/>
                    </a:cubicBezTo>
                    <a:cubicBezTo>
                      <a:pt x="834" y="245"/>
                      <a:pt x="835" y="246"/>
                      <a:pt x="833" y="247"/>
                    </a:cubicBezTo>
                    <a:cubicBezTo>
                      <a:pt x="831" y="247"/>
                      <a:pt x="830" y="247"/>
                      <a:pt x="830" y="248"/>
                    </a:cubicBezTo>
                    <a:cubicBezTo>
                      <a:pt x="829" y="252"/>
                      <a:pt x="825" y="249"/>
                      <a:pt x="826" y="248"/>
                    </a:cubicBezTo>
                    <a:cubicBezTo>
                      <a:pt x="825" y="249"/>
                      <a:pt x="823" y="251"/>
                      <a:pt x="822" y="252"/>
                    </a:cubicBezTo>
                    <a:cubicBezTo>
                      <a:pt x="822" y="253"/>
                      <a:pt x="821" y="257"/>
                      <a:pt x="820" y="258"/>
                    </a:cubicBezTo>
                    <a:cubicBezTo>
                      <a:pt x="819" y="259"/>
                      <a:pt x="812" y="257"/>
                      <a:pt x="817" y="260"/>
                    </a:cubicBezTo>
                    <a:cubicBezTo>
                      <a:pt x="814" y="263"/>
                      <a:pt x="808" y="261"/>
                      <a:pt x="805" y="261"/>
                    </a:cubicBezTo>
                    <a:cubicBezTo>
                      <a:pt x="801" y="262"/>
                      <a:pt x="798" y="262"/>
                      <a:pt x="794" y="261"/>
                    </a:cubicBezTo>
                    <a:cubicBezTo>
                      <a:pt x="791" y="261"/>
                      <a:pt x="791" y="260"/>
                      <a:pt x="789" y="260"/>
                    </a:cubicBezTo>
                    <a:cubicBezTo>
                      <a:pt x="780" y="258"/>
                      <a:pt x="772" y="260"/>
                      <a:pt x="764" y="261"/>
                    </a:cubicBezTo>
                    <a:cubicBezTo>
                      <a:pt x="758" y="264"/>
                      <a:pt x="756" y="271"/>
                      <a:pt x="748" y="273"/>
                    </a:cubicBezTo>
                    <a:cubicBezTo>
                      <a:pt x="752" y="277"/>
                      <a:pt x="744" y="277"/>
                      <a:pt x="742" y="280"/>
                    </a:cubicBezTo>
                    <a:cubicBezTo>
                      <a:pt x="743" y="282"/>
                      <a:pt x="744" y="283"/>
                      <a:pt x="744" y="286"/>
                    </a:cubicBezTo>
                    <a:cubicBezTo>
                      <a:pt x="747" y="284"/>
                      <a:pt x="747" y="280"/>
                      <a:pt x="749" y="278"/>
                    </a:cubicBezTo>
                    <a:cubicBezTo>
                      <a:pt x="751" y="277"/>
                      <a:pt x="757" y="278"/>
                      <a:pt x="757" y="274"/>
                    </a:cubicBezTo>
                    <a:cubicBezTo>
                      <a:pt x="757" y="268"/>
                      <a:pt x="760" y="279"/>
                      <a:pt x="761" y="271"/>
                    </a:cubicBezTo>
                    <a:cubicBezTo>
                      <a:pt x="763" y="269"/>
                      <a:pt x="764" y="273"/>
                      <a:pt x="764" y="273"/>
                    </a:cubicBezTo>
                    <a:cubicBezTo>
                      <a:pt x="766" y="272"/>
                      <a:pt x="765" y="269"/>
                      <a:pt x="766" y="269"/>
                    </a:cubicBezTo>
                    <a:cubicBezTo>
                      <a:pt x="770" y="268"/>
                      <a:pt x="773" y="269"/>
                      <a:pt x="779" y="269"/>
                    </a:cubicBezTo>
                    <a:cubicBezTo>
                      <a:pt x="780" y="271"/>
                      <a:pt x="781" y="270"/>
                      <a:pt x="781" y="269"/>
                    </a:cubicBezTo>
                    <a:cubicBezTo>
                      <a:pt x="784" y="268"/>
                      <a:pt x="784" y="279"/>
                      <a:pt x="779" y="276"/>
                    </a:cubicBezTo>
                    <a:cubicBezTo>
                      <a:pt x="784" y="281"/>
                      <a:pt x="776" y="282"/>
                      <a:pt x="777" y="289"/>
                    </a:cubicBezTo>
                    <a:cubicBezTo>
                      <a:pt x="778" y="291"/>
                      <a:pt x="779" y="292"/>
                      <a:pt x="779" y="295"/>
                    </a:cubicBezTo>
                    <a:cubicBezTo>
                      <a:pt x="781" y="294"/>
                      <a:pt x="783" y="293"/>
                      <a:pt x="783" y="295"/>
                    </a:cubicBezTo>
                    <a:cubicBezTo>
                      <a:pt x="783" y="297"/>
                      <a:pt x="785" y="296"/>
                      <a:pt x="787" y="297"/>
                    </a:cubicBezTo>
                    <a:cubicBezTo>
                      <a:pt x="788" y="297"/>
                      <a:pt x="790" y="300"/>
                      <a:pt x="790" y="301"/>
                    </a:cubicBezTo>
                    <a:cubicBezTo>
                      <a:pt x="791" y="301"/>
                      <a:pt x="793" y="300"/>
                      <a:pt x="794" y="301"/>
                    </a:cubicBezTo>
                    <a:cubicBezTo>
                      <a:pt x="795" y="301"/>
                      <a:pt x="796" y="302"/>
                      <a:pt x="796" y="302"/>
                    </a:cubicBezTo>
                    <a:cubicBezTo>
                      <a:pt x="799" y="303"/>
                      <a:pt x="801" y="298"/>
                      <a:pt x="804" y="302"/>
                    </a:cubicBezTo>
                    <a:cubicBezTo>
                      <a:pt x="806" y="303"/>
                      <a:pt x="804" y="299"/>
                      <a:pt x="805" y="299"/>
                    </a:cubicBezTo>
                    <a:cubicBezTo>
                      <a:pt x="806" y="298"/>
                      <a:pt x="809" y="299"/>
                      <a:pt x="809" y="299"/>
                    </a:cubicBezTo>
                    <a:cubicBezTo>
                      <a:pt x="810" y="297"/>
                      <a:pt x="808" y="295"/>
                      <a:pt x="809" y="293"/>
                    </a:cubicBezTo>
                    <a:cubicBezTo>
                      <a:pt x="812" y="292"/>
                      <a:pt x="813" y="295"/>
                      <a:pt x="813" y="297"/>
                    </a:cubicBezTo>
                    <a:cubicBezTo>
                      <a:pt x="814" y="300"/>
                      <a:pt x="819" y="298"/>
                      <a:pt x="817" y="304"/>
                    </a:cubicBezTo>
                    <a:cubicBezTo>
                      <a:pt x="814" y="305"/>
                      <a:pt x="813" y="302"/>
                      <a:pt x="811" y="302"/>
                    </a:cubicBezTo>
                    <a:cubicBezTo>
                      <a:pt x="808" y="303"/>
                      <a:pt x="808" y="307"/>
                      <a:pt x="805" y="308"/>
                    </a:cubicBezTo>
                    <a:cubicBezTo>
                      <a:pt x="804" y="309"/>
                      <a:pt x="801" y="308"/>
                      <a:pt x="800" y="308"/>
                    </a:cubicBezTo>
                    <a:cubicBezTo>
                      <a:pt x="796" y="309"/>
                      <a:pt x="797" y="313"/>
                      <a:pt x="790" y="312"/>
                    </a:cubicBezTo>
                    <a:cubicBezTo>
                      <a:pt x="787" y="311"/>
                      <a:pt x="788" y="316"/>
                      <a:pt x="787" y="317"/>
                    </a:cubicBezTo>
                    <a:cubicBezTo>
                      <a:pt x="786" y="318"/>
                      <a:pt x="784" y="316"/>
                      <a:pt x="785" y="315"/>
                    </a:cubicBezTo>
                    <a:cubicBezTo>
                      <a:pt x="781" y="318"/>
                      <a:pt x="782" y="322"/>
                      <a:pt x="776" y="321"/>
                    </a:cubicBezTo>
                    <a:cubicBezTo>
                      <a:pt x="779" y="317"/>
                      <a:pt x="775" y="319"/>
                      <a:pt x="776" y="314"/>
                    </a:cubicBezTo>
                    <a:cubicBezTo>
                      <a:pt x="779" y="312"/>
                      <a:pt x="781" y="308"/>
                      <a:pt x="785" y="312"/>
                    </a:cubicBezTo>
                    <a:cubicBezTo>
                      <a:pt x="786" y="306"/>
                      <a:pt x="782" y="306"/>
                      <a:pt x="779" y="304"/>
                    </a:cubicBezTo>
                    <a:cubicBezTo>
                      <a:pt x="775" y="303"/>
                      <a:pt x="772" y="310"/>
                      <a:pt x="768" y="310"/>
                    </a:cubicBezTo>
                    <a:cubicBezTo>
                      <a:pt x="768" y="310"/>
                      <a:pt x="763" y="311"/>
                      <a:pt x="762" y="312"/>
                    </a:cubicBezTo>
                    <a:cubicBezTo>
                      <a:pt x="761" y="313"/>
                      <a:pt x="761" y="313"/>
                      <a:pt x="761" y="315"/>
                    </a:cubicBezTo>
                    <a:cubicBezTo>
                      <a:pt x="750" y="314"/>
                      <a:pt x="751" y="321"/>
                      <a:pt x="742" y="317"/>
                    </a:cubicBezTo>
                    <a:cubicBezTo>
                      <a:pt x="745" y="320"/>
                      <a:pt x="747" y="321"/>
                      <a:pt x="738" y="321"/>
                    </a:cubicBezTo>
                    <a:cubicBezTo>
                      <a:pt x="734" y="324"/>
                      <a:pt x="733" y="334"/>
                      <a:pt x="738" y="336"/>
                    </a:cubicBezTo>
                    <a:cubicBezTo>
                      <a:pt x="738" y="340"/>
                      <a:pt x="733" y="338"/>
                      <a:pt x="735" y="343"/>
                    </a:cubicBezTo>
                    <a:cubicBezTo>
                      <a:pt x="733" y="344"/>
                      <a:pt x="731" y="343"/>
                      <a:pt x="729" y="343"/>
                    </a:cubicBezTo>
                    <a:cubicBezTo>
                      <a:pt x="727" y="344"/>
                      <a:pt x="727" y="346"/>
                      <a:pt x="725" y="347"/>
                    </a:cubicBezTo>
                    <a:cubicBezTo>
                      <a:pt x="722" y="349"/>
                      <a:pt x="717" y="348"/>
                      <a:pt x="714" y="351"/>
                    </a:cubicBezTo>
                    <a:cubicBezTo>
                      <a:pt x="713" y="352"/>
                      <a:pt x="711" y="353"/>
                      <a:pt x="710" y="355"/>
                    </a:cubicBezTo>
                    <a:cubicBezTo>
                      <a:pt x="708" y="357"/>
                      <a:pt x="708" y="361"/>
                      <a:pt x="705" y="364"/>
                    </a:cubicBezTo>
                    <a:cubicBezTo>
                      <a:pt x="703" y="366"/>
                      <a:pt x="699" y="366"/>
                      <a:pt x="701" y="373"/>
                    </a:cubicBezTo>
                    <a:cubicBezTo>
                      <a:pt x="697" y="373"/>
                      <a:pt x="697" y="368"/>
                      <a:pt x="694" y="368"/>
                    </a:cubicBezTo>
                    <a:cubicBezTo>
                      <a:pt x="692" y="368"/>
                      <a:pt x="692" y="371"/>
                      <a:pt x="690" y="371"/>
                    </a:cubicBezTo>
                    <a:cubicBezTo>
                      <a:pt x="697" y="379"/>
                      <a:pt x="696" y="385"/>
                      <a:pt x="697" y="396"/>
                    </a:cubicBezTo>
                    <a:cubicBezTo>
                      <a:pt x="693" y="394"/>
                      <a:pt x="695" y="398"/>
                      <a:pt x="694" y="399"/>
                    </a:cubicBezTo>
                    <a:cubicBezTo>
                      <a:pt x="693" y="400"/>
                      <a:pt x="690" y="399"/>
                      <a:pt x="690" y="399"/>
                    </a:cubicBezTo>
                    <a:cubicBezTo>
                      <a:pt x="688" y="401"/>
                      <a:pt x="688" y="402"/>
                      <a:pt x="686" y="403"/>
                    </a:cubicBezTo>
                    <a:cubicBezTo>
                      <a:pt x="684" y="405"/>
                      <a:pt x="682" y="408"/>
                      <a:pt x="680" y="409"/>
                    </a:cubicBezTo>
                    <a:cubicBezTo>
                      <a:pt x="678" y="410"/>
                      <a:pt x="675" y="408"/>
                      <a:pt x="673" y="411"/>
                    </a:cubicBezTo>
                    <a:cubicBezTo>
                      <a:pt x="669" y="412"/>
                      <a:pt x="667" y="416"/>
                      <a:pt x="666" y="420"/>
                    </a:cubicBezTo>
                    <a:cubicBezTo>
                      <a:pt x="661" y="420"/>
                      <a:pt x="662" y="426"/>
                      <a:pt x="656" y="425"/>
                    </a:cubicBezTo>
                    <a:cubicBezTo>
                      <a:pt x="658" y="432"/>
                      <a:pt x="652" y="446"/>
                      <a:pt x="660" y="446"/>
                    </a:cubicBezTo>
                    <a:cubicBezTo>
                      <a:pt x="656" y="453"/>
                      <a:pt x="663" y="453"/>
                      <a:pt x="662" y="463"/>
                    </a:cubicBezTo>
                    <a:cubicBezTo>
                      <a:pt x="662" y="465"/>
                      <a:pt x="664" y="464"/>
                      <a:pt x="666" y="465"/>
                    </a:cubicBezTo>
                    <a:cubicBezTo>
                      <a:pt x="663" y="470"/>
                      <a:pt x="666" y="470"/>
                      <a:pt x="666" y="478"/>
                    </a:cubicBezTo>
                    <a:cubicBezTo>
                      <a:pt x="662" y="478"/>
                      <a:pt x="659" y="479"/>
                      <a:pt x="658" y="481"/>
                    </a:cubicBezTo>
                    <a:cubicBezTo>
                      <a:pt x="655" y="481"/>
                      <a:pt x="657" y="478"/>
                      <a:pt x="656" y="476"/>
                    </a:cubicBezTo>
                    <a:cubicBezTo>
                      <a:pt x="655" y="474"/>
                      <a:pt x="652" y="475"/>
                      <a:pt x="651" y="474"/>
                    </a:cubicBezTo>
                    <a:cubicBezTo>
                      <a:pt x="650" y="473"/>
                      <a:pt x="651" y="469"/>
                      <a:pt x="647" y="470"/>
                    </a:cubicBezTo>
                    <a:cubicBezTo>
                      <a:pt x="648" y="466"/>
                      <a:pt x="650" y="462"/>
                      <a:pt x="643" y="461"/>
                    </a:cubicBezTo>
                    <a:cubicBezTo>
                      <a:pt x="646" y="452"/>
                      <a:pt x="642" y="453"/>
                      <a:pt x="641" y="444"/>
                    </a:cubicBezTo>
                    <a:cubicBezTo>
                      <a:pt x="640" y="444"/>
                      <a:pt x="639" y="446"/>
                      <a:pt x="638" y="446"/>
                    </a:cubicBezTo>
                    <a:cubicBezTo>
                      <a:pt x="638" y="445"/>
                      <a:pt x="638" y="443"/>
                      <a:pt x="638" y="442"/>
                    </a:cubicBezTo>
                    <a:cubicBezTo>
                      <a:pt x="635" y="443"/>
                      <a:pt x="625" y="445"/>
                      <a:pt x="623" y="442"/>
                    </a:cubicBezTo>
                    <a:cubicBezTo>
                      <a:pt x="621" y="441"/>
                      <a:pt x="621" y="439"/>
                      <a:pt x="619" y="439"/>
                    </a:cubicBezTo>
                    <a:cubicBezTo>
                      <a:pt x="618" y="438"/>
                      <a:pt x="615" y="441"/>
                      <a:pt x="612" y="440"/>
                    </a:cubicBezTo>
                    <a:cubicBezTo>
                      <a:pt x="612" y="440"/>
                      <a:pt x="619" y="434"/>
                      <a:pt x="612" y="437"/>
                    </a:cubicBezTo>
                    <a:cubicBezTo>
                      <a:pt x="611" y="437"/>
                      <a:pt x="612" y="438"/>
                      <a:pt x="610" y="439"/>
                    </a:cubicBezTo>
                    <a:cubicBezTo>
                      <a:pt x="605" y="439"/>
                      <a:pt x="597" y="439"/>
                      <a:pt x="593" y="437"/>
                    </a:cubicBezTo>
                    <a:cubicBezTo>
                      <a:pt x="589" y="436"/>
                      <a:pt x="592" y="443"/>
                      <a:pt x="591" y="446"/>
                    </a:cubicBezTo>
                    <a:cubicBezTo>
                      <a:pt x="581" y="444"/>
                      <a:pt x="569" y="444"/>
                      <a:pt x="557" y="442"/>
                    </a:cubicBezTo>
                    <a:cubicBezTo>
                      <a:pt x="556" y="443"/>
                      <a:pt x="556" y="444"/>
                      <a:pt x="554" y="444"/>
                    </a:cubicBezTo>
                    <a:cubicBezTo>
                      <a:pt x="552" y="445"/>
                      <a:pt x="552" y="448"/>
                      <a:pt x="550" y="448"/>
                    </a:cubicBezTo>
                    <a:cubicBezTo>
                      <a:pt x="548" y="448"/>
                      <a:pt x="549" y="450"/>
                      <a:pt x="548" y="452"/>
                    </a:cubicBezTo>
                    <a:cubicBezTo>
                      <a:pt x="546" y="452"/>
                      <a:pt x="543" y="451"/>
                      <a:pt x="541" y="452"/>
                    </a:cubicBezTo>
                    <a:cubicBezTo>
                      <a:pt x="539" y="452"/>
                      <a:pt x="539" y="456"/>
                      <a:pt x="535" y="455"/>
                    </a:cubicBezTo>
                    <a:cubicBezTo>
                      <a:pt x="536" y="459"/>
                      <a:pt x="533" y="468"/>
                      <a:pt x="537" y="468"/>
                    </a:cubicBezTo>
                    <a:cubicBezTo>
                      <a:pt x="535" y="471"/>
                      <a:pt x="534" y="474"/>
                      <a:pt x="531" y="476"/>
                    </a:cubicBezTo>
                    <a:cubicBezTo>
                      <a:pt x="532" y="481"/>
                      <a:pt x="531" y="486"/>
                      <a:pt x="531" y="491"/>
                    </a:cubicBezTo>
                    <a:cubicBezTo>
                      <a:pt x="532" y="493"/>
                      <a:pt x="533" y="494"/>
                      <a:pt x="533" y="496"/>
                    </a:cubicBezTo>
                    <a:cubicBezTo>
                      <a:pt x="533" y="501"/>
                      <a:pt x="535" y="506"/>
                      <a:pt x="531" y="509"/>
                    </a:cubicBezTo>
                    <a:cubicBezTo>
                      <a:pt x="531" y="512"/>
                      <a:pt x="536" y="510"/>
                      <a:pt x="537" y="511"/>
                    </a:cubicBezTo>
                    <a:cubicBezTo>
                      <a:pt x="537" y="512"/>
                      <a:pt x="535" y="514"/>
                      <a:pt x="535" y="515"/>
                    </a:cubicBezTo>
                    <a:cubicBezTo>
                      <a:pt x="535" y="514"/>
                      <a:pt x="537" y="517"/>
                      <a:pt x="537" y="517"/>
                    </a:cubicBezTo>
                    <a:cubicBezTo>
                      <a:pt x="538" y="519"/>
                      <a:pt x="540" y="517"/>
                      <a:pt x="541" y="519"/>
                    </a:cubicBezTo>
                    <a:cubicBezTo>
                      <a:pt x="541" y="519"/>
                      <a:pt x="540" y="522"/>
                      <a:pt x="541" y="522"/>
                    </a:cubicBezTo>
                    <a:cubicBezTo>
                      <a:pt x="541" y="523"/>
                      <a:pt x="542" y="522"/>
                      <a:pt x="543" y="522"/>
                    </a:cubicBezTo>
                    <a:cubicBezTo>
                      <a:pt x="543" y="523"/>
                      <a:pt x="542" y="526"/>
                      <a:pt x="543" y="526"/>
                    </a:cubicBezTo>
                    <a:cubicBezTo>
                      <a:pt x="544" y="527"/>
                      <a:pt x="548" y="530"/>
                      <a:pt x="548" y="534"/>
                    </a:cubicBezTo>
                    <a:cubicBezTo>
                      <a:pt x="563" y="535"/>
                      <a:pt x="571" y="531"/>
                      <a:pt x="578" y="534"/>
                    </a:cubicBezTo>
                    <a:cubicBezTo>
                      <a:pt x="580" y="533"/>
                      <a:pt x="580" y="531"/>
                      <a:pt x="582" y="530"/>
                    </a:cubicBezTo>
                    <a:cubicBezTo>
                      <a:pt x="583" y="528"/>
                      <a:pt x="586" y="525"/>
                      <a:pt x="587" y="521"/>
                    </a:cubicBezTo>
                    <a:cubicBezTo>
                      <a:pt x="588" y="519"/>
                      <a:pt x="590" y="517"/>
                      <a:pt x="587" y="517"/>
                    </a:cubicBezTo>
                    <a:cubicBezTo>
                      <a:pt x="592" y="511"/>
                      <a:pt x="605" y="507"/>
                      <a:pt x="615" y="511"/>
                    </a:cubicBezTo>
                    <a:cubicBezTo>
                      <a:pt x="611" y="516"/>
                      <a:pt x="610" y="523"/>
                      <a:pt x="606" y="528"/>
                    </a:cubicBezTo>
                    <a:cubicBezTo>
                      <a:pt x="604" y="533"/>
                      <a:pt x="609" y="533"/>
                      <a:pt x="608" y="537"/>
                    </a:cubicBezTo>
                    <a:cubicBezTo>
                      <a:pt x="604" y="538"/>
                      <a:pt x="602" y="542"/>
                      <a:pt x="600" y="547"/>
                    </a:cubicBezTo>
                    <a:cubicBezTo>
                      <a:pt x="600" y="548"/>
                      <a:pt x="600" y="549"/>
                      <a:pt x="598" y="548"/>
                    </a:cubicBezTo>
                    <a:cubicBezTo>
                      <a:pt x="598" y="553"/>
                      <a:pt x="607" y="547"/>
                      <a:pt x="604" y="554"/>
                    </a:cubicBezTo>
                    <a:cubicBezTo>
                      <a:pt x="608" y="554"/>
                      <a:pt x="610" y="551"/>
                      <a:pt x="615" y="552"/>
                    </a:cubicBezTo>
                    <a:cubicBezTo>
                      <a:pt x="614" y="556"/>
                      <a:pt x="619" y="555"/>
                      <a:pt x="619" y="558"/>
                    </a:cubicBezTo>
                    <a:cubicBezTo>
                      <a:pt x="629" y="554"/>
                      <a:pt x="630" y="561"/>
                      <a:pt x="641" y="560"/>
                    </a:cubicBezTo>
                    <a:cubicBezTo>
                      <a:pt x="637" y="564"/>
                      <a:pt x="644" y="570"/>
                      <a:pt x="638" y="573"/>
                    </a:cubicBezTo>
                    <a:cubicBezTo>
                      <a:pt x="641" y="577"/>
                      <a:pt x="639" y="588"/>
                      <a:pt x="638" y="593"/>
                    </a:cubicBezTo>
                    <a:cubicBezTo>
                      <a:pt x="638" y="596"/>
                      <a:pt x="641" y="597"/>
                      <a:pt x="645" y="597"/>
                    </a:cubicBezTo>
                    <a:cubicBezTo>
                      <a:pt x="644" y="601"/>
                      <a:pt x="649" y="600"/>
                      <a:pt x="649" y="603"/>
                    </a:cubicBezTo>
                    <a:cubicBezTo>
                      <a:pt x="649" y="605"/>
                      <a:pt x="655" y="603"/>
                      <a:pt x="654" y="606"/>
                    </a:cubicBezTo>
                    <a:cubicBezTo>
                      <a:pt x="661" y="601"/>
                      <a:pt x="672" y="607"/>
                      <a:pt x="677" y="604"/>
                    </a:cubicBezTo>
                    <a:cubicBezTo>
                      <a:pt x="677" y="606"/>
                      <a:pt x="677" y="607"/>
                      <a:pt x="677" y="608"/>
                    </a:cubicBezTo>
                    <a:cubicBezTo>
                      <a:pt x="680" y="608"/>
                      <a:pt x="686" y="604"/>
                      <a:pt x="686" y="610"/>
                    </a:cubicBezTo>
                    <a:cubicBezTo>
                      <a:pt x="688" y="609"/>
                      <a:pt x="689" y="608"/>
                      <a:pt x="692" y="608"/>
                    </a:cubicBezTo>
                    <a:cubicBezTo>
                      <a:pt x="693" y="607"/>
                      <a:pt x="694" y="606"/>
                      <a:pt x="695" y="604"/>
                    </a:cubicBezTo>
                    <a:cubicBezTo>
                      <a:pt x="696" y="603"/>
                      <a:pt x="697" y="605"/>
                      <a:pt x="697" y="603"/>
                    </a:cubicBezTo>
                    <a:cubicBezTo>
                      <a:pt x="697" y="600"/>
                      <a:pt x="700" y="604"/>
                      <a:pt x="701" y="601"/>
                    </a:cubicBezTo>
                    <a:cubicBezTo>
                      <a:pt x="701" y="600"/>
                      <a:pt x="701" y="597"/>
                      <a:pt x="701" y="597"/>
                    </a:cubicBezTo>
                    <a:cubicBezTo>
                      <a:pt x="702" y="596"/>
                      <a:pt x="703" y="599"/>
                      <a:pt x="703" y="599"/>
                    </a:cubicBezTo>
                    <a:cubicBezTo>
                      <a:pt x="704" y="598"/>
                      <a:pt x="705" y="596"/>
                      <a:pt x="707" y="595"/>
                    </a:cubicBezTo>
                    <a:cubicBezTo>
                      <a:pt x="708" y="594"/>
                      <a:pt x="711" y="592"/>
                      <a:pt x="714" y="589"/>
                    </a:cubicBezTo>
                    <a:cubicBezTo>
                      <a:pt x="715" y="589"/>
                      <a:pt x="716" y="588"/>
                      <a:pt x="716" y="586"/>
                    </a:cubicBezTo>
                    <a:cubicBezTo>
                      <a:pt x="718" y="588"/>
                      <a:pt x="737" y="589"/>
                      <a:pt x="727" y="591"/>
                    </a:cubicBezTo>
                    <a:cubicBezTo>
                      <a:pt x="728" y="594"/>
                      <a:pt x="732" y="593"/>
                      <a:pt x="735" y="593"/>
                    </a:cubicBezTo>
                    <a:cubicBezTo>
                      <a:pt x="736" y="593"/>
                      <a:pt x="736" y="591"/>
                      <a:pt x="736" y="589"/>
                    </a:cubicBezTo>
                    <a:cubicBezTo>
                      <a:pt x="741" y="589"/>
                      <a:pt x="746" y="589"/>
                      <a:pt x="751" y="589"/>
                    </a:cubicBezTo>
                    <a:cubicBezTo>
                      <a:pt x="749" y="595"/>
                      <a:pt x="759" y="593"/>
                      <a:pt x="764" y="595"/>
                    </a:cubicBezTo>
                    <a:cubicBezTo>
                      <a:pt x="765" y="595"/>
                      <a:pt x="764" y="597"/>
                      <a:pt x="766" y="597"/>
                    </a:cubicBezTo>
                    <a:cubicBezTo>
                      <a:pt x="768" y="597"/>
                      <a:pt x="768" y="599"/>
                      <a:pt x="770" y="599"/>
                    </a:cubicBezTo>
                    <a:cubicBezTo>
                      <a:pt x="774" y="599"/>
                      <a:pt x="775" y="597"/>
                      <a:pt x="777" y="597"/>
                    </a:cubicBezTo>
                    <a:cubicBezTo>
                      <a:pt x="787" y="596"/>
                      <a:pt x="796" y="598"/>
                      <a:pt x="805" y="599"/>
                    </a:cubicBezTo>
                    <a:cubicBezTo>
                      <a:pt x="805" y="602"/>
                      <a:pt x="807" y="606"/>
                      <a:pt x="807" y="603"/>
                    </a:cubicBezTo>
                    <a:cubicBezTo>
                      <a:pt x="809" y="603"/>
                      <a:pt x="808" y="604"/>
                      <a:pt x="807" y="604"/>
                    </a:cubicBezTo>
                    <a:cubicBezTo>
                      <a:pt x="807" y="609"/>
                      <a:pt x="812" y="605"/>
                      <a:pt x="815" y="608"/>
                    </a:cubicBezTo>
                    <a:cubicBezTo>
                      <a:pt x="815" y="609"/>
                      <a:pt x="814" y="612"/>
                      <a:pt x="815" y="612"/>
                    </a:cubicBezTo>
                    <a:cubicBezTo>
                      <a:pt x="817" y="613"/>
                      <a:pt x="820" y="611"/>
                      <a:pt x="822" y="612"/>
                    </a:cubicBezTo>
                    <a:cubicBezTo>
                      <a:pt x="821" y="616"/>
                      <a:pt x="823" y="617"/>
                      <a:pt x="826" y="619"/>
                    </a:cubicBezTo>
                    <a:cubicBezTo>
                      <a:pt x="829" y="622"/>
                      <a:pt x="832" y="624"/>
                      <a:pt x="833" y="629"/>
                    </a:cubicBezTo>
                    <a:cubicBezTo>
                      <a:pt x="845" y="628"/>
                      <a:pt x="850" y="634"/>
                      <a:pt x="859" y="630"/>
                    </a:cubicBezTo>
                    <a:cubicBezTo>
                      <a:pt x="857" y="638"/>
                      <a:pt x="870" y="630"/>
                      <a:pt x="867" y="638"/>
                    </a:cubicBezTo>
                    <a:cubicBezTo>
                      <a:pt x="873" y="635"/>
                      <a:pt x="873" y="643"/>
                      <a:pt x="878" y="644"/>
                    </a:cubicBezTo>
                    <a:cubicBezTo>
                      <a:pt x="880" y="644"/>
                      <a:pt x="880" y="649"/>
                      <a:pt x="884" y="647"/>
                    </a:cubicBezTo>
                    <a:cubicBezTo>
                      <a:pt x="878" y="652"/>
                      <a:pt x="886" y="651"/>
                      <a:pt x="885" y="657"/>
                    </a:cubicBezTo>
                    <a:cubicBezTo>
                      <a:pt x="885" y="660"/>
                      <a:pt x="889" y="659"/>
                      <a:pt x="891" y="660"/>
                    </a:cubicBezTo>
                    <a:cubicBezTo>
                      <a:pt x="892" y="661"/>
                      <a:pt x="891" y="666"/>
                      <a:pt x="895" y="664"/>
                    </a:cubicBezTo>
                    <a:cubicBezTo>
                      <a:pt x="888" y="671"/>
                      <a:pt x="904" y="673"/>
                      <a:pt x="899" y="679"/>
                    </a:cubicBezTo>
                    <a:cubicBezTo>
                      <a:pt x="902" y="678"/>
                      <a:pt x="904" y="679"/>
                      <a:pt x="904" y="683"/>
                    </a:cubicBezTo>
                    <a:cubicBezTo>
                      <a:pt x="914" y="681"/>
                      <a:pt x="926" y="684"/>
                      <a:pt x="930" y="692"/>
                    </a:cubicBezTo>
                    <a:cubicBezTo>
                      <a:pt x="939" y="692"/>
                      <a:pt x="944" y="695"/>
                      <a:pt x="954" y="694"/>
                    </a:cubicBezTo>
                    <a:cubicBezTo>
                      <a:pt x="955" y="695"/>
                      <a:pt x="951" y="696"/>
                      <a:pt x="951" y="696"/>
                    </a:cubicBezTo>
                    <a:cubicBezTo>
                      <a:pt x="953" y="699"/>
                      <a:pt x="965" y="697"/>
                      <a:pt x="971" y="698"/>
                    </a:cubicBezTo>
                    <a:cubicBezTo>
                      <a:pt x="971" y="699"/>
                      <a:pt x="974" y="699"/>
                      <a:pt x="975" y="699"/>
                    </a:cubicBezTo>
                    <a:cubicBezTo>
                      <a:pt x="975" y="703"/>
                      <a:pt x="979" y="702"/>
                      <a:pt x="981" y="703"/>
                    </a:cubicBezTo>
                    <a:cubicBezTo>
                      <a:pt x="981" y="704"/>
                      <a:pt x="980" y="706"/>
                      <a:pt x="981" y="707"/>
                    </a:cubicBezTo>
                    <a:cubicBezTo>
                      <a:pt x="981" y="708"/>
                      <a:pt x="984" y="706"/>
                      <a:pt x="984" y="707"/>
                    </a:cubicBezTo>
                    <a:cubicBezTo>
                      <a:pt x="986" y="708"/>
                      <a:pt x="984" y="712"/>
                      <a:pt x="988" y="711"/>
                    </a:cubicBezTo>
                    <a:cubicBezTo>
                      <a:pt x="988" y="730"/>
                      <a:pt x="988" y="749"/>
                      <a:pt x="988" y="768"/>
                    </a:cubicBezTo>
                    <a:cubicBezTo>
                      <a:pt x="980" y="766"/>
                      <a:pt x="988" y="779"/>
                      <a:pt x="981" y="776"/>
                    </a:cubicBezTo>
                    <a:cubicBezTo>
                      <a:pt x="980" y="782"/>
                      <a:pt x="979" y="788"/>
                      <a:pt x="979" y="795"/>
                    </a:cubicBezTo>
                    <a:cubicBezTo>
                      <a:pt x="979" y="798"/>
                      <a:pt x="982" y="805"/>
                      <a:pt x="981" y="813"/>
                    </a:cubicBezTo>
                    <a:cubicBezTo>
                      <a:pt x="981" y="813"/>
                      <a:pt x="979" y="814"/>
                      <a:pt x="979" y="815"/>
                    </a:cubicBezTo>
                    <a:cubicBezTo>
                      <a:pt x="978" y="816"/>
                      <a:pt x="979" y="818"/>
                      <a:pt x="979" y="819"/>
                    </a:cubicBezTo>
                    <a:cubicBezTo>
                      <a:pt x="978" y="820"/>
                      <a:pt x="973" y="821"/>
                      <a:pt x="975" y="828"/>
                    </a:cubicBezTo>
                    <a:cubicBezTo>
                      <a:pt x="971" y="829"/>
                      <a:pt x="969" y="832"/>
                      <a:pt x="966" y="834"/>
                    </a:cubicBezTo>
                    <a:cubicBezTo>
                      <a:pt x="965" y="835"/>
                      <a:pt x="967" y="838"/>
                      <a:pt x="966" y="839"/>
                    </a:cubicBezTo>
                    <a:cubicBezTo>
                      <a:pt x="965" y="840"/>
                      <a:pt x="962" y="839"/>
                      <a:pt x="962" y="839"/>
                    </a:cubicBezTo>
                    <a:cubicBezTo>
                      <a:pt x="961" y="840"/>
                      <a:pt x="963" y="843"/>
                      <a:pt x="962" y="843"/>
                    </a:cubicBezTo>
                    <a:cubicBezTo>
                      <a:pt x="960" y="844"/>
                      <a:pt x="955" y="843"/>
                      <a:pt x="954" y="847"/>
                    </a:cubicBezTo>
                    <a:cubicBezTo>
                      <a:pt x="954" y="849"/>
                      <a:pt x="951" y="848"/>
                      <a:pt x="947" y="850"/>
                    </a:cubicBezTo>
                    <a:cubicBezTo>
                      <a:pt x="946" y="851"/>
                      <a:pt x="944" y="854"/>
                      <a:pt x="943" y="854"/>
                    </a:cubicBezTo>
                    <a:cubicBezTo>
                      <a:pt x="942" y="854"/>
                      <a:pt x="941" y="852"/>
                      <a:pt x="940" y="852"/>
                    </a:cubicBezTo>
                    <a:cubicBezTo>
                      <a:pt x="940" y="852"/>
                      <a:pt x="939" y="854"/>
                      <a:pt x="938" y="854"/>
                    </a:cubicBezTo>
                    <a:cubicBezTo>
                      <a:pt x="935" y="854"/>
                      <a:pt x="934" y="855"/>
                      <a:pt x="934" y="858"/>
                    </a:cubicBezTo>
                    <a:cubicBezTo>
                      <a:pt x="927" y="855"/>
                      <a:pt x="923" y="863"/>
                      <a:pt x="919" y="865"/>
                    </a:cubicBezTo>
                    <a:cubicBezTo>
                      <a:pt x="918" y="866"/>
                      <a:pt x="916" y="865"/>
                      <a:pt x="915" y="865"/>
                    </a:cubicBezTo>
                    <a:cubicBezTo>
                      <a:pt x="914" y="866"/>
                      <a:pt x="912" y="868"/>
                      <a:pt x="912" y="869"/>
                    </a:cubicBezTo>
                    <a:cubicBezTo>
                      <a:pt x="911" y="870"/>
                      <a:pt x="908" y="872"/>
                      <a:pt x="908" y="873"/>
                    </a:cubicBezTo>
                    <a:cubicBezTo>
                      <a:pt x="907" y="874"/>
                      <a:pt x="911" y="878"/>
                      <a:pt x="906" y="877"/>
                    </a:cubicBezTo>
                    <a:cubicBezTo>
                      <a:pt x="907" y="885"/>
                      <a:pt x="903" y="889"/>
                      <a:pt x="904" y="897"/>
                    </a:cubicBezTo>
                    <a:cubicBezTo>
                      <a:pt x="899" y="895"/>
                      <a:pt x="902" y="901"/>
                      <a:pt x="900" y="903"/>
                    </a:cubicBezTo>
                    <a:cubicBezTo>
                      <a:pt x="900" y="903"/>
                      <a:pt x="897" y="902"/>
                      <a:pt x="897" y="903"/>
                    </a:cubicBezTo>
                    <a:cubicBezTo>
                      <a:pt x="896" y="904"/>
                      <a:pt x="900" y="906"/>
                      <a:pt x="897" y="906"/>
                    </a:cubicBezTo>
                    <a:cubicBezTo>
                      <a:pt x="894" y="906"/>
                      <a:pt x="894" y="914"/>
                      <a:pt x="889" y="914"/>
                    </a:cubicBezTo>
                    <a:cubicBezTo>
                      <a:pt x="889" y="914"/>
                      <a:pt x="886" y="917"/>
                      <a:pt x="885" y="918"/>
                    </a:cubicBezTo>
                    <a:cubicBezTo>
                      <a:pt x="883" y="920"/>
                      <a:pt x="881" y="926"/>
                      <a:pt x="876" y="929"/>
                    </a:cubicBezTo>
                    <a:cubicBezTo>
                      <a:pt x="876" y="931"/>
                      <a:pt x="876" y="934"/>
                      <a:pt x="876" y="936"/>
                    </a:cubicBezTo>
                    <a:cubicBezTo>
                      <a:pt x="873" y="938"/>
                      <a:pt x="870" y="939"/>
                      <a:pt x="871" y="944"/>
                    </a:cubicBezTo>
                    <a:cubicBezTo>
                      <a:pt x="867" y="944"/>
                      <a:pt x="864" y="944"/>
                      <a:pt x="861" y="944"/>
                    </a:cubicBezTo>
                    <a:cubicBezTo>
                      <a:pt x="861" y="945"/>
                      <a:pt x="864" y="945"/>
                      <a:pt x="865" y="946"/>
                    </a:cubicBezTo>
                    <a:cubicBezTo>
                      <a:pt x="865" y="948"/>
                      <a:pt x="862" y="947"/>
                      <a:pt x="859" y="947"/>
                    </a:cubicBezTo>
                    <a:cubicBezTo>
                      <a:pt x="857" y="949"/>
                      <a:pt x="856" y="951"/>
                      <a:pt x="856" y="955"/>
                    </a:cubicBezTo>
                    <a:cubicBezTo>
                      <a:pt x="853" y="953"/>
                      <a:pt x="852" y="953"/>
                      <a:pt x="852" y="957"/>
                    </a:cubicBezTo>
                    <a:cubicBezTo>
                      <a:pt x="850" y="957"/>
                      <a:pt x="851" y="954"/>
                      <a:pt x="850" y="953"/>
                    </a:cubicBezTo>
                    <a:cubicBezTo>
                      <a:pt x="847" y="953"/>
                      <a:pt x="845" y="953"/>
                      <a:pt x="845" y="951"/>
                    </a:cubicBezTo>
                    <a:cubicBezTo>
                      <a:pt x="843" y="952"/>
                      <a:pt x="843" y="955"/>
                      <a:pt x="839" y="955"/>
                    </a:cubicBezTo>
                    <a:cubicBezTo>
                      <a:pt x="838" y="959"/>
                      <a:pt x="842" y="960"/>
                      <a:pt x="843" y="964"/>
                    </a:cubicBezTo>
                    <a:cubicBezTo>
                      <a:pt x="843" y="969"/>
                      <a:pt x="836" y="972"/>
                      <a:pt x="841" y="975"/>
                    </a:cubicBezTo>
                    <a:cubicBezTo>
                      <a:pt x="840" y="980"/>
                      <a:pt x="831" y="975"/>
                      <a:pt x="830" y="979"/>
                    </a:cubicBezTo>
                    <a:cubicBezTo>
                      <a:pt x="827" y="979"/>
                      <a:pt x="829" y="982"/>
                      <a:pt x="828" y="983"/>
                    </a:cubicBezTo>
                    <a:cubicBezTo>
                      <a:pt x="826" y="984"/>
                      <a:pt x="819" y="983"/>
                      <a:pt x="820" y="988"/>
                    </a:cubicBezTo>
                    <a:cubicBezTo>
                      <a:pt x="816" y="985"/>
                      <a:pt x="803" y="985"/>
                      <a:pt x="802" y="990"/>
                    </a:cubicBezTo>
                    <a:cubicBezTo>
                      <a:pt x="802" y="992"/>
                      <a:pt x="804" y="991"/>
                      <a:pt x="804" y="990"/>
                    </a:cubicBezTo>
                    <a:cubicBezTo>
                      <a:pt x="808" y="990"/>
                      <a:pt x="803" y="995"/>
                      <a:pt x="800" y="994"/>
                    </a:cubicBezTo>
                    <a:cubicBezTo>
                      <a:pt x="801" y="998"/>
                      <a:pt x="794" y="1004"/>
                      <a:pt x="798" y="1005"/>
                    </a:cubicBezTo>
                    <a:cubicBezTo>
                      <a:pt x="798" y="1006"/>
                      <a:pt x="795" y="1007"/>
                      <a:pt x="794" y="1007"/>
                    </a:cubicBezTo>
                    <a:cubicBezTo>
                      <a:pt x="794" y="1007"/>
                      <a:pt x="792" y="1005"/>
                      <a:pt x="792" y="1005"/>
                    </a:cubicBezTo>
                    <a:cubicBezTo>
                      <a:pt x="791" y="1005"/>
                      <a:pt x="786" y="1010"/>
                      <a:pt x="787" y="1003"/>
                    </a:cubicBezTo>
                    <a:cubicBezTo>
                      <a:pt x="785" y="1004"/>
                      <a:pt x="784" y="1008"/>
                      <a:pt x="783" y="1005"/>
                    </a:cubicBezTo>
                    <a:cubicBezTo>
                      <a:pt x="780" y="1006"/>
                      <a:pt x="784" y="1016"/>
                      <a:pt x="785" y="1020"/>
                    </a:cubicBezTo>
                    <a:cubicBezTo>
                      <a:pt x="786" y="1025"/>
                      <a:pt x="782" y="1023"/>
                      <a:pt x="781" y="1028"/>
                    </a:cubicBezTo>
                    <a:cubicBezTo>
                      <a:pt x="781" y="1030"/>
                      <a:pt x="781" y="1034"/>
                      <a:pt x="776" y="1033"/>
                    </a:cubicBezTo>
                    <a:cubicBezTo>
                      <a:pt x="775" y="1035"/>
                      <a:pt x="779" y="1036"/>
                      <a:pt x="779" y="1037"/>
                    </a:cubicBezTo>
                    <a:cubicBezTo>
                      <a:pt x="780" y="1040"/>
                      <a:pt x="776" y="1036"/>
                      <a:pt x="776" y="1037"/>
                    </a:cubicBezTo>
                    <a:cubicBezTo>
                      <a:pt x="774" y="1038"/>
                      <a:pt x="774" y="1043"/>
                      <a:pt x="776" y="1042"/>
                    </a:cubicBezTo>
                    <a:cubicBezTo>
                      <a:pt x="775" y="1045"/>
                      <a:pt x="774" y="1043"/>
                      <a:pt x="772" y="1042"/>
                    </a:cubicBezTo>
                    <a:cubicBezTo>
                      <a:pt x="772" y="1042"/>
                      <a:pt x="771" y="1045"/>
                      <a:pt x="770" y="1044"/>
                    </a:cubicBezTo>
                    <a:cubicBezTo>
                      <a:pt x="767" y="1040"/>
                      <a:pt x="771" y="1045"/>
                      <a:pt x="768" y="1048"/>
                    </a:cubicBezTo>
                    <a:cubicBezTo>
                      <a:pt x="765" y="1051"/>
                      <a:pt x="764" y="1047"/>
                      <a:pt x="761" y="1050"/>
                    </a:cubicBezTo>
                    <a:cubicBezTo>
                      <a:pt x="758" y="1055"/>
                      <a:pt x="769" y="1054"/>
                      <a:pt x="762" y="1057"/>
                    </a:cubicBezTo>
                    <a:cubicBezTo>
                      <a:pt x="763" y="1059"/>
                      <a:pt x="766" y="1059"/>
                      <a:pt x="768" y="1059"/>
                    </a:cubicBezTo>
                    <a:cubicBezTo>
                      <a:pt x="767" y="1063"/>
                      <a:pt x="768" y="1065"/>
                      <a:pt x="772" y="1065"/>
                    </a:cubicBezTo>
                    <a:cubicBezTo>
                      <a:pt x="775" y="1069"/>
                      <a:pt x="768" y="1071"/>
                      <a:pt x="768" y="1072"/>
                    </a:cubicBezTo>
                    <a:cubicBezTo>
                      <a:pt x="768" y="1073"/>
                      <a:pt x="769" y="1075"/>
                      <a:pt x="770" y="1074"/>
                    </a:cubicBezTo>
                    <a:cubicBezTo>
                      <a:pt x="768" y="1077"/>
                      <a:pt x="769" y="1074"/>
                      <a:pt x="768" y="1074"/>
                    </a:cubicBezTo>
                    <a:cubicBezTo>
                      <a:pt x="765" y="1074"/>
                      <a:pt x="766" y="1078"/>
                      <a:pt x="761" y="1078"/>
                    </a:cubicBezTo>
                    <a:cubicBezTo>
                      <a:pt x="763" y="1081"/>
                      <a:pt x="762" y="1082"/>
                      <a:pt x="757" y="1082"/>
                    </a:cubicBezTo>
                    <a:cubicBezTo>
                      <a:pt x="758" y="1087"/>
                      <a:pt x="754" y="1086"/>
                      <a:pt x="755" y="1091"/>
                    </a:cubicBezTo>
                    <a:cubicBezTo>
                      <a:pt x="748" y="1092"/>
                      <a:pt x="756" y="1099"/>
                      <a:pt x="749" y="1095"/>
                    </a:cubicBezTo>
                    <a:cubicBezTo>
                      <a:pt x="750" y="1099"/>
                      <a:pt x="748" y="1103"/>
                      <a:pt x="749" y="1108"/>
                    </a:cubicBezTo>
                    <a:cubicBezTo>
                      <a:pt x="750" y="1109"/>
                      <a:pt x="751" y="1110"/>
                      <a:pt x="751" y="1110"/>
                    </a:cubicBezTo>
                    <a:cubicBezTo>
                      <a:pt x="751" y="1112"/>
                      <a:pt x="748" y="1113"/>
                      <a:pt x="751" y="1117"/>
                    </a:cubicBezTo>
                    <a:cubicBezTo>
                      <a:pt x="754" y="1119"/>
                      <a:pt x="751" y="1121"/>
                      <a:pt x="753" y="1126"/>
                    </a:cubicBezTo>
                    <a:cubicBezTo>
                      <a:pt x="755" y="1130"/>
                      <a:pt x="759" y="1132"/>
                      <a:pt x="761" y="1136"/>
                    </a:cubicBezTo>
                    <a:cubicBezTo>
                      <a:pt x="765" y="1139"/>
                      <a:pt x="768" y="1133"/>
                      <a:pt x="772" y="1137"/>
                    </a:cubicBezTo>
                    <a:cubicBezTo>
                      <a:pt x="773" y="1144"/>
                      <a:pt x="766" y="1140"/>
                      <a:pt x="762" y="1141"/>
                    </a:cubicBezTo>
                    <a:cubicBezTo>
                      <a:pt x="755" y="1143"/>
                      <a:pt x="746" y="1146"/>
                      <a:pt x="740" y="1145"/>
                    </a:cubicBezTo>
                    <a:cubicBezTo>
                      <a:pt x="740" y="1145"/>
                      <a:pt x="740" y="1142"/>
                      <a:pt x="740" y="1141"/>
                    </a:cubicBezTo>
                    <a:cubicBezTo>
                      <a:pt x="732" y="1143"/>
                      <a:pt x="730" y="1138"/>
                      <a:pt x="723" y="1137"/>
                    </a:cubicBezTo>
                    <a:cubicBezTo>
                      <a:pt x="723" y="1136"/>
                      <a:pt x="723" y="1134"/>
                      <a:pt x="723" y="1132"/>
                    </a:cubicBezTo>
                    <a:cubicBezTo>
                      <a:pt x="722" y="1127"/>
                      <a:pt x="716" y="1131"/>
                      <a:pt x="716" y="1126"/>
                    </a:cubicBezTo>
                    <a:cubicBezTo>
                      <a:pt x="716" y="1125"/>
                      <a:pt x="714" y="1124"/>
                      <a:pt x="714" y="1123"/>
                    </a:cubicBezTo>
                    <a:cubicBezTo>
                      <a:pt x="714" y="1121"/>
                      <a:pt x="712" y="1121"/>
                      <a:pt x="712" y="1121"/>
                    </a:cubicBezTo>
                    <a:cubicBezTo>
                      <a:pt x="712" y="1119"/>
                      <a:pt x="716" y="1115"/>
                      <a:pt x="712" y="1115"/>
                    </a:cubicBezTo>
                    <a:cubicBezTo>
                      <a:pt x="709" y="1115"/>
                      <a:pt x="712" y="1113"/>
                      <a:pt x="712" y="1111"/>
                    </a:cubicBezTo>
                    <a:cubicBezTo>
                      <a:pt x="712" y="1109"/>
                      <a:pt x="709" y="1109"/>
                      <a:pt x="708" y="1108"/>
                    </a:cubicBezTo>
                    <a:cubicBezTo>
                      <a:pt x="708" y="1106"/>
                      <a:pt x="711" y="1106"/>
                      <a:pt x="710" y="1104"/>
                    </a:cubicBezTo>
                    <a:cubicBezTo>
                      <a:pt x="710" y="1104"/>
                      <a:pt x="709" y="1103"/>
                      <a:pt x="708" y="1102"/>
                    </a:cubicBezTo>
                    <a:cubicBezTo>
                      <a:pt x="708" y="1100"/>
                      <a:pt x="707" y="1097"/>
                      <a:pt x="705" y="1096"/>
                    </a:cubicBezTo>
                    <a:cubicBezTo>
                      <a:pt x="704" y="1094"/>
                      <a:pt x="707" y="1093"/>
                      <a:pt x="707" y="1091"/>
                    </a:cubicBezTo>
                    <a:cubicBezTo>
                      <a:pt x="706" y="1090"/>
                      <a:pt x="703" y="1088"/>
                      <a:pt x="703" y="1089"/>
                    </a:cubicBezTo>
                    <a:cubicBezTo>
                      <a:pt x="703" y="1088"/>
                      <a:pt x="710" y="1085"/>
                      <a:pt x="705" y="1083"/>
                    </a:cubicBezTo>
                    <a:cubicBezTo>
                      <a:pt x="705" y="1082"/>
                      <a:pt x="707" y="1082"/>
                      <a:pt x="708" y="1082"/>
                    </a:cubicBezTo>
                    <a:cubicBezTo>
                      <a:pt x="708" y="1077"/>
                      <a:pt x="708" y="1073"/>
                      <a:pt x="708" y="1068"/>
                    </a:cubicBezTo>
                    <a:cubicBezTo>
                      <a:pt x="707" y="1067"/>
                      <a:pt x="705" y="1066"/>
                      <a:pt x="703" y="1065"/>
                    </a:cubicBezTo>
                    <a:cubicBezTo>
                      <a:pt x="705" y="1059"/>
                      <a:pt x="709" y="1054"/>
                      <a:pt x="707" y="1048"/>
                    </a:cubicBezTo>
                    <a:cubicBezTo>
                      <a:pt x="712" y="1050"/>
                      <a:pt x="711" y="1045"/>
                      <a:pt x="716" y="1046"/>
                    </a:cubicBezTo>
                    <a:cubicBezTo>
                      <a:pt x="716" y="1041"/>
                      <a:pt x="716" y="1035"/>
                      <a:pt x="716" y="1029"/>
                    </a:cubicBezTo>
                    <a:cubicBezTo>
                      <a:pt x="725" y="1030"/>
                      <a:pt x="721" y="1017"/>
                      <a:pt x="725" y="1013"/>
                    </a:cubicBezTo>
                    <a:cubicBezTo>
                      <a:pt x="724" y="1014"/>
                      <a:pt x="722" y="1015"/>
                      <a:pt x="721" y="1013"/>
                    </a:cubicBezTo>
                    <a:cubicBezTo>
                      <a:pt x="718" y="1014"/>
                      <a:pt x="716" y="1018"/>
                      <a:pt x="716" y="1024"/>
                    </a:cubicBezTo>
                    <a:cubicBezTo>
                      <a:pt x="713" y="1022"/>
                      <a:pt x="710" y="1021"/>
                      <a:pt x="710" y="1016"/>
                    </a:cubicBezTo>
                    <a:cubicBezTo>
                      <a:pt x="707" y="1014"/>
                      <a:pt x="716" y="1010"/>
                      <a:pt x="714" y="1009"/>
                    </a:cubicBezTo>
                    <a:cubicBezTo>
                      <a:pt x="710" y="1006"/>
                      <a:pt x="715" y="1010"/>
                      <a:pt x="718" y="1007"/>
                    </a:cubicBezTo>
                    <a:cubicBezTo>
                      <a:pt x="719" y="997"/>
                      <a:pt x="715" y="989"/>
                      <a:pt x="716" y="981"/>
                    </a:cubicBezTo>
                    <a:cubicBezTo>
                      <a:pt x="716" y="981"/>
                      <a:pt x="719" y="981"/>
                      <a:pt x="720" y="981"/>
                    </a:cubicBezTo>
                    <a:cubicBezTo>
                      <a:pt x="718" y="972"/>
                      <a:pt x="720" y="971"/>
                      <a:pt x="720" y="960"/>
                    </a:cubicBezTo>
                    <a:cubicBezTo>
                      <a:pt x="724" y="955"/>
                      <a:pt x="730" y="949"/>
                      <a:pt x="727" y="942"/>
                    </a:cubicBezTo>
                    <a:cubicBezTo>
                      <a:pt x="734" y="950"/>
                      <a:pt x="728" y="928"/>
                      <a:pt x="735" y="936"/>
                    </a:cubicBezTo>
                    <a:cubicBezTo>
                      <a:pt x="734" y="932"/>
                      <a:pt x="734" y="928"/>
                      <a:pt x="733" y="923"/>
                    </a:cubicBezTo>
                    <a:cubicBezTo>
                      <a:pt x="732" y="921"/>
                      <a:pt x="729" y="918"/>
                      <a:pt x="729" y="916"/>
                    </a:cubicBezTo>
                    <a:cubicBezTo>
                      <a:pt x="729" y="913"/>
                      <a:pt x="730" y="912"/>
                      <a:pt x="731" y="910"/>
                    </a:cubicBezTo>
                    <a:cubicBezTo>
                      <a:pt x="731" y="906"/>
                      <a:pt x="729" y="900"/>
                      <a:pt x="735" y="904"/>
                    </a:cubicBezTo>
                    <a:cubicBezTo>
                      <a:pt x="734" y="899"/>
                      <a:pt x="735" y="894"/>
                      <a:pt x="736" y="890"/>
                    </a:cubicBezTo>
                    <a:cubicBezTo>
                      <a:pt x="738" y="886"/>
                      <a:pt x="737" y="888"/>
                      <a:pt x="736" y="884"/>
                    </a:cubicBezTo>
                    <a:cubicBezTo>
                      <a:pt x="736" y="882"/>
                      <a:pt x="741" y="877"/>
                      <a:pt x="738" y="875"/>
                    </a:cubicBezTo>
                    <a:cubicBezTo>
                      <a:pt x="737" y="873"/>
                      <a:pt x="738" y="873"/>
                      <a:pt x="738" y="869"/>
                    </a:cubicBezTo>
                    <a:cubicBezTo>
                      <a:pt x="739" y="867"/>
                      <a:pt x="738" y="864"/>
                      <a:pt x="738" y="862"/>
                    </a:cubicBezTo>
                    <a:cubicBezTo>
                      <a:pt x="739" y="859"/>
                      <a:pt x="740" y="858"/>
                      <a:pt x="740" y="856"/>
                    </a:cubicBezTo>
                    <a:cubicBezTo>
                      <a:pt x="741" y="849"/>
                      <a:pt x="739" y="842"/>
                      <a:pt x="740" y="836"/>
                    </a:cubicBezTo>
                    <a:cubicBezTo>
                      <a:pt x="740" y="833"/>
                      <a:pt x="742" y="832"/>
                      <a:pt x="742" y="830"/>
                    </a:cubicBezTo>
                    <a:cubicBezTo>
                      <a:pt x="741" y="824"/>
                      <a:pt x="736" y="819"/>
                      <a:pt x="736" y="813"/>
                    </a:cubicBezTo>
                    <a:cubicBezTo>
                      <a:pt x="736" y="810"/>
                      <a:pt x="734" y="814"/>
                      <a:pt x="731" y="813"/>
                    </a:cubicBezTo>
                    <a:cubicBezTo>
                      <a:pt x="728" y="809"/>
                      <a:pt x="723" y="804"/>
                      <a:pt x="718" y="804"/>
                    </a:cubicBezTo>
                    <a:cubicBezTo>
                      <a:pt x="717" y="804"/>
                      <a:pt x="715" y="799"/>
                      <a:pt x="714" y="800"/>
                    </a:cubicBezTo>
                    <a:cubicBezTo>
                      <a:pt x="711" y="803"/>
                      <a:pt x="714" y="799"/>
                      <a:pt x="712" y="798"/>
                    </a:cubicBezTo>
                    <a:cubicBezTo>
                      <a:pt x="709" y="796"/>
                      <a:pt x="704" y="800"/>
                      <a:pt x="708" y="795"/>
                    </a:cubicBezTo>
                    <a:cubicBezTo>
                      <a:pt x="708" y="791"/>
                      <a:pt x="703" y="794"/>
                      <a:pt x="701" y="793"/>
                    </a:cubicBezTo>
                    <a:cubicBezTo>
                      <a:pt x="700" y="792"/>
                      <a:pt x="702" y="789"/>
                      <a:pt x="701" y="789"/>
                    </a:cubicBezTo>
                    <a:cubicBezTo>
                      <a:pt x="700" y="788"/>
                      <a:pt x="698" y="788"/>
                      <a:pt x="697" y="787"/>
                    </a:cubicBezTo>
                    <a:cubicBezTo>
                      <a:pt x="695" y="785"/>
                      <a:pt x="692" y="780"/>
                      <a:pt x="692" y="774"/>
                    </a:cubicBezTo>
                    <a:cubicBezTo>
                      <a:pt x="692" y="772"/>
                      <a:pt x="689" y="773"/>
                      <a:pt x="688" y="772"/>
                    </a:cubicBezTo>
                    <a:cubicBezTo>
                      <a:pt x="686" y="771"/>
                      <a:pt x="688" y="763"/>
                      <a:pt x="684" y="763"/>
                    </a:cubicBezTo>
                    <a:cubicBezTo>
                      <a:pt x="681" y="763"/>
                      <a:pt x="679" y="752"/>
                      <a:pt x="677" y="748"/>
                    </a:cubicBezTo>
                    <a:cubicBezTo>
                      <a:pt x="675" y="745"/>
                      <a:pt x="672" y="741"/>
                      <a:pt x="669" y="737"/>
                    </a:cubicBezTo>
                    <a:cubicBezTo>
                      <a:pt x="668" y="735"/>
                      <a:pt x="666" y="734"/>
                      <a:pt x="666" y="733"/>
                    </a:cubicBezTo>
                    <a:cubicBezTo>
                      <a:pt x="665" y="732"/>
                      <a:pt x="666" y="730"/>
                      <a:pt x="666" y="729"/>
                    </a:cubicBezTo>
                    <a:cubicBezTo>
                      <a:pt x="665" y="727"/>
                      <a:pt x="663" y="729"/>
                      <a:pt x="662" y="727"/>
                    </a:cubicBezTo>
                    <a:cubicBezTo>
                      <a:pt x="662" y="727"/>
                      <a:pt x="659" y="713"/>
                      <a:pt x="658" y="724"/>
                    </a:cubicBezTo>
                    <a:cubicBezTo>
                      <a:pt x="654" y="722"/>
                      <a:pt x="657" y="712"/>
                      <a:pt x="656" y="707"/>
                    </a:cubicBezTo>
                    <a:cubicBezTo>
                      <a:pt x="661" y="707"/>
                      <a:pt x="661" y="702"/>
                      <a:pt x="664" y="699"/>
                    </a:cubicBezTo>
                    <a:cubicBezTo>
                      <a:pt x="665" y="694"/>
                      <a:pt x="660" y="696"/>
                      <a:pt x="658" y="694"/>
                    </a:cubicBezTo>
                    <a:cubicBezTo>
                      <a:pt x="658" y="688"/>
                      <a:pt x="661" y="686"/>
                      <a:pt x="660" y="679"/>
                    </a:cubicBezTo>
                    <a:cubicBezTo>
                      <a:pt x="661" y="678"/>
                      <a:pt x="663" y="677"/>
                      <a:pt x="666" y="677"/>
                    </a:cubicBezTo>
                    <a:cubicBezTo>
                      <a:pt x="666" y="676"/>
                      <a:pt x="665" y="673"/>
                      <a:pt x="666" y="672"/>
                    </a:cubicBezTo>
                    <a:cubicBezTo>
                      <a:pt x="666" y="671"/>
                      <a:pt x="669" y="672"/>
                      <a:pt x="669" y="672"/>
                    </a:cubicBezTo>
                    <a:cubicBezTo>
                      <a:pt x="670" y="671"/>
                      <a:pt x="669" y="670"/>
                      <a:pt x="669" y="670"/>
                    </a:cubicBezTo>
                    <a:cubicBezTo>
                      <a:pt x="670" y="669"/>
                      <a:pt x="674" y="666"/>
                      <a:pt x="673" y="666"/>
                    </a:cubicBezTo>
                    <a:cubicBezTo>
                      <a:pt x="673" y="666"/>
                      <a:pt x="671" y="666"/>
                      <a:pt x="671" y="666"/>
                    </a:cubicBezTo>
                    <a:cubicBezTo>
                      <a:pt x="671" y="666"/>
                      <a:pt x="672" y="663"/>
                      <a:pt x="673" y="664"/>
                    </a:cubicBezTo>
                    <a:cubicBezTo>
                      <a:pt x="677" y="669"/>
                      <a:pt x="674" y="661"/>
                      <a:pt x="679" y="660"/>
                    </a:cubicBezTo>
                    <a:cubicBezTo>
                      <a:pt x="682" y="660"/>
                      <a:pt x="680" y="656"/>
                      <a:pt x="682" y="653"/>
                    </a:cubicBezTo>
                    <a:cubicBezTo>
                      <a:pt x="682" y="653"/>
                      <a:pt x="691" y="646"/>
                      <a:pt x="686" y="642"/>
                    </a:cubicBezTo>
                    <a:cubicBezTo>
                      <a:pt x="684" y="639"/>
                      <a:pt x="686" y="641"/>
                      <a:pt x="686" y="638"/>
                    </a:cubicBezTo>
                    <a:cubicBezTo>
                      <a:pt x="686" y="634"/>
                      <a:pt x="682" y="620"/>
                      <a:pt x="684" y="616"/>
                    </a:cubicBezTo>
                    <a:cubicBezTo>
                      <a:pt x="675" y="617"/>
                      <a:pt x="675" y="609"/>
                      <a:pt x="666" y="612"/>
                    </a:cubicBezTo>
                    <a:cubicBezTo>
                      <a:pt x="663" y="613"/>
                      <a:pt x="666" y="615"/>
                      <a:pt x="664" y="619"/>
                    </a:cubicBezTo>
                    <a:cubicBezTo>
                      <a:pt x="654" y="620"/>
                      <a:pt x="650" y="614"/>
                      <a:pt x="641" y="614"/>
                    </a:cubicBezTo>
                    <a:cubicBezTo>
                      <a:pt x="641" y="610"/>
                      <a:pt x="636" y="611"/>
                      <a:pt x="638" y="606"/>
                    </a:cubicBezTo>
                    <a:cubicBezTo>
                      <a:pt x="635" y="605"/>
                      <a:pt x="632" y="606"/>
                      <a:pt x="630" y="604"/>
                    </a:cubicBezTo>
                    <a:cubicBezTo>
                      <a:pt x="630" y="604"/>
                      <a:pt x="631" y="601"/>
                      <a:pt x="630" y="601"/>
                    </a:cubicBezTo>
                    <a:cubicBezTo>
                      <a:pt x="630" y="600"/>
                      <a:pt x="627" y="601"/>
                      <a:pt x="626" y="601"/>
                    </a:cubicBezTo>
                    <a:cubicBezTo>
                      <a:pt x="625" y="599"/>
                      <a:pt x="626" y="595"/>
                      <a:pt x="623" y="595"/>
                    </a:cubicBezTo>
                    <a:cubicBezTo>
                      <a:pt x="623" y="590"/>
                      <a:pt x="626" y="591"/>
                      <a:pt x="623" y="588"/>
                    </a:cubicBezTo>
                    <a:cubicBezTo>
                      <a:pt x="622" y="586"/>
                      <a:pt x="621" y="587"/>
                      <a:pt x="621" y="588"/>
                    </a:cubicBezTo>
                    <a:cubicBezTo>
                      <a:pt x="618" y="586"/>
                      <a:pt x="617" y="582"/>
                      <a:pt x="612" y="582"/>
                    </a:cubicBezTo>
                    <a:cubicBezTo>
                      <a:pt x="614" y="576"/>
                      <a:pt x="605" y="581"/>
                      <a:pt x="608" y="575"/>
                    </a:cubicBezTo>
                    <a:cubicBezTo>
                      <a:pt x="606" y="574"/>
                      <a:pt x="596" y="574"/>
                      <a:pt x="598" y="575"/>
                    </a:cubicBezTo>
                    <a:cubicBezTo>
                      <a:pt x="596" y="574"/>
                      <a:pt x="598" y="572"/>
                      <a:pt x="597" y="571"/>
                    </a:cubicBezTo>
                    <a:cubicBezTo>
                      <a:pt x="596" y="570"/>
                      <a:pt x="594" y="571"/>
                      <a:pt x="593" y="571"/>
                    </a:cubicBezTo>
                    <a:cubicBezTo>
                      <a:pt x="591" y="570"/>
                      <a:pt x="587" y="568"/>
                      <a:pt x="582" y="569"/>
                    </a:cubicBezTo>
                    <a:cubicBezTo>
                      <a:pt x="584" y="562"/>
                      <a:pt x="578" y="566"/>
                      <a:pt x="574" y="563"/>
                    </a:cubicBezTo>
                    <a:cubicBezTo>
                      <a:pt x="574" y="563"/>
                      <a:pt x="575" y="560"/>
                      <a:pt x="574" y="560"/>
                    </a:cubicBezTo>
                    <a:cubicBezTo>
                      <a:pt x="574" y="559"/>
                      <a:pt x="571" y="560"/>
                      <a:pt x="571" y="560"/>
                    </a:cubicBezTo>
                    <a:cubicBezTo>
                      <a:pt x="570" y="559"/>
                      <a:pt x="571" y="557"/>
                      <a:pt x="571" y="556"/>
                    </a:cubicBezTo>
                    <a:cubicBezTo>
                      <a:pt x="570" y="555"/>
                      <a:pt x="567" y="556"/>
                      <a:pt x="567" y="556"/>
                    </a:cubicBezTo>
                    <a:cubicBezTo>
                      <a:pt x="566" y="555"/>
                      <a:pt x="567" y="553"/>
                      <a:pt x="567" y="552"/>
                    </a:cubicBezTo>
                    <a:cubicBezTo>
                      <a:pt x="565" y="551"/>
                      <a:pt x="565" y="554"/>
                      <a:pt x="565" y="554"/>
                    </a:cubicBezTo>
                    <a:cubicBezTo>
                      <a:pt x="564" y="554"/>
                      <a:pt x="560" y="552"/>
                      <a:pt x="559" y="550"/>
                    </a:cubicBezTo>
                    <a:cubicBezTo>
                      <a:pt x="557" y="553"/>
                      <a:pt x="556" y="550"/>
                      <a:pt x="554" y="550"/>
                    </a:cubicBezTo>
                    <a:cubicBezTo>
                      <a:pt x="551" y="551"/>
                      <a:pt x="548" y="554"/>
                      <a:pt x="544" y="554"/>
                    </a:cubicBezTo>
                    <a:cubicBezTo>
                      <a:pt x="540" y="554"/>
                      <a:pt x="540" y="552"/>
                      <a:pt x="537" y="552"/>
                    </a:cubicBezTo>
                    <a:cubicBezTo>
                      <a:pt x="532" y="552"/>
                      <a:pt x="534" y="555"/>
                      <a:pt x="530" y="552"/>
                    </a:cubicBezTo>
                    <a:cubicBezTo>
                      <a:pt x="527" y="551"/>
                      <a:pt x="525" y="552"/>
                      <a:pt x="520" y="550"/>
                    </a:cubicBezTo>
                    <a:cubicBezTo>
                      <a:pt x="519" y="550"/>
                      <a:pt x="519" y="547"/>
                      <a:pt x="518" y="547"/>
                    </a:cubicBezTo>
                    <a:cubicBezTo>
                      <a:pt x="517" y="546"/>
                      <a:pt x="516" y="547"/>
                      <a:pt x="515" y="547"/>
                    </a:cubicBezTo>
                    <a:cubicBezTo>
                      <a:pt x="512" y="546"/>
                      <a:pt x="504" y="545"/>
                      <a:pt x="509" y="541"/>
                    </a:cubicBezTo>
                    <a:cubicBezTo>
                      <a:pt x="504" y="541"/>
                      <a:pt x="503" y="537"/>
                      <a:pt x="498" y="537"/>
                    </a:cubicBezTo>
                    <a:cubicBezTo>
                      <a:pt x="497" y="536"/>
                      <a:pt x="496" y="534"/>
                      <a:pt x="496" y="532"/>
                    </a:cubicBezTo>
                    <a:cubicBezTo>
                      <a:pt x="488" y="531"/>
                      <a:pt x="486" y="525"/>
                      <a:pt x="477" y="524"/>
                    </a:cubicBezTo>
                    <a:cubicBezTo>
                      <a:pt x="476" y="518"/>
                      <a:pt x="472" y="515"/>
                      <a:pt x="474" y="506"/>
                    </a:cubicBezTo>
                    <a:cubicBezTo>
                      <a:pt x="473" y="498"/>
                      <a:pt x="463" y="502"/>
                      <a:pt x="468" y="494"/>
                    </a:cubicBezTo>
                    <a:cubicBezTo>
                      <a:pt x="466" y="494"/>
                      <a:pt x="465" y="495"/>
                      <a:pt x="464" y="496"/>
                    </a:cubicBezTo>
                    <a:cubicBezTo>
                      <a:pt x="462" y="496"/>
                      <a:pt x="463" y="494"/>
                      <a:pt x="462" y="493"/>
                    </a:cubicBezTo>
                    <a:cubicBezTo>
                      <a:pt x="461" y="491"/>
                      <a:pt x="457" y="491"/>
                      <a:pt x="457" y="487"/>
                    </a:cubicBezTo>
                    <a:cubicBezTo>
                      <a:pt x="457" y="485"/>
                      <a:pt x="453" y="485"/>
                      <a:pt x="451" y="485"/>
                    </a:cubicBezTo>
                    <a:cubicBezTo>
                      <a:pt x="451" y="484"/>
                      <a:pt x="454" y="483"/>
                      <a:pt x="453" y="481"/>
                    </a:cubicBezTo>
                    <a:cubicBezTo>
                      <a:pt x="453" y="481"/>
                      <a:pt x="451" y="478"/>
                      <a:pt x="451" y="478"/>
                    </a:cubicBezTo>
                    <a:cubicBezTo>
                      <a:pt x="450" y="477"/>
                      <a:pt x="448" y="478"/>
                      <a:pt x="448" y="478"/>
                    </a:cubicBezTo>
                    <a:cubicBezTo>
                      <a:pt x="446" y="476"/>
                      <a:pt x="447" y="473"/>
                      <a:pt x="446" y="472"/>
                    </a:cubicBezTo>
                    <a:cubicBezTo>
                      <a:pt x="441" y="468"/>
                      <a:pt x="436" y="467"/>
                      <a:pt x="434" y="459"/>
                    </a:cubicBezTo>
                    <a:cubicBezTo>
                      <a:pt x="431" y="456"/>
                      <a:pt x="431" y="460"/>
                      <a:pt x="427" y="457"/>
                    </a:cubicBezTo>
                    <a:cubicBezTo>
                      <a:pt x="428" y="453"/>
                      <a:pt x="424" y="453"/>
                      <a:pt x="423" y="452"/>
                    </a:cubicBezTo>
                    <a:cubicBezTo>
                      <a:pt x="422" y="449"/>
                      <a:pt x="424" y="442"/>
                      <a:pt x="418" y="442"/>
                    </a:cubicBezTo>
                    <a:cubicBezTo>
                      <a:pt x="419" y="433"/>
                      <a:pt x="414" y="429"/>
                      <a:pt x="408" y="427"/>
                    </a:cubicBezTo>
                    <a:cubicBezTo>
                      <a:pt x="407" y="429"/>
                      <a:pt x="406" y="431"/>
                      <a:pt x="405" y="433"/>
                    </a:cubicBezTo>
                    <a:cubicBezTo>
                      <a:pt x="403" y="437"/>
                      <a:pt x="409" y="438"/>
                      <a:pt x="410" y="440"/>
                    </a:cubicBezTo>
                    <a:cubicBezTo>
                      <a:pt x="411" y="441"/>
                      <a:pt x="410" y="444"/>
                      <a:pt x="410" y="444"/>
                    </a:cubicBezTo>
                    <a:cubicBezTo>
                      <a:pt x="410" y="444"/>
                      <a:pt x="412" y="444"/>
                      <a:pt x="412" y="444"/>
                    </a:cubicBezTo>
                    <a:cubicBezTo>
                      <a:pt x="413" y="447"/>
                      <a:pt x="410" y="451"/>
                      <a:pt x="414" y="452"/>
                    </a:cubicBezTo>
                    <a:cubicBezTo>
                      <a:pt x="417" y="452"/>
                      <a:pt x="415" y="457"/>
                      <a:pt x="418" y="461"/>
                    </a:cubicBezTo>
                    <a:cubicBezTo>
                      <a:pt x="418" y="462"/>
                      <a:pt x="419" y="461"/>
                      <a:pt x="420" y="463"/>
                    </a:cubicBezTo>
                    <a:cubicBezTo>
                      <a:pt x="420" y="466"/>
                      <a:pt x="425" y="465"/>
                      <a:pt x="423" y="472"/>
                    </a:cubicBezTo>
                    <a:cubicBezTo>
                      <a:pt x="424" y="474"/>
                      <a:pt x="427" y="474"/>
                      <a:pt x="429" y="474"/>
                    </a:cubicBezTo>
                    <a:cubicBezTo>
                      <a:pt x="427" y="476"/>
                      <a:pt x="431" y="477"/>
                      <a:pt x="431" y="478"/>
                    </a:cubicBezTo>
                    <a:cubicBezTo>
                      <a:pt x="431" y="479"/>
                      <a:pt x="429" y="482"/>
                      <a:pt x="429" y="481"/>
                    </a:cubicBezTo>
                    <a:cubicBezTo>
                      <a:pt x="430" y="484"/>
                      <a:pt x="435" y="483"/>
                      <a:pt x="433" y="489"/>
                    </a:cubicBezTo>
                    <a:cubicBezTo>
                      <a:pt x="430" y="487"/>
                      <a:pt x="429" y="484"/>
                      <a:pt x="423" y="485"/>
                    </a:cubicBezTo>
                    <a:cubicBezTo>
                      <a:pt x="426" y="478"/>
                      <a:pt x="419" y="479"/>
                      <a:pt x="420" y="474"/>
                    </a:cubicBezTo>
                    <a:cubicBezTo>
                      <a:pt x="419" y="471"/>
                      <a:pt x="416" y="470"/>
                      <a:pt x="414" y="468"/>
                    </a:cubicBezTo>
                    <a:cubicBezTo>
                      <a:pt x="412" y="467"/>
                      <a:pt x="411" y="465"/>
                      <a:pt x="410" y="463"/>
                    </a:cubicBezTo>
                    <a:cubicBezTo>
                      <a:pt x="407" y="462"/>
                      <a:pt x="404" y="462"/>
                      <a:pt x="403" y="459"/>
                    </a:cubicBezTo>
                    <a:cubicBezTo>
                      <a:pt x="403" y="454"/>
                      <a:pt x="404" y="457"/>
                      <a:pt x="406" y="457"/>
                    </a:cubicBezTo>
                    <a:cubicBezTo>
                      <a:pt x="408" y="449"/>
                      <a:pt x="400" y="451"/>
                      <a:pt x="401" y="444"/>
                    </a:cubicBezTo>
                    <a:cubicBezTo>
                      <a:pt x="397" y="443"/>
                      <a:pt x="396" y="440"/>
                      <a:pt x="392" y="440"/>
                    </a:cubicBezTo>
                    <a:cubicBezTo>
                      <a:pt x="392" y="436"/>
                      <a:pt x="395" y="436"/>
                      <a:pt x="392" y="431"/>
                    </a:cubicBezTo>
                    <a:cubicBezTo>
                      <a:pt x="391" y="430"/>
                      <a:pt x="390" y="429"/>
                      <a:pt x="390" y="429"/>
                    </a:cubicBezTo>
                    <a:cubicBezTo>
                      <a:pt x="388" y="425"/>
                      <a:pt x="389" y="419"/>
                      <a:pt x="380" y="420"/>
                    </a:cubicBezTo>
                    <a:cubicBezTo>
                      <a:pt x="382" y="418"/>
                      <a:pt x="382" y="417"/>
                      <a:pt x="380" y="414"/>
                    </a:cubicBezTo>
                    <a:cubicBezTo>
                      <a:pt x="380" y="414"/>
                      <a:pt x="379" y="411"/>
                      <a:pt x="379" y="411"/>
                    </a:cubicBezTo>
                    <a:cubicBezTo>
                      <a:pt x="378" y="410"/>
                      <a:pt x="374" y="411"/>
                      <a:pt x="373" y="411"/>
                    </a:cubicBezTo>
                    <a:cubicBezTo>
                      <a:pt x="372" y="409"/>
                      <a:pt x="377" y="409"/>
                      <a:pt x="377" y="409"/>
                    </a:cubicBezTo>
                    <a:cubicBezTo>
                      <a:pt x="376" y="405"/>
                      <a:pt x="365" y="403"/>
                      <a:pt x="360" y="401"/>
                    </a:cubicBezTo>
                    <a:cubicBezTo>
                      <a:pt x="359" y="400"/>
                      <a:pt x="359" y="399"/>
                      <a:pt x="358" y="398"/>
                    </a:cubicBezTo>
                    <a:cubicBezTo>
                      <a:pt x="357" y="395"/>
                      <a:pt x="356" y="394"/>
                      <a:pt x="354" y="392"/>
                    </a:cubicBezTo>
                    <a:cubicBezTo>
                      <a:pt x="353" y="390"/>
                      <a:pt x="353" y="385"/>
                      <a:pt x="351" y="381"/>
                    </a:cubicBezTo>
                    <a:cubicBezTo>
                      <a:pt x="350" y="380"/>
                      <a:pt x="347" y="380"/>
                      <a:pt x="347" y="379"/>
                    </a:cubicBezTo>
                    <a:cubicBezTo>
                      <a:pt x="346" y="376"/>
                      <a:pt x="348" y="372"/>
                      <a:pt x="343" y="373"/>
                    </a:cubicBezTo>
                    <a:cubicBezTo>
                      <a:pt x="344" y="366"/>
                      <a:pt x="340" y="362"/>
                      <a:pt x="336" y="357"/>
                    </a:cubicBezTo>
                    <a:cubicBezTo>
                      <a:pt x="334" y="354"/>
                      <a:pt x="334" y="349"/>
                      <a:pt x="330" y="351"/>
                    </a:cubicBezTo>
                    <a:cubicBezTo>
                      <a:pt x="333" y="329"/>
                      <a:pt x="329" y="316"/>
                      <a:pt x="330" y="289"/>
                    </a:cubicBezTo>
                    <a:cubicBezTo>
                      <a:pt x="330" y="288"/>
                      <a:pt x="328" y="288"/>
                      <a:pt x="328" y="286"/>
                    </a:cubicBezTo>
                    <a:cubicBezTo>
                      <a:pt x="327" y="285"/>
                      <a:pt x="326" y="283"/>
                      <a:pt x="324" y="282"/>
                    </a:cubicBezTo>
                    <a:cubicBezTo>
                      <a:pt x="324" y="281"/>
                      <a:pt x="323" y="280"/>
                      <a:pt x="321" y="280"/>
                    </a:cubicBezTo>
                    <a:cubicBezTo>
                      <a:pt x="320" y="271"/>
                      <a:pt x="312" y="266"/>
                      <a:pt x="306" y="260"/>
                    </a:cubicBezTo>
                    <a:cubicBezTo>
                      <a:pt x="305" y="259"/>
                      <a:pt x="304" y="258"/>
                      <a:pt x="304" y="256"/>
                    </a:cubicBezTo>
                    <a:cubicBezTo>
                      <a:pt x="305" y="257"/>
                      <a:pt x="309" y="259"/>
                      <a:pt x="310" y="256"/>
                    </a:cubicBezTo>
                    <a:cubicBezTo>
                      <a:pt x="313" y="256"/>
                      <a:pt x="312" y="261"/>
                      <a:pt x="317" y="260"/>
                    </a:cubicBezTo>
                    <a:cubicBezTo>
                      <a:pt x="318" y="261"/>
                      <a:pt x="319" y="264"/>
                      <a:pt x="319" y="267"/>
                    </a:cubicBezTo>
                    <a:cubicBezTo>
                      <a:pt x="328" y="266"/>
                      <a:pt x="330" y="272"/>
                      <a:pt x="336" y="274"/>
                    </a:cubicBezTo>
                    <a:cubicBezTo>
                      <a:pt x="335" y="281"/>
                      <a:pt x="339" y="283"/>
                      <a:pt x="341" y="286"/>
                    </a:cubicBezTo>
                    <a:cubicBezTo>
                      <a:pt x="343" y="285"/>
                      <a:pt x="344" y="282"/>
                      <a:pt x="343" y="280"/>
                    </a:cubicBezTo>
                    <a:cubicBezTo>
                      <a:pt x="343" y="278"/>
                      <a:pt x="340" y="278"/>
                      <a:pt x="339" y="276"/>
                    </a:cubicBezTo>
                    <a:cubicBezTo>
                      <a:pt x="338" y="273"/>
                      <a:pt x="338" y="271"/>
                      <a:pt x="338" y="269"/>
                    </a:cubicBezTo>
                    <a:cubicBezTo>
                      <a:pt x="337" y="268"/>
                      <a:pt x="336" y="267"/>
                      <a:pt x="336" y="267"/>
                    </a:cubicBezTo>
                    <a:cubicBezTo>
                      <a:pt x="335" y="266"/>
                      <a:pt x="337" y="264"/>
                      <a:pt x="338" y="265"/>
                    </a:cubicBezTo>
                    <a:cubicBezTo>
                      <a:pt x="335" y="261"/>
                      <a:pt x="331" y="262"/>
                      <a:pt x="332" y="258"/>
                    </a:cubicBezTo>
                    <a:cubicBezTo>
                      <a:pt x="323" y="259"/>
                      <a:pt x="322" y="252"/>
                      <a:pt x="313" y="252"/>
                    </a:cubicBezTo>
                    <a:cubicBezTo>
                      <a:pt x="316" y="246"/>
                      <a:pt x="307" y="251"/>
                      <a:pt x="310" y="245"/>
                    </a:cubicBezTo>
                    <a:cubicBezTo>
                      <a:pt x="308" y="243"/>
                      <a:pt x="305" y="245"/>
                      <a:pt x="302" y="241"/>
                    </a:cubicBezTo>
                    <a:cubicBezTo>
                      <a:pt x="302" y="239"/>
                      <a:pt x="304" y="239"/>
                      <a:pt x="306" y="239"/>
                    </a:cubicBezTo>
                    <a:cubicBezTo>
                      <a:pt x="308" y="234"/>
                      <a:pt x="299" y="237"/>
                      <a:pt x="300" y="237"/>
                    </a:cubicBezTo>
                    <a:cubicBezTo>
                      <a:pt x="298" y="236"/>
                      <a:pt x="300" y="234"/>
                      <a:pt x="298" y="233"/>
                    </a:cubicBezTo>
                    <a:cubicBezTo>
                      <a:pt x="298" y="233"/>
                      <a:pt x="295" y="234"/>
                      <a:pt x="295" y="233"/>
                    </a:cubicBezTo>
                    <a:cubicBezTo>
                      <a:pt x="294" y="232"/>
                      <a:pt x="297" y="231"/>
                      <a:pt x="297" y="230"/>
                    </a:cubicBezTo>
                    <a:cubicBezTo>
                      <a:pt x="296" y="227"/>
                      <a:pt x="294" y="230"/>
                      <a:pt x="291" y="230"/>
                    </a:cubicBezTo>
                    <a:cubicBezTo>
                      <a:pt x="287" y="227"/>
                      <a:pt x="289" y="223"/>
                      <a:pt x="287" y="220"/>
                    </a:cubicBezTo>
                    <a:cubicBezTo>
                      <a:pt x="286" y="219"/>
                      <a:pt x="284" y="218"/>
                      <a:pt x="282" y="219"/>
                    </a:cubicBezTo>
                    <a:cubicBezTo>
                      <a:pt x="288" y="208"/>
                      <a:pt x="267" y="215"/>
                      <a:pt x="269" y="204"/>
                    </a:cubicBezTo>
                    <a:cubicBezTo>
                      <a:pt x="270" y="204"/>
                      <a:pt x="272" y="204"/>
                      <a:pt x="274" y="204"/>
                    </a:cubicBezTo>
                    <a:cubicBezTo>
                      <a:pt x="275" y="199"/>
                      <a:pt x="266" y="205"/>
                      <a:pt x="269" y="198"/>
                    </a:cubicBezTo>
                    <a:cubicBezTo>
                      <a:pt x="265" y="198"/>
                      <a:pt x="261" y="198"/>
                      <a:pt x="257" y="198"/>
                    </a:cubicBezTo>
                    <a:cubicBezTo>
                      <a:pt x="262" y="195"/>
                      <a:pt x="255" y="194"/>
                      <a:pt x="259" y="192"/>
                    </a:cubicBezTo>
                    <a:cubicBezTo>
                      <a:pt x="260" y="189"/>
                      <a:pt x="254" y="189"/>
                      <a:pt x="255" y="191"/>
                    </a:cubicBezTo>
                    <a:cubicBezTo>
                      <a:pt x="252" y="187"/>
                      <a:pt x="255" y="186"/>
                      <a:pt x="252" y="181"/>
                    </a:cubicBezTo>
                    <a:cubicBezTo>
                      <a:pt x="248" y="181"/>
                      <a:pt x="244" y="181"/>
                      <a:pt x="241" y="181"/>
                    </a:cubicBezTo>
                    <a:cubicBezTo>
                      <a:pt x="242" y="179"/>
                      <a:pt x="243" y="177"/>
                      <a:pt x="244" y="174"/>
                    </a:cubicBezTo>
                    <a:cubicBezTo>
                      <a:pt x="243" y="170"/>
                      <a:pt x="239" y="173"/>
                      <a:pt x="242" y="168"/>
                    </a:cubicBezTo>
                    <a:cubicBezTo>
                      <a:pt x="236" y="169"/>
                      <a:pt x="232" y="171"/>
                      <a:pt x="224" y="170"/>
                    </a:cubicBezTo>
                    <a:cubicBezTo>
                      <a:pt x="224" y="165"/>
                      <a:pt x="219" y="163"/>
                      <a:pt x="214" y="161"/>
                    </a:cubicBezTo>
                    <a:cubicBezTo>
                      <a:pt x="213" y="160"/>
                      <a:pt x="210" y="160"/>
                      <a:pt x="209" y="159"/>
                    </a:cubicBezTo>
                    <a:cubicBezTo>
                      <a:pt x="208" y="159"/>
                      <a:pt x="209" y="156"/>
                      <a:pt x="209" y="155"/>
                    </a:cubicBezTo>
                    <a:cubicBezTo>
                      <a:pt x="208" y="154"/>
                      <a:pt x="204" y="156"/>
                      <a:pt x="205" y="153"/>
                    </a:cubicBezTo>
                    <a:cubicBezTo>
                      <a:pt x="199" y="151"/>
                      <a:pt x="186" y="157"/>
                      <a:pt x="183" y="153"/>
                    </a:cubicBezTo>
                    <a:cubicBezTo>
                      <a:pt x="183" y="153"/>
                      <a:pt x="183" y="151"/>
                      <a:pt x="183" y="151"/>
                    </a:cubicBezTo>
                    <a:cubicBezTo>
                      <a:pt x="181" y="151"/>
                      <a:pt x="179" y="153"/>
                      <a:pt x="179" y="153"/>
                    </a:cubicBezTo>
                    <a:cubicBezTo>
                      <a:pt x="177" y="153"/>
                      <a:pt x="177" y="147"/>
                      <a:pt x="170" y="150"/>
                    </a:cubicBezTo>
                    <a:cubicBezTo>
                      <a:pt x="170" y="145"/>
                      <a:pt x="161" y="147"/>
                      <a:pt x="166" y="142"/>
                    </a:cubicBezTo>
                    <a:cubicBezTo>
                      <a:pt x="165" y="142"/>
                      <a:pt x="164" y="144"/>
                      <a:pt x="162" y="144"/>
                    </a:cubicBezTo>
                    <a:cubicBezTo>
                      <a:pt x="161" y="144"/>
                      <a:pt x="160" y="142"/>
                      <a:pt x="160" y="142"/>
                    </a:cubicBezTo>
                    <a:cubicBezTo>
                      <a:pt x="157" y="143"/>
                      <a:pt x="154" y="147"/>
                      <a:pt x="151" y="144"/>
                    </a:cubicBezTo>
                    <a:cubicBezTo>
                      <a:pt x="147" y="144"/>
                      <a:pt x="150" y="151"/>
                      <a:pt x="149" y="153"/>
                    </a:cubicBezTo>
                    <a:cubicBezTo>
                      <a:pt x="148" y="153"/>
                      <a:pt x="146" y="151"/>
                      <a:pt x="144" y="151"/>
                    </a:cubicBezTo>
                    <a:cubicBezTo>
                      <a:pt x="141" y="152"/>
                      <a:pt x="143" y="155"/>
                      <a:pt x="142" y="155"/>
                    </a:cubicBezTo>
                    <a:cubicBezTo>
                      <a:pt x="140" y="156"/>
                      <a:pt x="133" y="155"/>
                      <a:pt x="131" y="157"/>
                    </a:cubicBezTo>
                    <a:cubicBezTo>
                      <a:pt x="129" y="158"/>
                      <a:pt x="129" y="160"/>
                      <a:pt x="127" y="161"/>
                    </a:cubicBezTo>
                    <a:cubicBezTo>
                      <a:pt x="124" y="161"/>
                      <a:pt x="123" y="159"/>
                      <a:pt x="119" y="159"/>
                    </a:cubicBezTo>
                    <a:cubicBezTo>
                      <a:pt x="122" y="156"/>
                      <a:pt x="127" y="155"/>
                      <a:pt x="125" y="148"/>
                    </a:cubicBezTo>
                    <a:cubicBezTo>
                      <a:pt x="128" y="148"/>
                      <a:pt x="129" y="146"/>
                      <a:pt x="129" y="144"/>
                    </a:cubicBezTo>
                    <a:cubicBezTo>
                      <a:pt x="128" y="142"/>
                      <a:pt x="125" y="142"/>
                      <a:pt x="123" y="142"/>
                    </a:cubicBezTo>
                    <a:cubicBezTo>
                      <a:pt x="121" y="144"/>
                      <a:pt x="121" y="147"/>
                      <a:pt x="118" y="150"/>
                    </a:cubicBezTo>
                    <a:cubicBezTo>
                      <a:pt x="116" y="151"/>
                      <a:pt x="116" y="153"/>
                      <a:pt x="114" y="153"/>
                    </a:cubicBezTo>
                    <a:cubicBezTo>
                      <a:pt x="112" y="153"/>
                      <a:pt x="112" y="158"/>
                      <a:pt x="108" y="157"/>
                    </a:cubicBezTo>
                    <a:cubicBezTo>
                      <a:pt x="109" y="160"/>
                      <a:pt x="107" y="161"/>
                      <a:pt x="105" y="161"/>
                    </a:cubicBezTo>
                    <a:cubicBezTo>
                      <a:pt x="105" y="163"/>
                      <a:pt x="105" y="166"/>
                      <a:pt x="105" y="168"/>
                    </a:cubicBezTo>
                    <a:cubicBezTo>
                      <a:pt x="99" y="170"/>
                      <a:pt x="98" y="176"/>
                      <a:pt x="93" y="179"/>
                    </a:cubicBezTo>
                    <a:cubicBezTo>
                      <a:pt x="93" y="180"/>
                      <a:pt x="90" y="179"/>
                      <a:pt x="90" y="179"/>
                    </a:cubicBezTo>
                    <a:cubicBezTo>
                      <a:pt x="89" y="180"/>
                      <a:pt x="90" y="183"/>
                      <a:pt x="90" y="183"/>
                    </a:cubicBezTo>
                    <a:cubicBezTo>
                      <a:pt x="89" y="183"/>
                      <a:pt x="82" y="183"/>
                      <a:pt x="84" y="185"/>
                    </a:cubicBezTo>
                    <a:cubicBezTo>
                      <a:pt x="88" y="188"/>
                      <a:pt x="79" y="187"/>
                      <a:pt x="77" y="191"/>
                    </a:cubicBezTo>
                    <a:cubicBezTo>
                      <a:pt x="76" y="191"/>
                      <a:pt x="74" y="197"/>
                      <a:pt x="73" y="196"/>
                    </a:cubicBezTo>
                    <a:cubicBezTo>
                      <a:pt x="71" y="194"/>
                      <a:pt x="72" y="195"/>
                      <a:pt x="71" y="198"/>
                    </a:cubicBezTo>
                    <a:cubicBezTo>
                      <a:pt x="68" y="198"/>
                      <a:pt x="66" y="198"/>
                      <a:pt x="64" y="198"/>
                    </a:cubicBezTo>
                    <a:cubicBezTo>
                      <a:pt x="60" y="200"/>
                      <a:pt x="67" y="201"/>
                      <a:pt x="58" y="202"/>
                    </a:cubicBezTo>
                    <a:cubicBezTo>
                      <a:pt x="54" y="202"/>
                      <a:pt x="51" y="202"/>
                      <a:pt x="47" y="204"/>
                    </a:cubicBezTo>
                    <a:cubicBezTo>
                      <a:pt x="44" y="205"/>
                      <a:pt x="44" y="210"/>
                      <a:pt x="39" y="207"/>
                    </a:cubicBezTo>
                    <a:cubicBezTo>
                      <a:pt x="39" y="202"/>
                      <a:pt x="45" y="204"/>
                      <a:pt x="49" y="202"/>
                    </a:cubicBezTo>
                    <a:cubicBezTo>
                      <a:pt x="50" y="201"/>
                      <a:pt x="50" y="202"/>
                      <a:pt x="50" y="200"/>
                    </a:cubicBezTo>
                    <a:cubicBezTo>
                      <a:pt x="51" y="197"/>
                      <a:pt x="55" y="198"/>
                      <a:pt x="58" y="198"/>
                    </a:cubicBezTo>
                    <a:cubicBezTo>
                      <a:pt x="61" y="198"/>
                      <a:pt x="59" y="194"/>
                      <a:pt x="60" y="192"/>
                    </a:cubicBezTo>
                    <a:cubicBezTo>
                      <a:pt x="61" y="191"/>
                      <a:pt x="62" y="196"/>
                      <a:pt x="65" y="191"/>
                    </a:cubicBezTo>
                    <a:cubicBezTo>
                      <a:pt x="66" y="190"/>
                      <a:pt x="67" y="191"/>
                      <a:pt x="67" y="189"/>
                    </a:cubicBezTo>
                    <a:cubicBezTo>
                      <a:pt x="67" y="186"/>
                      <a:pt x="72" y="187"/>
                      <a:pt x="75" y="185"/>
                    </a:cubicBezTo>
                    <a:cubicBezTo>
                      <a:pt x="75" y="182"/>
                      <a:pt x="75" y="179"/>
                      <a:pt x="75" y="176"/>
                    </a:cubicBezTo>
                    <a:cubicBezTo>
                      <a:pt x="81" y="182"/>
                      <a:pt x="75" y="170"/>
                      <a:pt x="82" y="172"/>
                    </a:cubicBezTo>
                    <a:cubicBezTo>
                      <a:pt x="83" y="167"/>
                      <a:pt x="74" y="173"/>
                      <a:pt x="77" y="166"/>
                    </a:cubicBezTo>
                    <a:cubicBezTo>
                      <a:pt x="75" y="171"/>
                      <a:pt x="63" y="165"/>
                      <a:pt x="62" y="170"/>
                    </a:cubicBezTo>
                    <a:cubicBezTo>
                      <a:pt x="59" y="171"/>
                      <a:pt x="61" y="167"/>
                      <a:pt x="60" y="166"/>
                    </a:cubicBezTo>
                    <a:cubicBezTo>
                      <a:pt x="57" y="165"/>
                      <a:pt x="52" y="168"/>
                      <a:pt x="49" y="166"/>
                    </a:cubicBezTo>
                    <a:cubicBezTo>
                      <a:pt x="51" y="162"/>
                      <a:pt x="46" y="164"/>
                      <a:pt x="45" y="163"/>
                    </a:cubicBezTo>
                    <a:cubicBezTo>
                      <a:pt x="44" y="161"/>
                      <a:pt x="46" y="160"/>
                      <a:pt x="47" y="161"/>
                    </a:cubicBezTo>
                    <a:cubicBezTo>
                      <a:pt x="43" y="156"/>
                      <a:pt x="40" y="157"/>
                      <a:pt x="37" y="151"/>
                    </a:cubicBezTo>
                    <a:cubicBezTo>
                      <a:pt x="35" y="154"/>
                      <a:pt x="29" y="153"/>
                      <a:pt x="24" y="153"/>
                    </a:cubicBezTo>
                    <a:cubicBezTo>
                      <a:pt x="24" y="151"/>
                      <a:pt x="25" y="150"/>
                      <a:pt x="26" y="150"/>
                    </a:cubicBezTo>
                    <a:cubicBezTo>
                      <a:pt x="25" y="146"/>
                      <a:pt x="19" y="147"/>
                      <a:pt x="21" y="140"/>
                    </a:cubicBezTo>
                    <a:cubicBezTo>
                      <a:pt x="20" y="138"/>
                      <a:pt x="17" y="136"/>
                      <a:pt x="17" y="138"/>
                    </a:cubicBezTo>
                    <a:cubicBezTo>
                      <a:pt x="12" y="138"/>
                      <a:pt x="16" y="133"/>
                      <a:pt x="17" y="131"/>
                    </a:cubicBezTo>
                    <a:cubicBezTo>
                      <a:pt x="17" y="130"/>
                      <a:pt x="16" y="128"/>
                      <a:pt x="17" y="127"/>
                    </a:cubicBezTo>
                    <a:cubicBezTo>
                      <a:pt x="17" y="127"/>
                      <a:pt x="20" y="128"/>
                      <a:pt x="21" y="127"/>
                    </a:cubicBezTo>
                    <a:cubicBezTo>
                      <a:pt x="22" y="126"/>
                      <a:pt x="21" y="123"/>
                      <a:pt x="22" y="122"/>
                    </a:cubicBezTo>
                    <a:cubicBezTo>
                      <a:pt x="27" y="121"/>
                      <a:pt x="34" y="120"/>
                      <a:pt x="37" y="118"/>
                    </a:cubicBezTo>
                    <a:cubicBezTo>
                      <a:pt x="40" y="116"/>
                      <a:pt x="42" y="117"/>
                      <a:pt x="45" y="116"/>
                    </a:cubicBezTo>
                    <a:cubicBezTo>
                      <a:pt x="48" y="115"/>
                      <a:pt x="42" y="111"/>
                      <a:pt x="52" y="112"/>
                    </a:cubicBezTo>
                    <a:cubicBezTo>
                      <a:pt x="51" y="108"/>
                      <a:pt x="51" y="104"/>
                      <a:pt x="49" y="97"/>
                    </a:cubicBezTo>
                    <a:cubicBezTo>
                      <a:pt x="45" y="93"/>
                      <a:pt x="34" y="104"/>
                      <a:pt x="30" y="99"/>
                    </a:cubicBezTo>
                    <a:cubicBezTo>
                      <a:pt x="27" y="96"/>
                      <a:pt x="29" y="101"/>
                      <a:pt x="22" y="101"/>
                    </a:cubicBezTo>
                    <a:cubicBezTo>
                      <a:pt x="21" y="98"/>
                      <a:pt x="14" y="100"/>
                      <a:pt x="9" y="97"/>
                    </a:cubicBezTo>
                    <a:cubicBezTo>
                      <a:pt x="9" y="97"/>
                      <a:pt x="13" y="94"/>
                      <a:pt x="9" y="94"/>
                    </a:cubicBezTo>
                    <a:cubicBezTo>
                      <a:pt x="6" y="93"/>
                      <a:pt x="3" y="92"/>
                      <a:pt x="2" y="86"/>
                    </a:cubicBezTo>
                    <a:cubicBezTo>
                      <a:pt x="13" y="87"/>
                      <a:pt x="0" y="81"/>
                      <a:pt x="13" y="82"/>
                    </a:cubicBezTo>
                    <a:cubicBezTo>
                      <a:pt x="15" y="82"/>
                      <a:pt x="14" y="81"/>
                      <a:pt x="13" y="81"/>
                    </a:cubicBezTo>
                    <a:cubicBezTo>
                      <a:pt x="14" y="77"/>
                      <a:pt x="17" y="81"/>
                      <a:pt x="17" y="81"/>
                    </a:cubicBezTo>
                    <a:cubicBezTo>
                      <a:pt x="20" y="81"/>
                      <a:pt x="21" y="78"/>
                      <a:pt x="24" y="79"/>
                    </a:cubicBezTo>
                    <a:cubicBezTo>
                      <a:pt x="25" y="79"/>
                      <a:pt x="26" y="82"/>
                      <a:pt x="28" y="82"/>
                    </a:cubicBezTo>
                    <a:cubicBezTo>
                      <a:pt x="32" y="83"/>
                      <a:pt x="36" y="81"/>
                      <a:pt x="41" y="82"/>
                    </a:cubicBezTo>
                    <a:cubicBezTo>
                      <a:pt x="44" y="83"/>
                      <a:pt x="44" y="84"/>
                      <a:pt x="47" y="82"/>
                    </a:cubicBezTo>
                    <a:cubicBezTo>
                      <a:pt x="49" y="82"/>
                      <a:pt x="47" y="81"/>
                      <a:pt x="47" y="79"/>
                    </a:cubicBezTo>
                    <a:cubicBezTo>
                      <a:pt x="49" y="79"/>
                      <a:pt x="50" y="78"/>
                      <a:pt x="50" y="77"/>
                    </a:cubicBezTo>
                    <a:cubicBezTo>
                      <a:pt x="51" y="72"/>
                      <a:pt x="42" y="78"/>
                      <a:pt x="45" y="71"/>
                    </a:cubicBezTo>
                    <a:cubicBezTo>
                      <a:pt x="40" y="70"/>
                      <a:pt x="35" y="69"/>
                      <a:pt x="30" y="68"/>
                    </a:cubicBezTo>
                    <a:cubicBezTo>
                      <a:pt x="32" y="64"/>
                      <a:pt x="32" y="65"/>
                      <a:pt x="28" y="62"/>
                    </a:cubicBezTo>
                    <a:cubicBezTo>
                      <a:pt x="27" y="62"/>
                      <a:pt x="27" y="60"/>
                      <a:pt x="26" y="60"/>
                    </a:cubicBezTo>
                    <a:cubicBezTo>
                      <a:pt x="25" y="59"/>
                      <a:pt x="21" y="60"/>
                      <a:pt x="19" y="58"/>
                    </a:cubicBezTo>
                    <a:cubicBezTo>
                      <a:pt x="19" y="58"/>
                      <a:pt x="22" y="52"/>
                      <a:pt x="19" y="53"/>
                    </a:cubicBezTo>
                    <a:cubicBezTo>
                      <a:pt x="18" y="53"/>
                      <a:pt x="19" y="55"/>
                      <a:pt x="17" y="55"/>
                    </a:cubicBezTo>
                    <a:cubicBezTo>
                      <a:pt x="15" y="54"/>
                      <a:pt x="14" y="52"/>
                      <a:pt x="11" y="53"/>
                    </a:cubicBezTo>
                    <a:cubicBezTo>
                      <a:pt x="15" y="47"/>
                      <a:pt x="23" y="46"/>
                      <a:pt x="30" y="43"/>
                    </a:cubicBezTo>
                    <a:cubicBezTo>
                      <a:pt x="28" y="37"/>
                      <a:pt x="35" y="37"/>
                      <a:pt x="37" y="34"/>
                    </a:cubicBezTo>
                    <a:cubicBezTo>
                      <a:pt x="39" y="32"/>
                      <a:pt x="37" y="28"/>
                      <a:pt x="39" y="27"/>
                    </a:cubicBezTo>
                    <a:cubicBezTo>
                      <a:pt x="44" y="31"/>
                      <a:pt x="44" y="28"/>
                      <a:pt x="52" y="28"/>
                    </a:cubicBezTo>
                    <a:cubicBezTo>
                      <a:pt x="56" y="23"/>
                      <a:pt x="62" y="19"/>
                      <a:pt x="73" y="21"/>
                    </a:cubicBezTo>
                    <a:cubicBezTo>
                      <a:pt x="75" y="22"/>
                      <a:pt x="74" y="18"/>
                      <a:pt x="75" y="17"/>
                    </a:cubicBezTo>
                    <a:cubicBezTo>
                      <a:pt x="78" y="15"/>
                      <a:pt x="85" y="19"/>
                      <a:pt x="86" y="14"/>
                    </a:cubicBezTo>
                    <a:cubicBezTo>
                      <a:pt x="88" y="13"/>
                      <a:pt x="89" y="17"/>
                      <a:pt x="90" y="17"/>
                    </a:cubicBezTo>
                    <a:cubicBezTo>
                      <a:pt x="93" y="18"/>
                      <a:pt x="96" y="16"/>
                      <a:pt x="95" y="21"/>
                    </a:cubicBezTo>
                    <a:cubicBezTo>
                      <a:pt x="103" y="21"/>
                      <a:pt x="111" y="21"/>
                      <a:pt x="119" y="21"/>
                    </a:cubicBezTo>
                    <a:cubicBezTo>
                      <a:pt x="111" y="29"/>
                      <a:pt x="132" y="18"/>
                      <a:pt x="125" y="27"/>
                    </a:cubicBezTo>
                    <a:cubicBezTo>
                      <a:pt x="129" y="27"/>
                      <a:pt x="132" y="26"/>
                      <a:pt x="132" y="23"/>
                    </a:cubicBezTo>
                    <a:cubicBezTo>
                      <a:pt x="136" y="27"/>
                      <a:pt x="144" y="25"/>
                      <a:pt x="149" y="27"/>
                    </a:cubicBezTo>
                    <a:cubicBezTo>
                      <a:pt x="150" y="27"/>
                      <a:pt x="149" y="28"/>
                      <a:pt x="151" y="28"/>
                    </a:cubicBezTo>
                    <a:cubicBezTo>
                      <a:pt x="153" y="28"/>
                      <a:pt x="153" y="30"/>
                      <a:pt x="155" y="30"/>
                    </a:cubicBezTo>
                    <a:cubicBezTo>
                      <a:pt x="160" y="31"/>
                      <a:pt x="161" y="27"/>
                      <a:pt x="164" y="30"/>
                    </a:cubicBezTo>
                    <a:cubicBezTo>
                      <a:pt x="165" y="31"/>
                      <a:pt x="186" y="31"/>
                      <a:pt x="188" y="32"/>
                    </a:cubicBezTo>
                    <a:cubicBezTo>
                      <a:pt x="191" y="34"/>
                      <a:pt x="202" y="35"/>
                      <a:pt x="209" y="36"/>
                    </a:cubicBezTo>
                    <a:cubicBezTo>
                      <a:pt x="211" y="38"/>
                      <a:pt x="214" y="40"/>
                      <a:pt x="214" y="43"/>
                    </a:cubicBezTo>
                    <a:cubicBezTo>
                      <a:pt x="221" y="44"/>
                      <a:pt x="224" y="48"/>
                      <a:pt x="229" y="45"/>
                    </a:cubicBezTo>
                    <a:cubicBezTo>
                      <a:pt x="230" y="51"/>
                      <a:pt x="239" y="48"/>
                      <a:pt x="244" y="49"/>
                    </a:cubicBezTo>
                    <a:cubicBezTo>
                      <a:pt x="244" y="47"/>
                      <a:pt x="242" y="47"/>
                      <a:pt x="241" y="47"/>
                    </a:cubicBezTo>
                    <a:cubicBezTo>
                      <a:pt x="244" y="43"/>
                      <a:pt x="249" y="39"/>
                      <a:pt x="255" y="38"/>
                    </a:cubicBezTo>
                    <a:cubicBezTo>
                      <a:pt x="255" y="41"/>
                      <a:pt x="257" y="42"/>
                      <a:pt x="257" y="40"/>
                    </a:cubicBezTo>
                    <a:cubicBezTo>
                      <a:pt x="259" y="40"/>
                      <a:pt x="259" y="43"/>
                      <a:pt x="261" y="43"/>
                    </a:cubicBezTo>
                    <a:cubicBezTo>
                      <a:pt x="265" y="44"/>
                      <a:pt x="265" y="41"/>
                      <a:pt x="265" y="38"/>
                    </a:cubicBezTo>
                    <a:cubicBezTo>
                      <a:pt x="269" y="37"/>
                      <a:pt x="270" y="39"/>
                      <a:pt x="272" y="40"/>
                    </a:cubicBezTo>
                    <a:cubicBezTo>
                      <a:pt x="274" y="38"/>
                      <a:pt x="272" y="35"/>
                      <a:pt x="276" y="32"/>
                    </a:cubicBezTo>
                    <a:cubicBezTo>
                      <a:pt x="279" y="32"/>
                      <a:pt x="281" y="35"/>
                      <a:pt x="282" y="32"/>
                    </a:cubicBezTo>
                    <a:cubicBezTo>
                      <a:pt x="285" y="33"/>
                      <a:pt x="283" y="36"/>
                      <a:pt x="280" y="36"/>
                    </a:cubicBezTo>
                    <a:cubicBezTo>
                      <a:pt x="282" y="41"/>
                      <a:pt x="295" y="31"/>
                      <a:pt x="298" y="38"/>
                    </a:cubicBezTo>
                    <a:cubicBezTo>
                      <a:pt x="304" y="38"/>
                      <a:pt x="294" y="32"/>
                      <a:pt x="300" y="32"/>
                    </a:cubicBezTo>
                    <a:cubicBezTo>
                      <a:pt x="301" y="30"/>
                      <a:pt x="303" y="28"/>
                      <a:pt x="306" y="28"/>
                    </a:cubicBezTo>
                    <a:cubicBezTo>
                      <a:pt x="306" y="30"/>
                      <a:pt x="306" y="32"/>
                      <a:pt x="306" y="34"/>
                    </a:cubicBezTo>
                    <a:cubicBezTo>
                      <a:pt x="310" y="30"/>
                      <a:pt x="311" y="37"/>
                      <a:pt x="315" y="38"/>
                    </a:cubicBezTo>
                    <a:cubicBezTo>
                      <a:pt x="321" y="38"/>
                      <a:pt x="325" y="37"/>
                      <a:pt x="326" y="34"/>
                    </a:cubicBezTo>
                    <a:cubicBezTo>
                      <a:pt x="329" y="36"/>
                      <a:pt x="334" y="36"/>
                      <a:pt x="332" y="41"/>
                    </a:cubicBezTo>
                    <a:cubicBezTo>
                      <a:pt x="336" y="40"/>
                      <a:pt x="341" y="39"/>
                      <a:pt x="341" y="34"/>
                    </a:cubicBezTo>
                    <a:cubicBezTo>
                      <a:pt x="346" y="37"/>
                      <a:pt x="348" y="33"/>
                      <a:pt x="352" y="38"/>
                    </a:cubicBezTo>
                    <a:cubicBezTo>
                      <a:pt x="357" y="38"/>
                      <a:pt x="361" y="38"/>
                      <a:pt x="365" y="38"/>
                    </a:cubicBezTo>
                    <a:cubicBezTo>
                      <a:pt x="366" y="38"/>
                      <a:pt x="363" y="41"/>
                      <a:pt x="364" y="41"/>
                    </a:cubicBezTo>
                    <a:cubicBezTo>
                      <a:pt x="363" y="41"/>
                      <a:pt x="369" y="43"/>
                      <a:pt x="367" y="43"/>
                    </a:cubicBezTo>
                    <a:cubicBezTo>
                      <a:pt x="369" y="44"/>
                      <a:pt x="370" y="41"/>
                      <a:pt x="373" y="41"/>
                    </a:cubicBezTo>
                    <a:cubicBezTo>
                      <a:pt x="373" y="42"/>
                      <a:pt x="373" y="45"/>
                      <a:pt x="373" y="45"/>
                    </a:cubicBezTo>
                    <a:cubicBezTo>
                      <a:pt x="378" y="48"/>
                      <a:pt x="386" y="44"/>
                      <a:pt x="392" y="45"/>
                    </a:cubicBezTo>
                    <a:cubicBezTo>
                      <a:pt x="392" y="47"/>
                      <a:pt x="395" y="47"/>
                      <a:pt x="397" y="47"/>
                    </a:cubicBezTo>
                    <a:cubicBezTo>
                      <a:pt x="394" y="54"/>
                      <a:pt x="404" y="48"/>
                      <a:pt x="403" y="53"/>
                    </a:cubicBezTo>
                    <a:cubicBezTo>
                      <a:pt x="404" y="57"/>
                      <a:pt x="399" y="55"/>
                      <a:pt x="399" y="58"/>
                    </a:cubicBezTo>
                    <a:cubicBezTo>
                      <a:pt x="398" y="61"/>
                      <a:pt x="401" y="62"/>
                      <a:pt x="401" y="64"/>
                    </a:cubicBezTo>
                    <a:cubicBezTo>
                      <a:pt x="421" y="62"/>
                      <a:pt x="438" y="61"/>
                      <a:pt x="453" y="68"/>
                    </a:cubicBezTo>
                    <a:cubicBezTo>
                      <a:pt x="452" y="69"/>
                      <a:pt x="451" y="71"/>
                      <a:pt x="451" y="73"/>
                    </a:cubicBezTo>
                    <a:cubicBezTo>
                      <a:pt x="455" y="73"/>
                      <a:pt x="455" y="71"/>
                      <a:pt x="459" y="71"/>
                    </a:cubicBezTo>
                    <a:cubicBezTo>
                      <a:pt x="457" y="65"/>
                      <a:pt x="458" y="67"/>
                      <a:pt x="457" y="60"/>
                    </a:cubicBezTo>
                    <a:cubicBezTo>
                      <a:pt x="458" y="57"/>
                      <a:pt x="472" y="57"/>
                      <a:pt x="468" y="55"/>
                    </a:cubicBezTo>
                    <a:cubicBezTo>
                      <a:pt x="469" y="51"/>
                      <a:pt x="471" y="54"/>
                      <a:pt x="474" y="55"/>
                    </a:cubicBezTo>
                    <a:cubicBezTo>
                      <a:pt x="474" y="57"/>
                      <a:pt x="477" y="56"/>
                      <a:pt x="477" y="58"/>
                    </a:cubicBezTo>
                    <a:cubicBezTo>
                      <a:pt x="485" y="60"/>
                      <a:pt x="490" y="57"/>
                      <a:pt x="496" y="58"/>
                    </a:cubicBezTo>
                    <a:cubicBezTo>
                      <a:pt x="496" y="58"/>
                      <a:pt x="496" y="60"/>
                      <a:pt x="498" y="60"/>
                    </a:cubicBezTo>
                    <a:cubicBezTo>
                      <a:pt x="499" y="60"/>
                      <a:pt x="500" y="62"/>
                      <a:pt x="502" y="62"/>
                    </a:cubicBezTo>
                    <a:cubicBezTo>
                      <a:pt x="508" y="62"/>
                      <a:pt x="514" y="58"/>
                      <a:pt x="524" y="60"/>
                    </a:cubicBezTo>
                    <a:cubicBezTo>
                      <a:pt x="529" y="56"/>
                      <a:pt x="528" y="53"/>
                      <a:pt x="530" y="49"/>
                    </a:cubicBezTo>
                    <a:cubicBezTo>
                      <a:pt x="528" y="43"/>
                      <a:pt x="523" y="45"/>
                      <a:pt x="522" y="43"/>
                    </a:cubicBezTo>
                    <a:cubicBezTo>
                      <a:pt x="523" y="34"/>
                      <a:pt x="540" y="39"/>
                      <a:pt x="544" y="41"/>
                    </a:cubicBezTo>
                    <a:cubicBezTo>
                      <a:pt x="544" y="44"/>
                      <a:pt x="542" y="45"/>
                      <a:pt x="539" y="45"/>
                    </a:cubicBezTo>
                    <a:cubicBezTo>
                      <a:pt x="543" y="49"/>
                      <a:pt x="539" y="50"/>
                      <a:pt x="537" y="53"/>
                    </a:cubicBezTo>
                    <a:cubicBezTo>
                      <a:pt x="536" y="57"/>
                      <a:pt x="540" y="56"/>
                      <a:pt x="543" y="56"/>
                    </a:cubicBezTo>
                    <a:cubicBezTo>
                      <a:pt x="540" y="62"/>
                      <a:pt x="544" y="63"/>
                      <a:pt x="541" y="68"/>
                    </a:cubicBezTo>
                    <a:cubicBezTo>
                      <a:pt x="546" y="71"/>
                      <a:pt x="550" y="59"/>
                      <a:pt x="548" y="60"/>
                    </a:cubicBezTo>
                    <a:cubicBezTo>
                      <a:pt x="549" y="59"/>
                      <a:pt x="554" y="65"/>
                      <a:pt x="552" y="56"/>
                    </a:cubicBezTo>
                    <a:cubicBezTo>
                      <a:pt x="560" y="58"/>
                      <a:pt x="558" y="49"/>
                      <a:pt x="563" y="47"/>
                    </a:cubicBezTo>
                    <a:cubicBezTo>
                      <a:pt x="561" y="42"/>
                      <a:pt x="558" y="38"/>
                      <a:pt x="550" y="38"/>
                    </a:cubicBezTo>
                    <a:cubicBezTo>
                      <a:pt x="554" y="35"/>
                      <a:pt x="546" y="30"/>
                      <a:pt x="541" y="28"/>
                    </a:cubicBezTo>
                    <a:cubicBezTo>
                      <a:pt x="541" y="26"/>
                      <a:pt x="541" y="23"/>
                      <a:pt x="539" y="23"/>
                    </a:cubicBezTo>
                    <a:cubicBezTo>
                      <a:pt x="539" y="19"/>
                      <a:pt x="544" y="17"/>
                      <a:pt x="544" y="14"/>
                    </a:cubicBezTo>
                    <a:cubicBezTo>
                      <a:pt x="544" y="13"/>
                      <a:pt x="549" y="11"/>
                      <a:pt x="548" y="10"/>
                    </a:cubicBezTo>
                    <a:cubicBezTo>
                      <a:pt x="543" y="5"/>
                      <a:pt x="555" y="11"/>
                      <a:pt x="550" y="6"/>
                    </a:cubicBezTo>
                    <a:cubicBezTo>
                      <a:pt x="550" y="0"/>
                      <a:pt x="555" y="8"/>
                      <a:pt x="556" y="8"/>
                    </a:cubicBezTo>
                    <a:cubicBezTo>
                      <a:pt x="558" y="9"/>
                      <a:pt x="561" y="7"/>
                      <a:pt x="563" y="8"/>
                    </a:cubicBezTo>
                    <a:cubicBezTo>
                      <a:pt x="564" y="8"/>
                      <a:pt x="560" y="11"/>
                      <a:pt x="561" y="12"/>
                    </a:cubicBezTo>
                    <a:cubicBezTo>
                      <a:pt x="562" y="12"/>
                      <a:pt x="566" y="11"/>
                      <a:pt x="567" y="12"/>
                    </a:cubicBezTo>
                    <a:cubicBezTo>
                      <a:pt x="568" y="13"/>
                      <a:pt x="566" y="16"/>
                      <a:pt x="567" y="17"/>
                    </a:cubicBezTo>
                    <a:cubicBezTo>
                      <a:pt x="567" y="18"/>
                      <a:pt x="570" y="17"/>
                      <a:pt x="571" y="17"/>
                    </a:cubicBezTo>
                    <a:cubicBezTo>
                      <a:pt x="572" y="22"/>
                      <a:pt x="567" y="20"/>
                      <a:pt x="571" y="25"/>
                    </a:cubicBezTo>
                    <a:cubicBezTo>
                      <a:pt x="571" y="26"/>
                      <a:pt x="573" y="26"/>
                      <a:pt x="572" y="28"/>
                    </a:cubicBezTo>
                    <a:cubicBezTo>
                      <a:pt x="572" y="28"/>
                      <a:pt x="571" y="29"/>
                      <a:pt x="571" y="30"/>
                    </a:cubicBezTo>
                    <a:cubicBezTo>
                      <a:pt x="570" y="33"/>
                      <a:pt x="569" y="34"/>
                      <a:pt x="569" y="36"/>
                    </a:cubicBezTo>
                    <a:cubicBezTo>
                      <a:pt x="568" y="39"/>
                      <a:pt x="581" y="40"/>
                      <a:pt x="578" y="34"/>
                    </a:cubicBezTo>
                    <a:cubicBezTo>
                      <a:pt x="582" y="34"/>
                      <a:pt x="580" y="39"/>
                      <a:pt x="585" y="38"/>
                    </a:cubicBezTo>
                    <a:cubicBezTo>
                      <a:pt x="582" y="41"/>
                      <a:pt x="587" y="41"/>
                      <a:pt x="585" y="47"/>
                    </a:cubicBezTo>
                    <a:cubicBezTo>
                      <a:pt x="594" y="48"/>
                      <a:pt x="592" y="41"/>
                      <a:pt x="598" y="45"/>
                    </a:cubicBezTo>
                    <a:cubicBezTo>
                      <a:pt x="600" y="46"/>
                      <a:pt x="600" y="44"/>
                      <a:pt x="600" y="43"/>
                    </a:cubicBezTo>
                    <a:cubicBezTo>
                      <a:pt x="605" y="45"/>
                      <a:pt x="598" y="45"/>
                      <a:pt x="602" y="49"/>
                    </a:cubicBezTo>
                    <a:cubicBezTo>
                      <a:pt x="602" y="49"/>
                      <a:pt x="606" y="51"/>
                      <a:pt x="606" y="51"/>
                    </a:cubicBezTo>
                    <a:cubicBezTo>
                      <a:pt x="606" y="54"/>
                      <a:pt x="599" y="56"/>
                      <a:pt x="602" y="62"/>
                    </a:cubicBezTo>
                    <a:close/>
                    <a:moveTo>
                      <a:pt x="380" y="82"/>
                    </a:moveTo>
                    <a:cubicBezTo>
                      <a:pt x="380" y="79"/>
                      <a:pt x="383" y="78"/>
                      <a:pt x="380" y="77"/>
                    </a:cubicBezTo>
                    <a:cubicBezTo>
                      <a:pt x="380" y="78"/>
                      <a:pt x="380" y="79"/>
                      <a:pt x="379" y="79"/>
                    </a:cubicBezTo>
                    <a:cubicBezTo>
                      <a:pt x="378" y="77"/>
                      <a:pt x="379" y="73"/>
                      <a:pt x="377" y="73"/>
                    </a:cubicBezTo>
                    <a:cubicBezTo>
                      <a:pt x="374" y="76"/>
                      <a:pt x="366" y="82"/>
                      <a:pt x="362" y="77"/>
                    </a:cubicBezTo>
                    <a:cubicBezTo>
                      <a:pt x="361" y="72"/>
                      <a:pt x="370" y="78"/>
                      <a:pt x="367" y="71"/>
                    </a:cubicBezTo>
                    <a:cubicBezTo>
                      <a:pt x="366" y="71"/>
                      <a:pt x="364" y="71"/>
                      <a:pt x="364" y="69"/>
                    </a:cubicBezTo>
                    <a:cubicBezTo>
                      <a:pt x="360" y="68"/>
                      <a:pt x="359" y="72"/>
                      <a:pt x="356" y="73"/>
                    </a:cubicBezTo>
                    <a:cubicBezTo>
                      <a:pt x="352" y="74"/>
                      <a:pt x="348" y="74"/>
                      <a:pt x="343" y="75"/>
                    </a:cubicBezTo>
                    <a:cubicBezTo>
                      <a:pt x="343" y="75"/>
                      <a:pt x="343" y="77"/>
                      <a:pt x="341" y="77"/>
                    </a:cubicBezTo>
                    <a:cubicBezTo>
                      <a:pt x="335" y="79"/>
                      <a:pt x="329" y="79"/>
                      <a:pt x="323" y="79"/>
                    </a:cubicBezTo>
                    <a:cubicBezTo>
                      <a:pt x="323" y="82"/>
                      <a:pt x="320" y="84"/>
                      <a:pt x="323" y="84"/>
                    </a:cubicBezTo>
                    <a:cubicBezTo>
                      <a:pt x="323" y="82"/>
                      <a:pt x="325" y="83"/>
                      <a:pt x="324" y="86"/>
                    </a:cubicBezTo>
                    <a:cubicBezTo>
                      <a:pt x="333" y="87"/>
                      <a:pt x="344" y="79"/>
                      <a:pt x="347" y="86"/>
                    </a:cubicBezTo>
                    <a:cubicBezTo>
                      <a:pt x="343" y="82"/>
                      <a:pt x="345" y="87"/>
                      <a:pt x="341" y="88"/>
                    </a:cubicBezTo>
                    <a:cubicBezTo>
                      <a:pt x="338" y="88"/>
                      <a:pt x="335" y="89"/>
                      <a:pt x="334" y="92"/>
                    </a:cubicBezTo>
                    <a:cubicBezTo>
                      <a:pt x="344" y="93"/>
                      <a:pt x="349" y="90"/>
                      <a:pt x="358" y="90"/>
                    </a:cubicBezTo>
                    <a:cubicBezTo>
                      <a:pt x="358" y="92"/>
                      <a:pt x="358" y="95"/>
                      <a:pt x="360" y="96"/>
                    </a:cubicBezTo>
                    <a:cubicBezTo>
                      <a:pt x="360" y="93"/>
                      <a:pt x="363" y="94"/>
                      <a:pt x="365" y="94"/>
                    </a:cubicBezTo>
                    <a:cubicBezTo>
                      <a:pt x="366" y="90"/>
                      <a:pt x="367" y="87"/>
                      <a:pt x="369" y="86"/>
                    </a:cubicBezTo>
                    <a:cubicBezTo>
                      <a:pt x="373" y="83"/>
                      <a:pt x="372" y="86"/>
                      <a:pt x="377" y="86"/>
                    </a:cubicBezTo>
                    <a:cubicBezTo>
                      <a:pt x="377" y="84"/>
                      <a:pt x="377" y="82"/>
                      <a:pt x="380" y="82"/>
                    </a:cubicBezTo>
                    <a:close/>
                    <a:moveTo>
                      <a:pt x="393" y="146"/>
                    </a:moveTo>
                    <a:cubicBezTo>
                      <a:pt x="395" y="141"/>
                      <a:pt x="401" y="143"/>
                      <a:pt x="403" y="140"/>
                    </a:cubicBezTo>
                    <a:cubicBezTo>
                      <a:pt x="403" y="140"/>
                      <a:pt x="406" y="141"/>
                      <a:pt x="406" y="140"/>
                    </a:cubicBezTo>
                    <a:cubicBezTo>
                      <a:pt x="409" y="139"/>
                      <a:pt x="413" y="140"/>
                      <a:pt x="416" y="138"/>
                    </a:cubicBezTo>
                    <a:cubicBezTo>
                      <a:pt x="416" y="138"/>
                      <a:pt x="417" y="135"/>
                      <a:pt x="418" y="135"/>
                    </a:cubicBezTo>
                    <a:cubicBezTo>
                      <a:pt x="422" y="131"/>
                      <a:pt x="426" y="136"/>
                      <a:pt x="427" y="133"/>
                    </a:cubicBezTo>
                    <a:cubicBezTo>
                      <a:pt x="426" y="133"/>
                      <a:pt x="425" y="131"/>
                      <a:pt x="427" y="131"/>
                    </a:cubicBezTo>
                    <a:cubicBezTo>
                      <a:pt x="431" y="131"/>
                      <a:pt x="431" y="129"/>
                      <a:pt x="433" y="131"/>
                    </a:cubicBezTo>
                    <a:cubicBezTo>
                      <a:pt x="434" y="132"/>
                      <a:pt x="435" y="129"/>
                      <a:pt x="434" y="129"/>
                    </a:cubicBezTo>
                    <a:cubicBezTo>
                      <a:pt x="431" y="130"/>
                      <a:pt x="435" y="125"/>
                      <a:pt x="438" y="129"/>
                    </a:cubicBezTo>
                    <a:cubicBezTo>
                      <a:pt x="439" y="126"/>
                      <a:pt x="442" y="124"/>
                      <a:pt x="442" y="120"/>
                    </a:cubicBezTo>
                    <a:cubicBezTo>
                      <a:pt x="435" y="118"/>
                      <a:pt x="434" y="123"/>
                      <a:pt x="427" y="122"/>
                    </a:cubicBezTo>
                    <a:cubicBezTo>
                      <a:pt x="427" y="125"/>
                      <a:pt x="425" y="126"/>
                      <a:pt x="423" y="127"/>
                    </a:cubicBezTo>
                    <a:cubicBezTo>
                      <a:pt x="417" y="130"/>
                      <a:pt x="419" y="126"/>
                      <a:pt x="414" y="127"/>
                    </a:cubicBezTo>
                    <a:cubicBezTo>
                      <a:pt x="413" y="127"/>
                      <a:pt x="413" y="129"/>
                      <a:pt x="410" y="129"/>
                    </a:cubicBezTo>
                    <a:cubicBezTo>
                      <a:pt x="408" y="129"/>
                      <a:pt x="407" y="126"/>
                      <a:pt x="403" y="127"/>
                    </a:cubicBezTo>
                    <a:cubicBezTo>
                      <a:pt x="402" y="126"/>
                      <a:pt x="403" y="124"/>
                      <a:pt x="401" y="123"/>
                    </a:cubicBezTo>
                    <a:cubicBezTo>
                      <a:pt x="401" y="126"/>
                      <a:pt x="400" y="128"/>
                      <a:pt x="399" y="129"/>
                    </a:cubicBezTo>
                    <a:cubicBezTo>
                      <a:pt x="399" y="132"/>
                      <a:pt x="402" y="131"/>
                      <a:pt x="403" y="133"/>
                    </a:cubicBezTo>
                    <a:cubicBezTo>
                      <a:pt x="397" y="131"/>
                      <a:pt x="397" y="135"/>
                      <a:pt x="395" y="137"/>
                    </a:cubicBezTo>
                    <a:cubicBezTo>
                      <a:pt x="393" y="139"/>
                      <a:pt x="388" y="137"/>
                      <a:pt x="388" y="140"/>
                    </a:cubicBezTo>
                    <a:cubicBezTo>
                      <a:pt x="388" y="145"/>
                      <a:pt x="379" y="139"/>
                      <a:pt x="382" y="146"/>
                    </a:cubicBezTo>
                    <a:cubicBezTo>
                      <a:pt x="386" y="146"/>
                      <a:pt x="390" y="146"/>
                      <a:pt x="393" y="146"/>
                    </a:cubicBezTo>
                    <a:close/>
                    <a:moveTo>
                      <a:pt x="530" y="219"/>
                    </a:moveTo>
                    <a:cubicBezTo>
                      <a:pt x="528" y="219"/>
                      <a:pt x="528" y="220"/>
                      <a:pt x="528" y="220"/>
                    </a:cubicBezTo>
                    <a:cubicBezTo>
                      <a:pt x="527" y="221"/>
                      <a:pt x="522" y="222"/>
                      <a:pt x="522" y="222"/>
                    </a:cubicBezTo>
                    <a:cubicBezTo>
                      <a:pt x="521" y="224"/>
                      <a:pt x="524" y="230"/>
                      <a:pt x="520" y="230"/>
                    </a:cubicBezTo>
                    <a:cubicBezTo>
                      <a:pt x="520" y="228"/>
                      <a:pt x="521" y="224"/>
                      <a:pt x="518" y="224"/>
                    </a:cubicBezTo>
                    <a:cubicBezTo>
                      <a:pt x="518" y="227"/>
                      <a:pt x="518" y="229"/>
                      <a:pt x="518" y="232"/>
                    </a:cubicBezTo>
                    <a:cubicBezTo>
                      <a:pt x="521" y="232"/>
                      <a:pt x="525" y="232"/>
                      <a:pt x="528" y="232"/>
                    </a:cubicBezTo>
                    <a:cubicBezTo>
                      <a:pt x="526" y="234"/>
                      <a:pt x="531" y="237"/>
                      <a:pt x="531" y="239"/>
                    </a:cubicBezTo>
                    <a:cubicBezTo>
                      <a:pt x="533" y="245"/>
                      <a:pt x="534" y="243"/>
                      <a:pt x="537" y="247"/>
                    </a:cubicBezTo>
                    <a:cubicBezTo>
                      <a:pt x="535" y="247"/>
                      <a:pt x="533" y="247"/>
                      <a:pt x="533" y="250"/>
                    </a:cubicBezTo>
                    <a:cubicBezTo>
                      <a:pt x="533" y="253"/>
                      <a:pt x="536" y="253"/>
                      <a:pt x="535" y="256"/>
                    </a:cubicBezTo>
                    <a:cubicBezTo>
                      <a:pt x="538" y="256"/>
                      <a:pt x="540" y="256"/>
                      <a:pt x="543" y="256"/>
                    </a:cubicBezTo>
                    <a:cubicBezTo>
                      <a:pt x="545" y="254"/>
                      <a:pt x="545" y="249"/>
                      <a:pt x="544" y="245"/>
                    </a:cubicBezTo>
                    <a:cubicBezTo>
                      <a:pt x="542" y="244"/>
                      <a:pt x="540" y="243"/>
                      <a:pt x="539" y="241"/>
                    </a:cubicBezTo>
                    <a:cubicBezTo>
                      <a:pt x="542" y="231"/>
                      <a:pt x="539" y="236"/>
                      <a:pt x="537" y="233"/>
                    </a:cubicBezTo>
                    <a:cubicBezTo>
                      <a:pt x="534" y="230"/>
                      <a:pt x="535" y="223"/>
                      <a:pt x="533" y="219"/>
                    </a:cubicBezTo>
                    <a:cubicBezTo>
                      <a:pt x="532" y="219"/>
                      <a:pt x="531" y="218"/>
                      <a:pt x="530" y="219"/>
                    </a:cubicBezTo>
                    <a:close/>
                    <a:moveTo>
                      <a:pt x="602" y="276"/>
                    </a:moveTo>
                    <a:cubicBezTo>
                      <a:pt x="596" y="274"/>
                      <a:pt x="598" y="279"/>
                      <a:pt x="595" y="280"/>
                    </a:cubicBezTo>
                    <a:cubicBezTo>
                      <a:pt x="594" y="279"/>
                      <a:pt x="593" y="278"/>
                      <a:pt x="591" y="278"/>
                    </a:cubicBezTo>
                    <a:cubicBezTo>
                      <a:pt x="591" y="285"/>
                      <a:pt x="584" y="281"/>
                      <a:pt x="582" y="284"/>
                    </a:cubicBezTo>
                    <a:cubicBezTo>
                      <a:pt x="580" y="285"/>
                      <a:pt x="582" y="286"/>
                      <a:pt x="580" y="288"/>
                    </a:cubicBezTo>
                    <a:cubicBezTo>
                      <a:pt x="579" y="288"/>
                      <a:pt x="576" y="287"/>
                      <a:pt x="576" y="289"/>
                    </a:cubicBezTo>
                    <a:cubicBezTo>
                      <a:pt x="579" y="290"/>
                      <a:pt x="576" y="292"/>
                      <a:pt x="576" y="295"/>
                    </a:cubicBezTo>
                    <a:cubicBezTo>
                      <a:pt x="580" y="298"/>
                      <a:pt x="581" y="292"/>
                      <a:pt x="584" y="291"/>
                    </a:cubicBezTo>
                    <a:cubicBezTo>
                      <a:pt x="587" y="290"/>
                      <a:pt x="591" y="292"/>
                      <a:pt x="595" y="291"/>
                    </a:cubicBezTo>
                    <a:cubicBezTo>
                      <a:pt x="597" y="291"/>
                      <a:pt x="597" y="290"/>
                      <a:pt x="600" y="289"/>
                    </a:cubicBezTo>
                    <a:cubicBezTo>
                      <a:pt x="605" y="289"/>
                      <a:pt x="610" y="291"/>
                      <a:pt x="612" y="293"/>
                    </a:cubicBezTo>
                    <a:cubicBezTo>
                      <a:pt x="610" y="294"/>
                      <a:pt x="608" y="293"/>
                      <a:pt x="608" y="295"/>
                    </a:cubicBezTo>
                    <a:cubicBezTo>
                      <a:pt x="609" y="294"/>
                      <a:pt x="610" y="297"/>
                      <a:pt x="610" y="297"/>
                    </a:cubicBezTo>
                    <a:cubicBezTo>
                      <a:pt x="611" y="297"/>
                      <a:pt x="612" y="295"/>
                      <a:pt x="612" y="295"/>
                    </a:cubicBezTo>
                    <a:cubicBezTo>
                      <a:pt x="619" y="296"/>
                      <a:pt x="616" y="296"/>
                      <a:pt x="621" y="293"/>
                    </a:cubicBezTo>
                    <a:cubicBezTo>
                      <a:pt x="627" y="290"/>
                      <a:pt x="630" y="295"/>
                      <a:pt x="634" y="291"/>
                    </a:cubicBezTo>
                    <a:cubicBezTo>
                      <a:pt x="629" y="290"/>
                      <a:pt x="635" y="283"/>
                      <a:pt x="630" y="288"/>
                    </a:cubicBezTo>
                    <a:cubicBezTo>
                      <a:pt x="627" y="291"/>
                      <a:pt x="626" y="280"/>
                      <a:pt x="626" y="280"/>
                    </a:cubicBezTo>
                    <a:cubicBezTo>
                      <a:pt x="626" y="279"/>
                      <a:pt x="621" y="280"/>
                      <a:pt x="623" y="276"/>
                    </a:cubicBezTo>
                    <a:cubicBezTo>
                      <a:pt x="620" y="276"/>
                      <a:pt x="616" y="276"/>
                      <a:pt x="613" y="276"/>
                    </a:cubicBezTo>
                    <a:cubicBezTo>
                      <a:pt x="614" y="274"/>
                      <a:pt x="616" y="273"/>
                      <a:pt x="613" y="271"/>
                    </a:cubicBezTo>
                    <a:cubicBezTo>
                      <a:pt x="607" y="273"/>
                      <a:pt x="609" y="271"/>
                      <a:pt x="602" y="271"/>
                    </a:cubicBezTo>
                    <a:cubicBezTo>
                      <a:pt x="601" y="273"/>
                      <a:pt x="600" y="274"/>
                      <a:pt x="602" y="276"/>
                    </a:cubicBezTo>
                    <a:close/>
                    <a:moveTo>
                      <a:pt x="653" y="323"/>
                    </a:moveTo>
                    <a:cubicBezTo>
                      <a:pt x="651" y="323"/>
                      <a:pt x="650" y="323"/>
                      <a:pt x="651" y="321"/>
                    </a:cubicBezTo>
                    <a:cubicBezTo>
                      <a:pt x="659" y="323"/>
                      <a:pt x="651" y="309"/>
                      <a:pt x="658" y="310"/>
                    </a:cubicBezTo>
                    <a:cubicBezTo>
                      <a:pt x="662" y="314"/>
                      <a:pt x="663" y="309"/>
                      <a:pt x="669" y="310"/>
                    </a:cubicBezTo>
                    <a:cubicBezTo>
                      <a:pt x="666" y="299"/>
                      <a:pt x="653" y="297"/>
                      <a:pt x="641" y="299"/>
                    </a:cubicBezTo>
                    <a:cubicBezTo>
                      <a:pt x="640" y="298"/>
                      <a:pt x="639" y="297"/>
                      <a:pt x="639" y="295"/>
                    </a:cubicBezTo>
                    <a:cubicBezTo>
                      <a:pt x="635" y="294"/>
                      <a:pt x="634" y="299"/>
                      <a:pt x="630" y="299"/>
                    </a:cubicBezTo>
                    <a:cubicBezTo>
                      <a:pt x="628" y="299"/>
                      <a:pt x="627" y="296"/>
                      <a:pt x="625" y="297"/>
                    </a:cubicBezTo>
                    <a:cubicBezTo>
                      <a:pt x="622" y="298"/>
                      <a:pt x="621" y="300"/>
                      <a:pt x="619" y="301"/>
                    </a:cubicBezTo>
                    <a:cubicBezTo>
                      <a:pt x="616" y="302"/>
                      <a:pt x="614" y="301"/>
                      <a:pt x="612" y="302"/>
                    </a:cubicBezTo>
                    <a:cubicBezTo>
                      <a:pt x="612" y="306"/>
                      <a:pt x="610" y="307"/>
                      <a:pt x="608" y="308"/>
                    </a:cubicBezTo>
                    <a:cubicBezTo>
                      <a:pt x="608" y="323"/>
                      <a:pt x="605" y="324"/>
                      <a:pt x="606" y="340"/>
                    </a:cubicBezTo>
                    <a:cubicBezTo>
                      <a:pt x="613" y="342"/>
                      <a:pt x="609" y="335"/>
                      <a:pt x="615" y="336"/>
                    </a:cubicBezTo>
                    <a:cubicBezTo>
                      <a:pt x="615" y="333"/>
                      <a:pt x="616" y="330"/>
                      <a:pt x="617" y="329"/>
                    </a:cubicBezTo>
                    <a:cubicBezTo>
                      <a:pt x="620" y="324"/>
                      <a:pt x="618" y="319"/>
                      <a:pt x="619" y="314"/>
                    </a:cubicBezTo>
                    <a:cubicBezTo>
                      <a:pt x="619" y="313"/>
                      <a:pt x="622" y="311"/>
                      <a:pt x="623" y="310"/>
                    </a:cubicBezTo>
                    <a:cubicBezTo>
                      <a:pt x="624" y="308"/>
                      <a:pt x="622" y="304"/>
                      <a:pt x="625" y="304"/>
                    </a:cubicBezTo>
                    <a:cubicBezTo>
                      <a:pt x="628" y="304"/>
                      <a:pt x="630" y="304"/>
                      <a:pt x="632" y="302"/>
                    </a:cubicBezTo>
                    <a:cubicBezTo>
                      <a:pt x="629" y="309"/>
                      <a:pt x="638" y="304"/>
                      <a:pt x="638" y="308"/>
                    </a:cubicBezTo>
                    <a:cubicBezTo>
                      <a:pt x="639" y="314"/>
                      <a:pt x="639" y="312"/>
                      <a:pt x="638" y="317"/>
                    </a:cubicBezTo>
                    <a:cubicBezTo>
                      <a:pt x="639" y="318"/>
                      <a:pt x="641" y="317"/>
                      <a:pt x="641" y="319"/>
                    </a:cubicBezTo>
                    <a:cubicBezTo>
                      <a:pt x="640" y="320"/>
                      <a:pt x="638" y="319"/>
                      <a:pt x="638" y="321"/>
                    </a:cubicBezTo>
                    <a:cubicBezTo>
                      <a:pt x="644" y="319"/>
                      <a:pt x="650" y="327"/>
                      <a:pt x="653" y="323"/>
                    </a:cubicBezTo>
                    <a:close/>
                    <a:moveTo>
                      <a:pt x="686" y="315"/>
                    </a:moveTo>
                    <a:cubicBezTo>
                      <a:pt x="686" y="315"/>
                      <a:pt x="686" y="319"/>
                      <a:pt x="686" y="319"/>
                    </a:cubicBezTo>
                    <a:cubicBezTo>
                      <a:pt x="683" y="322"/>
                      <a:pt x="675" y="314"/>
                      <a:pt x="671" y="317"/>
                    </a:cubicBezTo>
                    <a:cubicBezTo>
                      <a:pt x="672" y="321"/>
                      <a:pt x="669" y="321"/>
                      <a:pt x="667" y="323"/>
                    </a:cubicBezTo>
                    <a:cubicBezTo>
                      <a:pt x="672" y="328"/>
                      <a:pt x="673" y="325"/>
                      <a:pt x="679" y="325"/>
                    </a:cubicBezTo>
                    <a:cubicBezTo>
                      <a:pt x="683" y="325"/>
                      <a:pt x="689" y="326"/>
                      <a:pt x="692" y="323"/>
                    </a:cubicBezTo>
                    <a:cubicBezTo>
                      <a:pt x="691" y="323"/>
                      <a:pt x="690" y="321"/>
                      <a:pt x="692" y="321"/>
                    </a:cubicBezTo>
                    <a:cubicBezTo>
                      <a:pt x="693" y="321"/>
                      <a:pt x="695" y="321"/>
                      <a:pt x="695" y="319"/>
                    </a:cubicBezTo>
                    <a:cubicBezTo>
                      <a:pt x="691" y="319"/>
                      <a:pt x="689" y="316"/>
                      <a:pt x="686" y="315"/>
                    </a:cubicBezTo>
                    <a:close/>
                    <a:moveTo>
                      <a:pt x="660" y="330"/>
                    </a:moveTo>
                    <a:cubicBezTo>
                      <a:pt x="659" y="330"/>
                      <a:pt x="659" y="327"/>
                      <a:pt x="656" y="329"/>
                    </a:cubicBezTo>
                    <a:cubicBezTo>
                      <a:pt x="656" y="329"/>
                      <a:pt x="657" y="332"/>
                      <a:pt x="656" y="332"/>
                    </a:cubicBezTo>
                    <a:cubicBezTo>
                      <a:pt x="653" y="332"/>
                      <a:pt x="650" y="332"/>
                      <a:pt x="647" y="332"/>
                    </a:cubicBezTo>
                    <a:cubicBezTo>
                      <a:pt x="650" y="339"/>
                      <a:pt x="641" y="333"/>
                      <a:pt x="641" y="338"/>
                    </a:cubicBezTo>
                    <a:cubicBezTo>
                      <a:pt x="643" y="338"/>
                      <a:pt x="645" y="338"/>
                      <a:pt x="647" y="338"/>
                    </a:cubicBezTo>
                    <a:cubicBezTo>
                      <a:pt x="647" y="340"/>
                      <a:pt x="645" y="340"/>
                      <a:pt x="645" y="342"/>
                    </a:cubicBezTo>
                    <a:cubicBezTo>
                      <a:pt x="650" y="343"/>
                      <a:pt x="649" y="338"/>
                      <a:pt x="653" y="338"/>
                    </a:cubicBezTo>
                    <a:cubicBezTo>
                      <a:pt x="655" y="339"/>
                      <a:pt x="658" y="340"/>
                      <a:pt x="662" y="340"/>
                    </a:cubicBezTo>
                    <a:cubicBezTo>
                      <a:pt x="661" y="332"/>
                      <a:pt x="674" y="338"/>
                      <a:pt x="671" y="329"/>
                    </a:cubicBezTo>
                    <a:cubicBezTo>
                      <a:pt x="665" y="327"/>
                      <a:pt x="662" y="331"/>
                      <a:pt x="660" y="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3" name="任意多边形: 形状 93"/>
              <p:cNvSpPr/>
              <p:nvPr/>
            </p:nvSpPr>
            <p:spPr bwMode="auto">
              <a:xfrm>
                <a:off x="5559320" y="1164304"/>
                <a:ext cx="126070" cy="191908"/>
              </a:xfrm>
              <a:custGeom>
                <a:avLst/>
                <a:gdLst>
                  <a:gd name="T0" fmla="*/ 16 w 60"/>
                  <a:gd name="T1" fmla="*/ 9 h 92"/>
                  <a:gd name="T2" fmla="*/ 30 w 60"/>
                  <a:gd name="T3" fmla="*/ 7 h 92"/>
                  <a:gd name="T4" fmla="*/ 31 w 60"/>
                  <a:gd name="T5" fmla="*/ 19 h 92"/>
                  <a:gd name="T6" fmla="*/ 22 w 60"/>
                  <a:gd name="T7" fmla="*/ 24 h 92"/>
                  <a:gd name="T8" fmla="*/ 33 w 60"/>
                  <a:gd name="T9" fmla="*/ 30 h 92"/>
                  <a:gd name="T10" fmla="*/ 39 w 60"/>
                  <a:gd name="T11" fmla="*/ 43 h 92"/>
                  <a:gd name="T12" fmla="*/ 43 w 60"/>
                  <a:gd name="T13" fmla="*/ 47 h 92"/>
                  <a:gd name="T14" fmla="*/ 50 w 60"/>
                  <a:gd name="T15" fmla="*/ 50 h 92"/>
                  <a:gd name="T16" fmla="*/ 46 w 60"/>
                  <a:gd name="T17" fmla="*/ 58 h 92"/>
                  <a:gd name="T18" fmla="*/ 58 w 60"/>
                  <a:gd name="T19" fmla="*/ 60 h 92"/>
                  <a:gd name="T20" fmla="*/ 58 w 60"/>
                  <a:gd name="T21" fmla="*/ 71 h 92"/>
                  <a:gd name="T22" fmla="*/ 54 w 60"/>
                  <a:gd name="T23" fmla="*/ 71 h 92"/>
                  <a:gd name="T24" fmla="*/ 58 w 60"/>
                  <a:gd name="T25" fmla="*/ 73 h 92"/>
                  <a:gd name="T26" fmla="*/ 54 w 60"/>
                  <a:gd name="T27" fmla="*/ 78 h 92"/>
                  <a:gd name="T28" fmla="*/ 48 w 60"/>
                  <a:gd name="T29" fmla="*/ 82 h 92"/>
                  <a:gd name="T30" fmla="*/ 30 w 60"/>
                  <a:gd name="T31" fmla="*/ 80 h 92"/>
                  <a:gd name="T32" fmla="*/ 22 w 60"/>
                  <a:gd name="T33" fmla="*/ 82 h 92"/>
                  <a:gd name="T34" fmla="*/ 9 w 60"/>
                  <a:gd name="T35" fmla="*/ 82 h 92"/>
                  <a:gd name="T36" fmla="*/ 13 w 60"/>
                  <a:gd name="T37" fmla="*/ 80 h 92"/>
                  <a:gd name="T38" fmla="*/ 15 w 60"/>
                  <a:gd name="T39" fmla="*/ 82 h 92"/>
                  <a:gd name="T40" fmla="*/ 16 w 60"/>
                  <a:gd name="T41" fmla="*/ 78 h 92"/>
                  <a:gd name="T42" fmla="*/ 28 w 60"/>
                  <a:gd name="T43" fmla="*/ 76 h 92"/>
                  <a:gd name="T44" fmla="*/ 13 w 60"/>
                  <a:gd name="T45" fmla="*/ 71 h 92"/>
                  <a:gd name="T46" fmla="*/ 13 w 60"/>
                  <a:gd name="T47" fmla="*/ 60 h 92"/>
                  <a:gd name="T48" fmla="*/ 16 w 60"/>
                  <a:gd name="T49" fmla="*/ 58 h 92"/>
                  <a:gd name="T50" fmla="*/ 24 w 60"/>
                  <a:gd name="T51" fmla="*/ 58 h 92"/>
                  <a:gd name="T52" fmla="*/ 26 w 60"/>
                  <a:gd name="T53" fmla="*/ 47 h 92"/>
                  <a:gd name="T54" fmla="*/ 20 w 60"/>
                  <a:gd name="T55" fmla="*/ 39 h 92"/>
                  <a:gd name="T56" fmla="*/ 13 w 60"/>
                  <a:gd name="T57" fmla="*/ 41 h 92"/>
                  <a:gd name="T58" fmla="*/ 13 w 60"/>
                  <a:gd name="T59" fmla="*/ 32 h 92"/>
                  <a:gd name="T60" fmla="*/ 5 w 60"/>
                  <a:gd name="T61" fmla="*/ 28 h 92"/>
                  <a:gd name="T62" fmla="*/ 0 w 60"/>
                  <a:gd name="T63" fmla="*/ 9 h 92"/>
                  <a:gd name="T64" fmla="*/ 9 w 60"/>
                  <a:gd name="T65" fmla="*/ 0 h 92"/>
                  <a:gd name="T66" fmla="*/ 26 w 60"/>
                  <a:gd name="T67" fmla="*/ 0 h 92"/>
                  <a:gd name="T68" fmla="*/ 16 w 60"/>
                  <a:gd name="T69" fmla="*/ 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92">
                    <a:moveTo>
                      <a:pt x="16" y="9"/>
                    </a:moveTo>
                    <a:cubicBezTo>
                      <a:pt x="18" y="13"/>
                      <a:pt x="26" y="7"/>
                      <a:pt x="30" y="7"/>
                    </a:cubicBezTo>
                    <a:cubicBezTo>
                      <a:pt x="32" y="10"/>
                      <a:pt x="32" y="14"/>
                      <a:pt x="31" y="19"/>
                    </a:cubicBezTo>
                    <a:cubicBezTo>
                      <a:pt x="27" y="19"/>
                      <a:pt x="23" y="21"/>
                      <a:pt x="22" y="24"/>
                    </a:cubicBezTo>
                    <a:cubicBezTo>
                      <a:pt x="24" y="28"/>
                      <a:pt x="28" y="30"/>
                      <a:pt x="33" y="30"/>
                    </a:cubicBezTo>
                    <a:cubicBezTo>
                      <a:pt x="33" y="37"/>
                      <a:pt x="41" y="35"/>
                      <a:pt x="39" y="43"/>
                    </a:cubicBezTo>
                    <a:cubicBezTo>
                      <a:pt x="39" y="45"/>
                      <a:pt x="43" y="44"/>
                      <a:pt x="43" y="47"/>
                    </a:cubicBezTo>
                    <a:cubicBezTo>
                      <a:pt x="43" y="50"/>
                      <a:pt x="49" y="48"/>
                      <a:pt x="50" y="50"/>
                    </a:cubicBezTo>
                    <a:cubicBezTo>
                      <a:pt x="49" y="53"/>
                      <a:pt x="47" y="55"/>
                      <a:pt x="46" y="58"/>
                    </a:cubicBezTo>
                    <a:cubicBezTo>
                      <a:pt x="51" y="57"/>
                      <a:pt x="55" y="57"/>
                      <a:pt x="58" y="60"/>
                    </a:cubicBezTo>
                    <a:cubicBezTo>
                      <a:pt x="55" y="62"/>
                      <a:pt x="60" y="68"/>
                      <a:pt x="58" y="71"/>
                    </a:cubicBezTo>
                    <a:cubicBezTo>
                      <a:pt x="57" y="71"/>
                      <a:pt x="54" y="70"/>
                      <a:pt x="54" y="71"/>
                    </a:cubicBezTo>
                    <a:cubicBezTo>
                      <a:pt x="53" y="73"/>
                      <a:pt x="56" y="72"/>
                      <a:pt x="58" y="73"/>
                    </a:cubicBezTo>
                    <a:cubicBezTo>
                      <a:pt x="56" y="75"/>
                      <a:pt x="53" y="75"/>
                      <a:pt x="54" y="78"/>
                    </a:cubicBezTo>
                    <a:cubicBezTo>
                      <a:pt x="51" y="79"/>
                      <a:pt x="51" y="82"/>
                      <a:pt x="48" y="82"/>
                    </a:cubicBezTo>
                    <a:cubicBezTo>
                      <a:pt x="42" y="81"/>
                      <a:pt x="38" y="79"/>
                      <a:pt x="30" y="80"/>
                    </a:cubicBezTo>
                    <a:cubicBezTo>
                      <a:pt x="26" y="84"/>
                      <a:pt x="28" y="84"/>
                      <a:pt x="22" y="82"/>
                    </a:cubicBezTo>
                    <a:cubicBezTo>
                      <a:pt x="20" y="86"/>
                      <a:pt x="9" y="92"/>
                      <a:pt x="9" y="82"/>
                    </a:cubicBezTo>
                    <a:cubicBezTo>
                      <a:pt x="11" y="83"/>
                      <a:pt x="12" y="80"/>
                      <a:pt x="13" y="80"/>
                    </a:cubicBezTo>
                    <a:cubicBezTo>
                      <a:pt x="14" y="80"/>
                      <a:pt x="15" y="82"/>
                      <a:pt x="15" y="82"/>
                    </a:cubicBezTo>
                    <a:cubicBezTo>
                      <a:pt x="17" y="81"/>
                      <a:pt x="15" y="79"/>
                      <a:pt x="16" y="78"/>
                    </a:cubicBezTo>
                    <a:cubicBezTo>
                      <a:pt x="19" y="76"/>
                      <a:pt x="23" y="78"/>
                      <a:pt x="28" y="76"/>
                    </a:cubicBezTo>
                    <a:cubicBezTo>
                      <a:pt x="26" y="67"/>
                      <a:pt x="18" y="74"/>
                      <a:pt x="13" y="71"/>
                    </a:cubicBezTo>
                    <a:cubicBezTo>
                      <a:pt x="13" y="67"/>
                      <a:pt x="13" y="63"/>
                      <a:pt x="13" y="60"/>
                    </a:cubicBezTo>
                    <a:cubicBezTo>
                      <a:pt x="16" y="60"/>
                      <a:pt x="20" y="58"/>
                      <a:pt x="16" y="58"/>
                    </a:cubicBezTo>
                    <a:cubicBezTo>
                      <a:pt x="18" y="52"/>
                      <a:pt x="21" y="60"/>
                      <a:pt x="24" y="58"/>
                    </a:cubicBezTo>
                    <a:cubicBezTo>
                      <a:pt x="28" y="58"/>
                      <a:pt x="21" y="50"/>
                      <a:pt x="26" y="47"/>
                    </a:cubicBezTo>
                    <a:cubicBezTo>
                      <a:pt x="25" y="43"/>
                      <a:pt x="19" y="45"/>
                      <a:pt x="20" y="39"/>
                    </a:cubicBezTo>
                    <a:cubicBezTo>
                      <a:pt x="19" y="41"/>
                      <a:pt x="16" y="41"/>
                      <a:pt x="13" y="41"/>
                    </a:cubicBezTo>
                    <a:cubicBezTo>
                      <a:pt x="13" y="38"/>
                      <a:pt x="13" y="35"/>
                      <a:pt x="13" y="32"/>
                    </a:cubicBezTo>
                    <a:cubicBezTo>
                      <a:pt x="13" y="28"/>
                      <a:pt x="6" y="31"/>
                      <a:pt x="5" y="28"/>
                    </a:cubicBezTo>
                    <a:cubicBezTo>
                      <a:pt x="9" y="21"/>
                      <a:pt x="8" y="10"/>
                      <a:pt x="0" y="9"/>
                    </a:cubicBezTo>
                    <a:cubicBezTo>
                      <a:pt x="3" y="6"/>
                      <a:pt x="8" y="5"/>
                      <a:pt x="9" y="0"/>
                    </a:cubicBezTo>
                    <a:cubicBezTo>
                      <a:pt x="15" y="0"/>
                      <a:pt x="20" y="0"/>
                      <a:pt x="26" y="0"/>
                    </a:cubicBezTo>
                    <a:cubicBezTo>
                      <a:pt x="22" y="3"/>
                      <a:pt x="19" y="6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4" name="任意多边形: 形状 94"/>
              <p:cNvSpPr/>
              <p:nvPr/>
            </p:nvSpPr>
            <p:spPr bwMode="auto">
              <a:xfrm>
                <a:off x="3213011" y="1172709"/>
                <a:ext cx="35020" cy="28016"/>
              </a:xfrm>
              <a:custGeom>
                <a:avLst/>
                <a:gdLst>
                  <a:gd name="T0" fmla="*/ 15 w 17"/>
                  <a:gd name="T1" fmla="*/ 2 h 13"/>
                  <a:gd name="T2" fmla="*/ 17 w 17"/>
                  <a:gd name="T3" fmla="*/ 9 h 13"/>
                  <a:gd name="T4" fmla="*/ 8 w 17"/>
                  <a:gd name="T5" fmla="*/ 13 h 13"/>
                  <a:gd name="T6" fmla="*/ 8 w 17"/>
                  <a:gd name="T7" fmla="*/ 9 h 13"/>
                  <a:gd name="T8" fmla="*/ 4 w 17"/>
                  <a:gd name="T9" fmla="*/ 11 h 13"/>
                  <a:gd name="T10" fmla="*/ 6 w 17"/>
                  <a:gd name="T11" fmla="*/ 9 h 13"/>
                  <a:gd name="T12" fmla="*/ 15 w 17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15" y="2"/>
                    </a:moveTo>
                    <a:cubicBezTo>
                      <a:pt x="13" y="4"/>
                      <a:pt x="14" y="7"/>
                      <a:pt x="17" y="9"/>
                    </a:cubicBezTo>
                    <a:cubicBezTo>
                      <a:pt x="15" y="12"/>
                      <a:pt x="11" y="12"/>
                      <a:pt x="8" y="13"/>
                    </a:cubicBezTo>
                    <a:cubicBezTo>
                      <a:pt x="8" y="12"/>
                      <a:pt x="8" y="10"/>
                      <a:pt x="8" y="9"/>
                    </a:cubicBezTo>
                    <a:cubicBezTo>
                      <a:pt x="6" y="9"/>
                      <a:pt x="6" y="11"/>
                      <a:pt x="4" y="11"/>
                    </a:cubicBezTo>
                    <a:cubicBezTo>
                      <a:pt x="0" y="9"/>
                      <a:pt x="5" y="10"/>
                      <a:pt x="6" y="9"/>
                    </a:cubicBezTo>
                    <a:cubicBezTo>
                      <a:pt x="7" y="8"/>
                      <a:pt x="11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5" name="任意多边形: 形状 95"/>
              <p:cNvSpPr/>
              <p:nvPr/>
            </p:nvSpPr>
            <p:spPr bwMode="auto">
              <a:xfrm>
                <a:off x="7869210" y="1485084"/>
                <a:ext cx="21012" cy="22413"/>
              </a:xfrm>
              <a:custGeom>
                <a:avLst/>
                <a:gdLst>
                  <a:gd name="T0" fmla="*/ 3 w 10"/>
                  <a:gd name="T1" fmla="*/ 3 h 11"/>
                  <a:gd name="T2" fmla="*/ 10 w 10"/>
                  <a:gd name="T3" fmla="*/ 1 h 11"/>
                  <a:gd name="T4" fmla="*/ 1 w 10"/>
                  <a:gd name="T5" fmla="*/ 10 h 11"/>
                  <a:gd name="T6" fmla="*/ 3 w 10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3" y="3"/>
                    </a:moveTo>
                    <a:cubicBezTo>
                      <a:pt x="4" y="0"/>
                      <a:pt x="5" y="3"/>
                      <a:pt x="10" y="1"/>
                    </a:cubicBezTo>
                    <a:cubicBezTo>
                      <a:pt x="8" y="5"/>
                      <a:pt x="8" y="11"/>
                      <a:pt x="1" y="10"/>
                    </a:cubicBezTo>
                    <a:cubicBezTo>
                      <a:pt x="0" y="8"/>
                      <a:pt x="8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6" name="任意多边形: 形状 96"/>
              <p:cNvSpPr/>
              <p:nvPr/>
            </p:nvSpPr>
            <p:spPr bwMode="auto">
              <a:xfrm>
                <a:off x="7380337" y="2095825"/>
                <a:ext cx="155487" cy="180701"/>
              </a:xfrm>
              <a:custGeom>
                <a:avLst/>
                <a:gdLst>
                  <a:gd name="T0" fmla="*/ 60 w 75"/>
                  <a:gd name="T1" fmla="*/ 5 h 87"/>
                  <a:gd name="T2" fmla="*/ 68 w 75"/>
                  <a:gd name="T3" fmla="*/ 9 h 87"/>
                  <a:gd name="T4" fmla="*/ 75 w 75"/>
                  <a:gd name="T5" fmla="*/ 14 h 87"/>
                  <a:gd name="T6" fmla="*/ 68 w 75"/>
                  <a:gd name="T7" fmla="*/ 24 h 87"/>
                  <a:gd name="T8" fmla="*/ 66 w 75"/>
                  <a:gd name="T9" fmla="*/ 35 h 87"/>
                  <a:gd name="T10" fmla="*/ 70 w 75"/>
                  <a:gd name="T11" fmla="*/ 38 h 87"/>
                  <a:gd name="T12" fmla="*/ 70 w 75"/>
                  <a:gd name="T13" fmla="*/ 44 h 87"/>
                  <a:gd name="T14" fmla="*/ 73 w 75"/>
                  <a:gd name="T15" fmla="*/ 48 h 87"/>
                  <a:gd name="T16" fmla="*/ 64 w 75"/>
                  <a:gd name="T17" fmla="*/ 53 h 87"/>
                  <a:gd name="T18" fmla="*/ 62 w 75"/>
                  <a:gd name="T19" fmla="*/ 63 h 87"/>
                  <a:gd name="T20" fmla="*/ 62 w 75"/>
                  <a:gd name="T21" fmla="*/ 66 h 87"/>
                  <a:gd name="T22" fmla="*/ 59 w 75"/>
                  <a:gd name="T23" fmla="*/ 66 h 87"/>
                  <a:gd name="T24" fmla="*/ 53 w 75"/>
                  <a:gd name="T25" fmla="*/ 74 h 87"/>
                  <a:gd name="T26" fmla="*/ 53 w 75"/>
                  <a:gd name="T27" fmla="*/ 85 h 87"/>
                  <a:gd name="T28" fmla="*/ 34 w 75"/>
                  <a:gd name="T29" fmla="*/ 79 h 87"/>
                  <a:gd name="T30" fmla="*/ 32 w 75"/>
                  <a:gd name="T31" fmla="*/ 83 h 87"/>
                  <a:gd name="T32" fmla="*/ 27 w 75"/>
                  <a:gd name="T33" fmla="*/ 79 h 87"/>
                  <a:gd name="T34" fmla="*/ 18 w 75"/>
                  <a:gd name="T35" fmla="*/ 79 h 87"/>
                  <a:gd name="T36" fmla="*/ 12 w 75"/>
                  <a:gd name="T37" fmla="*/ 78 h 87"/>
                  <a:gd name="T38" fmla="*/ 4 w 75"/>
                  <a:gd name="T39" fmla="*/ 66 h 87"/>
                  <a:gd name="T40" fmla="*/ 6 w 75"/>
                  <a:gd name="T41" fmla="*/ 59 h 87"/>
                  <a:gd name="T42" fmla="*/ 4 w 75"/>
                  <a:gd name="T43" fmla="*/ 59 h 87"/>
                  <a:gd name="T44" fmla="*/ 3 w 75"/>
                  <a:gd name="T45" fmla="*/ 44 h 87"/>
                  <a:gd name="T46" fmla="*/ 21 w 75"/>
                  <a:gd name="T47" fmla="*/ 42 h 87"/>
                  <a:gd name="T48" fmla="*/ 21 w 75"/>
                  <a:gd name="T49" fmla="*/ 37 h 87"/>
                  <a:gd name="T50" fmla="*/ 34 w 75"/>
                  <a:gd name="T51" fmla="*/ 27 h 87"/>
                  <a:gd name="T52" fmla="*/ 46 w 75"/>
                  <a:gd name="T53" fmla="*/ 24 h 87"/>
                  <a:gd name="T54" fmla="*/ 47 w 75"/>
                  <a:gd name="T55" fmla="*/ 18 h 87"/>
                  <a:gd name="T56" fmla="*/ 51 w 75"/>
                  <a:gd name="T57" fmla="*/ 18 h 87"/>
                  <a:gd name="T58" fmla="*/ 55 w 75"/>
                  <a:gd name="T59" fmla="*/ 14 h 87"/>
                  <a:gd name="T60" fmla="*/ 62 w 75"/>
                  <a:gd name="T61" fmla="*/ 5 h 87"/>
                  <a:gd name="T62" fmla="*/ 60 w 75"/>
                  <a:gd name="T63" fmla="*/ 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" h="87">
                    <a:moveTo>
                      <a:pt x="60" y="5"/>
                    </a:moveTo>
                    <a:cubicBezTo>
                      <a:pt x="62" y="0"/>
                      <a:pt x="65" y="9"/>
                      <a:pt x="68" y="9"/>
                    </a:cubicBezTo>
                    <a:cubicBezTo>
                      <a:pt x="70" y="10"/>
                      <a:pt x="72" y="14"/>
                      <a:pt x="75" y="14"/>
                    </a:cubicBezTo>
                    <a:cubicBezTo>
                      <a:pt x="74" y="19"/>
                      <a:pt x="74" y="24"/>
                      <a:pt x="68" y="24"/>
                    </a:cubicBezTo>
                    <a:cubicBezTo>
                      <a:pt x="67" y="27"/>
                      <a:pt x="70" y="35"/>
                      <a:pt x="66" y="35"/>
                    </a:cubicBezTo>
                    <a:cubicBezTo>
                      <a:pt x="66" y="37"/>
                      <a:pt x="69" y="37"/>
                      <a:pt x="70" y="38"/>
                    </a:cubicBezTo>
                    <a:cubicBezTo>
                      <a:pt x="70" y="40"/>
                      <a:pt x="69" y="43"/>
                      <a:pt x="70" y="44"/>
                    </a:cubicBezTo>
                    <a:cubicBezTo>
                      <a:pt x="71" y="46"/>
                      <a:pt x="73" y="46"/>
                      <a:pt x="73" y="48"/>
                    </a:cubicBezTo>
                    <a:cubicBezTo>
                      <a:pt x="73" y="52"/>
                      <a:pt x="67" y="56"/>
                      <a:pt x="64" y="53"/>
                    </a:cubicBezTo>
                    <a:cubicBezTo>
                      <a:pt x="65" y="58"/>
                      <a:pt x="67" y="59"/>
                      <a:pt x="62" y="63"/>
                    </a:cubicBezTo>
                    <a:cubicBezTo>
                      <a:pt x="62" y="63"/>
                      <a:pt x="63" y="66"/>
                      <a:pt x="62" y="66"/>
                    </a:cubicBezTo>
                    <a:cubicBezTo>
                      <a:pt x="62" y="67"/>
                      <a:pt x="59" y="66"/>
                      <a:pt x="59" y="66"/>
                    </a:cubicBezTo>
                    <a:cubicBezTo>
                      <a:pt x="57" y="69"/>
                      <a:pt x="58" y="76"/>
                      <a:pt x="53" y="74"/>
                    </a:cubicBezTo>
                    <a:cubicBezTo>
                      <a:pt x="56" y="77"/>
                      <a:pt x="51" y="79"/>
                      <a:pt x="53" y="85"/>
                    </a:cubicBezTo>
                    <a:cubicBezTo>
                      <a:pt x="43" y="87"/>
                      <a:pt x="41" y="81"/>
                      <a:pt x="34" y="79"/>
                    </a:cubicBezTo>
                    <a:cubicBezTo>
                      <a:pt x="33" y="79"/>
                      <a:pt x="33" y="82"/>
                      <a:pt x="32" y="83"/>
                    </a:cubicBezTo>
                    <a:cubicBezTo>
                      <a:pt x="29" y="85"/>
                      <a:pt x="28" y="80"/>
                      <a:pt x="27" y="79"/>
                    </a:cubicBezTo>
                    <a:cubicBezTo>
                      <a:pt x="24" y="79"/>
                      <a:pt x="20" y="81"/>
                      <a:pt x="18" y="79"/>
                    </a:cubicBezTo>
                    <a:cubicBezTo>
                      <a:pt x="16" y="79"/>
                      <a:pt x="18" y="74"/>
                      <a:pt x="12" y="78"/>
                    </a:cubicBezTo>
                    <a:cubicBezTo>
                      <a:pt x="10" y="73"/>
                      <a:pt x="10" y="67"/>
                      <a:pt x="4" y="66"/>
                    </a:cubicBezTo>
                    <a:cubicBezTo>
                      <a:pt x="4" y="63"/>
                      <a:pt x="7" y="62"/>
                      <a:pt x="6" y="59"/>
                    </a:cubicBezTo>
                    <a:cubicBezTo>
                      <a:pt x="6" y="56"/>
                      <a:pt x="4" y="59"/>
                      <a:pt x="4" y="59"/>
                    </a:cubicBezTo>
                    <a:cubicBezTo>
                      <a:pt x="0" y="56"/>
                      <a:pt x="4" y="51"/>
                      <a:pt x="3" y="44"/>
                    </a:cubicBezTo>
                    <a:cubicBezTo>
                      <a:pt x="10" y="44"/>
                      <a:pt x="16" y="44"/>
                      <a:pt x="21" y="42"/>
                    </a:cubicBezTo>
                    <a:cubicBezTo>
                      <a:pt x="21" y="39"/>
                      <a:pt x="24" y="37"/>
                      <a:pt x="21" y="37"/>
                    </a:cubicBezTo>
                    <a:cubicBezTo>
                      <a:pt x="23" y="34"/>
                      <a:pt x="38" y="30"/>
                      <a:pt x="34" y="27"/>
                    </a:cubicBezTo>
                    <a:cubicBezTo>
                      <a:pt x="37" y="25"/>
                      <a:pt x="41" y="24"/>
                      <a:pt x="46" y="24"/>
                    </a:cubicBezTo>
                    <a:cubicBezTo>
                      <a:pt x="48" y="24"/>
                      <a:pt x="46" y="20"/>
                      <a:pt x="47" y="18"/>
                    </a:cubicBezTo>
                    <a:cubicBezTo>
                      <a:pt x="48" y="17"/>
                      <a:pt x="51" y="18"/>
                      <a:pt x="51" y="18"/>
                    </a:cubicBezTo>
                    <a:cubicBezTo>
                      <a:pt x="52" y="16"/>
                      <a:pt x="51" y="13"/>
                      <a:pt x="55" y="14"/>
                    </a:cubicBezTo>
                    <a:cubicBezTo>
                      <a:pt x="52" y="6"/>
                      <a:pt x="60" y="8"/>
                      <a:pt x="62" y="5"/>
                    </a:cubicBezTo>
                    <a:cubicBezTo>
                      <a:pt x="62" y="5"/>
                      <a:pt x="61" y="5"/>
                      <a:pt x="6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7" name="任意多边形: 形状 97"/>
              <p:cNvSpPr/>
              <p:nvPr/>
            </p:nvSpPr>
            <p:spPr bwMode="auto">
              <a:xfrm>
                <a:off x="7540026" y="2224697"/>
                <a:ext cx="71440" cy="81245"/>
              </a:xfrm>
              <a:custGeom>
                <a:avLst/>
                <a:gdLst>
                  <a:gd name="T0" fmla="*/ 30 w 34"/>
                  <a:gd name="T1" fmla="*/ 1 h 39"/>
                  <a:gd name="T2" fmla="*/ 24 w 34"/>
                  <a:gd name="T3" fmla="*/ 8 h 39"/>
                  <a:gd name="T4" fmla="*/ 23 w 34"/>
                  <a:gd name="T5" fmla="*/ 8 h 39"/>
                  <a:gd name="T6" fmla="*/ 24 w 34"/>
                  <a:gd name="T7" fmla="*/ 14 h 39"/>
                  <a:gd name="T8" fmla="*/ 28 w 34"/>
                  <a:gd name="T9" fmla="*/ 17 h 39"/>
                  <a:gd name="T10" fmla="*/ 30 w 34"/>
                  <a:gd name="T11" fmla="*/ 34 h 39"/>
                  <a:gd name="T12" fmla="*/ 23 w 34"/>
                  <a:gd name="T13" fmla="*/ 34 h 39"/>
                  <a:gd name="T14" fmla="*/ 17 w 34"/>
                  <a:gd name="T15" fmla="*/ 16 h 39"/>
                  <a:gd name="T16" fmla="*/ 10 w 34"/>
                  <a:gd name="T17" fmla="*/ 21 h 39"/>
                  <a:gd name="T18" fmla="*/ 10 w 34"/>
                  <a:gd name="T19" fmla="*/ 32 h 39"/>
                  <a:gd name="T20" fmla="*/ 4 w 34"/>
                  <a:gd name="T21" fmla="*/ 38 h 39"/>
                  <a:gd name="T22" fmla="*/ 2 w 34"/>
                  <a:gd name="T23" fmla="*/ 29 h 39"/>
                  <a:gd name="T24" fmla="*/ 4 w 34"/>
                  <a:gd name="T25" fmla="*/ 27 h 39"/>
                  <a:gd name="T26" fmla="*/ 2 w 34"/>
                  <a:gd name="T27" fmla="*/ 25 h 39"/>
                  <a:gd name="T28" fmla="*/ 4 w 34"/>
                  <a:gd name="T29" fmla="*/ 17 h 39"/>
                  <a:gd name="T30" fmla="*/ 0 w 34"/>
                  <a:gd name="T31" fmla="*/ 14 h 39"/>
                  <a:gd name="T32" fmla="*/ 15 w 34"/>
                  <a:gd name="T33" fmla="*/ 1 h 39"/>
                  <a:gd name="T34" fmla="*/ 30 w 34"/>
                  <a:gd name="T3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9">
                    <a:moveTo>
                      <a:pt x="30" y="1"/>
                    </a:moveTo>
                    <a:cubicBezTo>
                      <a:pt x="34" y="9"/>
                      <a:pt x="21" y="5"/>
                      <a:pt x="24" y="8"/>
                    </a:cubicBezTo>
                    <a:cubicBezTo>
                      <a:pt x="27" y="11"/>
                      <a:pt x="25" y="9"/>
                      <a:pt x="23" y="8"/>
                    </a:cubicBezTo>
                    <a:cubicBezTo>
                      <a:pt x="23" y="11"/>
                      <a:pt x="23" y="12"/>
                      <a:pt x="24" y="14"/>
                    </a:cubicBezTo>
                    <a:cubicBezTo>
                      <a:pt x="25" y="15"/>
                      <a:pt x="28" y="17"/>
                      <a:pt x="28" y="17"/>
                    </a:cubicBezTo>
                    <a:cubicBezTo>
                      <a:pt x="30" y="22"/>
                      <a:pt x="28" y="28"/>
                      <a:pt x="30" y="34"/>
                    </a:cubicBezTo>
                    <a:cubicBezTo>
                      <a:pt x="28" y="34"/>
                      <a:pt x="25" y="34"/>
                      <a:pt x="23" y="34"/>
                    </a:cubicBezTo>
                    <a:cubicBezTo>
                      <a:pt x="20" y="28"/>
                      <a:pt x="17" y="23"/>
                      <a:pt x="17" y="16"/>
                    </a:cubicBezTo>
                    <a:cubicBezTo>
                      <a:pt x="13" y="16"/>
                      <a:pt x="16" y="23"/>
                      <a:pt x="10" y="21"/>
                    </a:cubicBezTo>
                    <a:cubicBezTo>
                      <a:pt x="10" y="25"/>
                      <a:pt x="10" y="29"/>
                      <a:pt x="10" y="32"/>
                    </a:cubicBezTo>
                    <a:cubicBezTo>
                      <a:pt x="10" y="37"/>
                      <a:pt x="4" y="34"/>
                      <a:pt x="4" y="38"/>
                    </a:cubicBezTo>
                    <a:cubicBezTo>
                      <a:pt x="1" y="39"/>
                      <a:pt x="1" y="32"/>
                      <a:pt x="2" y="29"/>
                    </a:cubicBezTo>
                    <a:cubicBezTo>
                      <a:pt x="2" y="28"/>
                      <a:pt x="4" y="27"/>
                      <a:pt x="4" y="27"/>
                    </a:cubicBezTo>
                    <a:cubicBezTo>
                      <a:pt x="4" y="25"/>
                      <a:pt x="2" y="26"/>
                      <a:pt x="2" y="25"/>
                    </a:cubicBezTo>
                    <a:cubicBezTo>
                      <a:pt x="2" y="24"/>
                      <a:pt x="5" y="20"/>
                      <a:pt x="4" y="17"/>
                    </a:cubicBezTo>
                    <a:cubicBezTo>
                      <a:pt x="5" y="14"/>
                      <a:pt x="2" y="14"/>
                      <a:pt x="0" y="14"/>
                    </a:cubicBezTo>
                    <a:cubicBezTo>
                      <a:pt x="2" y="7"/>
                      <a:pt x="5" y="0"/>
                      <a:pt x="15" y="1"/>
                    </a:cubicBezTo>
                    <a:cubicBezTo>
                      <a:pt x="9" y="7"/>
                      <a:pt x="26" y="1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8" name="任意多边形: 形状 98"/>
              <p:cNvSpPr/>
              <p:nvPr/>
            </p:nvSpPr>
            <p:spPr bwMode="auto">
              <a:xfrm>
                <a:off x="7328508" y="2304541"/>
                <a:ext cx="163892" cy="47627"/>
              </a:xfrm>
              <a:custGeom>
                <a:avLst/>
                <a:gdLst>
                  <a:gd name="T0" fmla="*/ 2 w 79"/>
                  <a:gd name="T1" fmla="*/ 7 h 23"/>
                  <a:gd name="T2" fmla="*/ 9 w 79"/>
                  <a:gd name="T3" fmla="*/ 2 h 23"/>
                  <a:gd name="T4" fmla="*/ 13 w 79"/>
                  <a:gd name="T5" fmla="*/ 6 h 23"/>
                  <a:gd name="T6" fmla="*/ 16 w 79"/>
                  <a:gd name="T7" fmla="*/ 7 h 23"/>
                  <a:gd name="T8" fmla="*/ 35 w 79"/>
                  <a:gd name="T9" fmla="*/ 11 h 23"/>
                  <a:gd name="T10" fmla="*/ 54 w 79"/>
                  <a:gd name="T11" fmla="*/ 9 h 23"/>
                  <a:gd name="T12" fmla="*/ 57 w 79"/>
                  <a:gd name="T13" fmla="*/ 13 h 23"/>
                  <a:gd name="T14" fmla="*/ 63 w 79"/>
                  <a:gd name="T15" fmla="*/ 15 h 23"/>
                  <a:gd name="T16" fmla="*/ 72 w 79"/>
                  <a:gd name="T17" fmla="*/ 15 h 23"/>
                  <a:gd name="T18" fmla="*/ 74 w 79"/>
                  <a:gd name="T19" fmla="*/ 20 h 23"/>
                  <a:gd name="T20" fmla="*/ 71 w 79"/>
                  <a:gd name="T21" fmla="*/ 20 h 23"/>
                  <a:gd name="T22" fmla="*/ 33 w 79"/>
                  <a:gd name="T23" fmla="*/ 15 h 23"/>
                  <a:gd name="T24" fmla="*/ 24 w 79"/>
                  <a:gd name="T25" fmla="*/ 15 h 23"/>
                  <a:gd name="T26" fmla="*/ 11 w 79"/>
                  <a:gd name="T27" fmla="*/ 11 h 23"/>
                  <a:gd name="T28" fmla="*/ 2 w 79"/>
                  <a:gd name="T29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23">
                    <a:moveTo>
                      <a:pt x="2" y="7"/>
                    </a:moveTo>
                    <a:cubicBezTo>
                      <a:pt x="0" y="1"/>
                      <a:pt x="8" y="5"/>
                      <a:pt x="9" y="2"/>
                    </a:cubicBezTo>
                    <a:cubicBezTo>
                      <a:pt x="13" y="0"/>
                      <a:pt x="11" y="4"/>
                      <a:pt x="13" y="6"/>
                    </a:cubicBezTo>
                    <a:cubicBezTo>
                      <a:pt x="14" y="6"/>
                      <a:pt x="17" y="5"/>
                      <a:pt x="16" y="7"/>
                    </a:cubicBezTo>
                    <a:cubicBezTo>
                      <a:pt x="25" y="5"/>
                      <a:pt x="28" y="6"/>
                      <a:pt x="35" y="11"/>
                    </a:cubicBezTo>
                    <a:cubicBezTo>
                      <a:pt x="42" y="7"/>
                      <a:pt x="44" y="9"/>
                      <a:pt x="54" y="9"/>
                    </a:cubicBezTo>
                    <a:cubicBezTo>
                      <a:pt x="57" y="9"/>
                      <a:pt x="57" y="11"/>
                      <a:pt x="57" y="13"/>
                    </a:cubicBezTo>
                    <a:cubicBezTo>
                      <a:pt x="60" y="13"/>
                      <a:pt x="63" y="13"/>
                      <a:pt x="63" y="15"/>
                    </a:cubicBezTo>
                    <a:cubicBezTo>
                      <a:pt x="68" y="12"/>
                      <a:pt x="72" y="19"/>
                      <a:pt x="72" y="15"/>
                    </a:cubicBezTo>
                    <a:cubicBezTo>
                      <a:pt x="79" y="15"/>
                      <a:pt x="68" y="21"/>
                      <a:pt x="74" y="20"/>
                    </a:cubicBezTo>
                    <a:cubicBezTo>
                      <a:pt x="73" y="23"/>
                      <a:pt x="73" y="20"/>
                      <a:pt x="71" y="20"/>
                    </a:cubicBezTo>
                    <a:cubicBezTo>
                      <a:pt x="56" y="23"/>
                      <a:pt x="45" y="17"/>
                      <a:pt x="33" y="15"/>
                    </a:cubicBezTo>
                    <a:cubicBezTo>
                      <a:pt x="30" y="14"/>
                      <a:pt x="27" y="15"/>
                      <a:pt x="24" y="15"/>
                    </a:cubicBezTo>
                    <a:cubicBezTo>
                      <a:pt x="19" y="14"/>
                      <a:pt x="15" y="12"/>
                      <a:pt x="11" y="11"/>
                    </a:cubicBezTo>
                    <a:cubicBezTo>
                      <a:pt x="7" y="10"/>
                      <a:pt x="2" y="1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9" name="任意多边形: 形状 99"/>
              <p:cNvSpPr/>
              <p:nvPr/>
            </p:nvSpPr>
            <p:spPr bwMode="auto">
              <a:xfrm>
                <a:off x="7547030" y="2360572"/>
                <a:ext cx="25214" cy="9806"/>
              </a:xfrm>
              <a:custGeom>
                <a:avLst/>
                <a:gdLst>
                  <a:gd name="T0" fmla="*/ 5 w 12"/>
                  <a:gd name="T1" fmla="*/ 3 h 5"/>
                  <a:gd name="T2" fmla="*/ 12 w 12"/>
                  <a:gd name="T3" fmla="*/ 5 h 5"/>
                  <a:gd name="T4" fmla="*/ 5 w 12"/>
                  <a:gd name="T5" fmla="*/ 5 h 5"/>
                  <a:gd name="T6" fmla="*/ 3 w 12"/>
                  <a:gd name="T7" fmla="*/ 3 h 5"/>
                  <a:gd name="T8" fmla="*/ 5 w 12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5" y="3"/>
                    </a:moveTo>
                    <a:cubicBezTo>
                      <a:pt x="8" y="3"/>
                      <a:pt x="12" y="2"/>
                      <a:pt x="12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0" y="0"/>
                      <a:pt x="4" y="1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0" name="任意多边形: 形状 100"/>
              <p:cNvSpPr/>
              <p:nvPr/>
            </p:nvSpPr>
            <p:spPr bwMode="auto">
              <a:xfrm>
                <a:off x="8288044" y="2892869"/>
                <a:ext cx="120467" cy="121868"/>
              </a:xfrm>
              <a:custGeom>
                <a:avLst/>
                <a:gdLst>
                  <a:gd name="T0" fmla="*/ 1 w 58"/>
                  <a:gd name="T1" fmla="*/ 51 h 59"/>
                  <a:gd name="T2" fmla="*/ 5 w 58"/>
                  <a:gd name="T3" fmla="*/ 43 h 59"/>
                  <a:gd name="T4" fmla="*/ 8 w 58"/>
                  <a:gd name="T5" fmla="*/ 41 h 59"/>
                  <a:gd name="T6" fmla="*/ 8 w 58"/>
                  <a:gd name="T7" fmla="*/ 38 h 59"/>
                  <a:gd name="T8" fmla="*/ 12 w 58"/>
                  <a:gd name="T9" fmla="*/ 38 h 59"/>
                  <a:gd name="T10" fmla="*/ 14 w 58"/>
                  <a:gd name="T11" fmla="*/ 34 h 59"/>
                  <a:gd name="T12" fmla="*/ 21 w 58"/>
                  <a:gd name="T13" fmla="*/ 32 h 59"/>
                  <a:gd name="T14" fmla="*/ 25 w 58"/>
                  <a:gd name="T15" fmla="*/ 28 h 59"/>
                  <a:gd name="T16" fmla="*/ 29 w 58"/>
                  <a:gd name="T17" fmla="*/ 23 h 59"/>
                  <a:gd name="T18" fmla="*/ 33 w 58"/>
                  <a:gd name="T19" fmla="*/ 19 h 59"/>
                  <a:gd name="T20" fmla="*/ 38 w 58"/>
                  <a:gd name="T21" fmla="*/ 21 h 59"/>
                  <a:gd name="T22" fmla="*/ 36 w 58"/>
                  <a:gd name="T23" fmla="*/ 13 h 59"/>
                  <a:gd name="T24" fmla="*/ 44 w 58"/>
                  <a:gd name="T25" fmla="*/ 4 h 59"/>
                  <a:gd name="T26" fmla="*/ 49 w 58"/>
                  <a:gd name="T27" fmla="*/ 0 h 59"/>
                  <a:gd name="T28" fmla="*/ 55 w 58"/>
                  <a:gd name="T29" fmla="*/ 4 h 59"/>
                  <a:gd name="T30" fmla="*/ 57 w 58"/>
                  <a:gd name="T31" fmla="*/ 13 h 59"/>
                  <a:gd name="T32" fmla="*/ 55 w 58"/>
                  <a:gd name="T33" fmla="*/ 19 h 59"/>
                  <a:gd name="T34" fmla="*/ 51 w 58"/>
                  <a:gd name="T35" fmla="*/ 19 h 59"/>
                  <a:gd name="T36" fmla="*/ 49 w 58"/>
                  <a:gd name="T37" fmla="*/ 28 h 59"/>
                  <a:gd name="T38" fmla="*/ 42 w 58"/>
                  <a:gd name="T39" fmla="*/ 30 h 59"/>
                  <a:gd name="T40" fmla="*/ 36 w 58"/>
                  <a:gd name="T41" fmla="*/ 43 h 59"/>
                  <a:gd name="T42" fmla="*/ 33 w 58"/>
                  <a:gd name="T43" fmla="*/ 51 h 59"/>
                  <a:gd name="T44" fmla="*/ 29 w 58"/>
                  <a:gd name="T45" fmla="*/ 54 h 59"/>
                  <a:gd name="T46" fmla="*/ 14 w 58"/>
                  <a:gd name="T47" fmla="*/ 49 h 59"/>
                  <a:gd name="T48" fmla="*/ 7 w 58"/>
                  <a:gd name="T49" fmla="*/ 51 h 59"/>
                  <a:gd name="T50" fmla="*/ 5 w 58"/>
                  <a:gd name="T51" fmla="*/ 47 h 59"/>
                  <a:gd name="T52" fmla="*/ 1 w 58"/>
                  <a:gd name="T53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59">
                    <a:moveTo>
                      <a:pt x="1" y="51"/>
                    </a:moveTo>
                    <a:cubicBezTo>
                      <a:pt x="0" y="48"/>
                      <a:pt x="3" y="45"/>
                      <a:pt x="5" y="43"/>
                    </a:cubicBezTo>
                    <a:cubicBezTo>
                      <a:pt x="5" y="43"/>
                      <a:pt x="8" y="42"/>
                      <a:pt x="8" y="41"/>
                    </a:cubicBezTo>
                    <a:cubicBezTo>
                      <a:pt x="9" y="41"/>
                      <a:pt x="8" y="38"/>
                      <a:pt x="8" y="38"/>
                    </a:cubicBezTo>
                    <a:cubicBezTo>
                      <a:pt x="9" y="37"/>
                      <a:pt x="12" y="38"/>
                      <a:pt x="12" y="38"/>
                    </a:cubicBezTo>
                    <a:cubicBezTo>
                      <a:pt x="13" y="37"/>
                      <a:pt x="13" y="34"/>
                      <a:pt x="14" y="34"/>
                    </a:cubicBezTo>
                    <a:cubicBezTo>
                      <a:pt x="16" y="33"/>
                      <a:pt x="20" y="34"/>
                      <a:pt x="21" y="32"/>
                    </a:cubicBezTo>
                    <a:cubicBezTo>
                      <a:pt x="23" y="29"/>
                      <a:pt x="21" y="29"/>
                      <a:pt x="25" y="28"/>
                    </a:cubicBezTo>
                    <a:cubicBezTo>
                      <a:pt x="29" y="28"/>
                      <a:pt x="27" y="25"/>
                      <a:pt x="29" y="23"/>
                    </a:cubicBezTo>
                    <a:cubicBezTo>
                      <a:pt x="29" y="22"/>
                      <a:pt x="35" y="27"/>
                      <a:pt x="33" y="19"/>
                    </a:cubicBezTo>
                    <a:cubicBezTo>
                      <a:pt x="36" y="18"/>
                      <a:pt x="36" y="21"/>
                      <a:pt x="38" y="21"/>
                    </a:cubicBezTo>
                    <a:cubicBezTo>
                      <a:pt x="38" y="17"/>
                      <a:pt x="36" y="17"/>
                      <a:pt x="36" y="13"/>
                    </a:cubicBezTo>
                    <a:cubicBezTo>
                      <a:pt x="43" y="15"/>
                      <a:pt x="42" y="7"/>
                      <a:pt x="44" y="4"/>
                    </a:cubicBezTo>
                    <a:cubicBezTo>
                      <a:pt x="45" y="2"/>
                      <a:pt x="50" y="4"/>
                      <a:pt x="49" y="0"/>
                    </a:cubicBezTo>
                    <a:cubicBezTo>
                      <a:pt x="51" y="1"/>
                      <a:pt x="51" y="5"/>
                      <a:pt x="55" y="4"/>
                    </a:cubicBezTo>
                    <a:cubicBezTo>
                      <a:pt x="53" y="9"/>
                      <a:pt x="58" y="9"/>
                      <a:pt x="57" y="13"/>
                    </a:cubicBezTo>
                    <a:cubicBezTo>
                      <a:pt x="54" y="13"/>
                      <a:pt x="56" y="17"/>
                      <a:pt x="55" y="19"/>
                    </a:cubicBezTo>
                    <a:cubicBezTo>
                      <a:pt x="55" y="19"/>
                      <a:pt x="52" y="18"/>
                      <a:pt x="51" y="19"/>
                    </a:cubicBezTo>
                    <a:cubicBezTo>
                      <a:pt x="50" y="20"/>
                      <a:pt x="50" y="24"/>
                      <a:pt x="49" y="28"/>
                    </a:cubicBezTo>
                    <a:cubicBezTo>
                      <a:pt x="46" y="31"/>
                      <a:pt x="46" y="27"/>
                      <a:pt x="42" y="30"/>
                    </a:cubicBezTo>
                    <a:cubicBezTo>
                      <a:pt x="37" y="33"/>
                      <a:pt x="38" y="39"/>
                      <a:pt x="36" y="43"/>
                    </a:cubicBezTo>
                    <a:cubicBezTo>
                      <a:pt x="36" y="44"/>
                      <a:pt x="31" y="45"/>
                      <a:pt x="33" y="51"/>
                    </a:cubicBezTo>
                    <a:cubicBezTo>
                      <a:pt x="29" y="50"/>
                      <a:pt x="29" y="52"/>
                      <a:pt x="29" y="54"/>
                    </a:cubicBezTo>
                    <a:cubicBezTo>
                      <a:pt x="24" y="49"/>
                      <a:pt x="15" y="59"/>
                      <a:pt x="14" y="49"/>
                    </a:cubicBezTo>
                    <a:cubicBezTo>
                      <a:pt x="13" y="49"/>
                      <a:pt x="9" y="52"/>
                      <a:pt x="7" y="51"/>
                    </a:cubicBezTo>
                    <a:cubicBezTo>
                      <a:pt x="6" y="51"/>
                      <a:pt x="4" y="47"/>
                      <a:pt x="5" y="47"/>
                    </a:cubicBezTo>
                    <a:cubicBezTo>
                      <a:pt x="1" y="47"/>
                      <a:pt x="9" y="54"/>
                      <a:pt x="1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1" name="任意多边形: 形状 101"/>
              <p:cNvSpPr/>
              <p:nvPr/>
            </p:nvSpPr>
            <p:spPr bwMode="auto">
              <a:xfrm>
                <a:off x="4137527" y="505936"/>
                <a:ext cx="169495" cy="126070"/>
              </a:xfrm>
              <a:custGeom>
                <a:avLst/>
                <a:gdLst>
                  <a:gd name="T0" fmla="*/ 22 w 82"/>
                  <a:gd name="T1" fmla="*/ 0 h 61"/>
                  <a:gd name="T2" fmla="*/ 31 w 82"/>
                  <a:gd name="T3" fmla="*/ 8 h 61"/>
                  <a:gd name="T4" fmla="*/ 37 w 82"/>
                  <a:gd name="T5" fmla="*/ 9 h 61"/>
                  <a:gd name="T6" fmla="*/ 41 w 82"/>
                  <a:gd name="T7" fmla="*/ 9 h 61"/>
                  <a:gd name="T8" fmla="*/ 43 w 82"/>
                  <a:gd name="T9" fmla="*/ 11 h 61"/>
                  <a:gd name="T10" fmla="*/ 48 w 82"/>
                  <a:gd name="T11" fmla="*/ 15 h 61"/>
                  <a:gd name="T12" fmla="*/ 54 w 82"/>
                  <a:gd name="T13" fmla="*/ 15 h 61"/>
                  <a:gd name="T14" fmla="*/ 65 w 82"/>
                  <a:gd name="T15" fmla="*/ 19 h 61"/>
                  <a:gd name="T16" fmla="*/ 65 w 82"/>
                  <a:gd name="T17" fmla="*/ 24 h 61"/>
                  <a:gd name="T18" fmla="*/ 71 w 82"/>
                  <a:gd name="T19" fmla="*/ 24 h 61"/>
                  <a:gd name="T20" fmla="*/ 71 w 82"/>
                  <a:gd name="T21" fmla="*/ 28 h 61"/>
                  <a:gd name="T22" fmla="*/ 82 w 82"/>
                  <a:gd name="T23" fmla="*/ 36 h 61"/>
                  <a:gd name="T24" fmla="*/ 80 w 82"/>
                  <a:gd name="T25" fmla="*/ 41 h 61"/>
                  <a:gd name="T26" fmla="*/ 76 w 82"/>
                  <a:gd name="T27" fmla="*/ 39 h 61"/>
                  <a:gd name="T28" fmla="*/ 67 w 82"/>
                  <a:gd name="T29" fmla="*/ 45 h 61"/>
                  <a:gd name="T30" fmla="*/ 65 w 82"/>
                  <a:gd name="T31" fmla="*/ 49 h 61"/>
                  <a:gd name="T32" fmla="*/ 61 w 82"/>
                  <a:gd name="T33" fmla="*/ 52 h 61"/>
                  <a:gd name="T34" fmla="*/ 50 w 82"/>
                  <a:gd name="T35" fmla="*/ 52 h 61"/>
                  <a:gd name="T36" fmla="*/ 50 w 82"/>
                  <a:gd name="T37" fmla="*/ 54 h 61"/>
                  <a:gd name="T38" fmla="*/ 43 w 82"/>
                  <a:gd name="T39" fmla="*/ 56 h 61"/>
                  <a:gd name="T40" fmla="*/ 41 w 82"/>
                  <a:gd name="T41" fmla="*/ 52 h 61"/>
                  <a:gd name="T42" fmla="*/ 30 w 82"/>
                  <a:gd name="T43" fmla="*/ 52 h 61"/>
                  <a:gd name="T44" fmla="*/ 26 w 82"/>
                  <a:gd name="T45" fmla="*/ 49 h 61"/>
                  <a:gd name="T46" fmla="*/ 31 w 82"/>
                  <a:gd name="T47" fmla="*/ 45 h 61"/>
                  <a:gd name="T48" fmla="*/ 22 w 82"/>
                  <a:gd name="T49" fmla="*/ 43 h 61"/>
                  <a:gd name="T50" fmla="*/ 28 w 82"/>
                  <a:gd name="T51" fmla="*/ 39 h 61"/>
                  <a:gd name="T52" fmla="*/ 31 w 82"/>
                  <a:gd name="T53" fmla="*/ 36 h 61"/>
                  <a:gd name="T54" fmla="*/ 37 w 82"/>
                  <a:gd name="T55" fmla="*/ 37 h 61"/>
                  <a:gd name="T56" fmla="*/ 35 w 82"/>
                  <a:gd name="T57" fmla="*/ 32 h 61"/>
                  <a:gd name="T58" fmla="*/ 18 w 82"/>
                  <a:gd name="T59" fmla="*/ 36 h 61"/>
                  <a:gd name="T60" fmla="*/ 13 w 82"/>
                  <a:gd name="T61" fmla="*/ 34 h 61"/>
                  <a:gd name="T62" fmla="*/ 9 w 82"/>
                  <a:gd name="T63" fmla="*/ 30 h 61"/>
                  <a:gd name="T64" fmla="*/ 2 w 82"/>
                  <a:gd name="T65" fmla="*/ 26 h 61"/>
                  <a:gd name="T66" fmla="*/ 0 w 82"/>
                  <a:gd name="T67" fmla="*/ 21 h 61"/>
                  <a:gd name="T68" fmla="*/ 5 w 82"/>
                  <a:gd name="T69" fmla="*/ 17 h 61"/>
                  <a:gd name="T70" fmla="*/ 9 w 82"/>
                  <a:gd name="T71" fmla="*/ 13 h 61"/>
                  <a:gd name="T72" fmla="*/ 11 w 82"/>
                  <a:gd name="T73" fmla="*/ 8 h 61"/>
                  <a:gd name="T74" fmla="*/ 15 w 82"/>
                  <a:gd name="T75" fmla="*/ 8 h 61"/>
                  <a:gd name="T76" fmla="*/ 18 w 82"/>
                  <a:gd name="T77" fmla="*/ 4 h 61"/>
                  <a:gd name="T78" fmla="*/ 22 w 82"/>
                  <a:gd name="T7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61">
                    <a:moveTo>
                      <a:pt x="22" y="0"/>
                    </a:moveTo>
                    <a:cubicBezTo>
                      <a:pt x="25" y="3"/>
                      <a:pt x="30" y="3"/>
                      <a:pt x="31" y="8"/>
                    </a:cubicBezTo>
                    <a:cubicBezTo>
                      <a:pt x="35" y="6"/>
                      <a:pt x="36" y="9"/>
                      <a:pt x="37" y="9"/>
                    </a:cubicBezTo>
                    <a:cubicBezTo>
                      <a:pt x="38" y="10"/>
                      <a:pt x="40" y="9"/>
                      <a:pt x="41" y="9"/>
                    </a:cubicBezTo>
                    <a:cubicBezTo>
                      <a:pt x="41" y="10"/>
                      <a:pt x="41" y="13"/>
                      <a:pt x="43" y="11"/>
                    </a:cubicBezTo>
                    <a:cubicBezTo>
                      <a:pt x="46" y="8"/>
                      <a:pt x="45" y="13"/>
                      <a:pt x="48" y="15"/>
                    </a:cubicBezTo>
                    <a:cubicBezTo>
                      <a:pt x="49" y="16"/>
                      <a:pt x="52" y="14"/>
                      <a:pt x="54" y="15"/>
                    </a:cubicBezTo>
                    <a:cubicBezTo>
                      <a:pt x="55" y="16"/>
                      <a:pt x="58" y="21"/>
                      <a:pt x="65" y="19"/>
                    </a:cubicBezTo>
                    <a:cubicBezTo>
                      <a:pt x="65" y="21"/>
                      <a:pt x="65" y="22"/>
                      <a:pt x="65" y="24"/>
                    </a:cubicBezTo>
                    <a:cubicBezTo>
                      <a:pt x="66" y="25"/>
                      <a:pt x="69" y="23"/>
                      <a:pt x="71" y="24"/>
                    </a:cubicBezTo>
                    <a:cubicBezTo>
                      <a:pt x="71" y="25"/>
                      <a:pt x="70" y="28"/>
                      <a:pt x="71" y="28"/>
                    </a:cubicBezTo>
                    <a:cubicBezTo>
                      <a:pt x="73" y="30"/>
                      <a:pt x="78" y="32"/>
                      <a:pt x="82" y="36"/>
                    </a:cubicBezTo>
                    <a:cubicBezTo>
                      <a:pt x="82" y="37"/>
                      <a:pt x="81" y="41"/>
                      <a:pt x="80" y="41"/>
                    </a:cubicBezTo>
                    <a:cubicBezTo>
                      <a:pt x="78" y="42"/>
                      <a:pt x="76" y="39"/>
                      <a:pt x="76" y="39"/>
                    </a:cubicBezTo>
                    <a:cubicBezTo>
                      <a:pt x="73" y="41"/>
                      <a:pt x="71" y="44"/>
                      <a:pt x="67" y="45"/>
                    </a:cubicBezTo>
                    <a:cubicBezTo>
                      <a:pt x="65" y="45"/>
                      <a:pt x="65" y="47"/>
                      <a:pt x="65" y="49"/>
                    </a:cubicBezTo>
                    <a:cubicBezTo>
                      <a:pt x="62" y="48"/>
                      <a:pt x="61" y="50"/>
                      <a:pt x="61" y="52"/>
                    </a:cubicBezTo>
                    <a:cubicBezTo>
                      <a:pt x="55" y="53"/>
                      <a:pt x="54" y="48"/>
                      <a:pt x="50" y="52"/>
                    </a:cubicBezTo>
                    <a:cubicBezTo>
                      <a:pt x="48" y="53"/>
                      <a:pt x="49" y="54"/>
                      <a:pt x="50" y="54"/>
                    </a:cubicBezTo>
                    <a:cubicBezTo>
                      <a:pt x="49" y="61"/>
                      <a:pt x="43" y="49"/>
                      <a:pt x="43" y="56"/>
                    </a:cubicBezTo>
                    <a:cubicBezTo>
                      <a:pt x="41" y="56"/>
                      <a:pt x="41" y="54"/>
                      <a:pt x="41" y="52"/>
                    </a:cubicBezTo>
                    <a:cubicBezTo>
                      <a:pt x="37" y="56"/>
                      <a:pt x="35" y="51"/>
                      <a:pt x="30" y="52"/>
                    </a:cubicBezTo>
                    <a:cubicBezTo>
                      <a:pt x="30" y="49"/>
                      <a:pt x="28" y="49"/>
                      <a:pt x="26" y="49"/>
                    </a:cubicBezTo>
                    <a:cubicBezTo>
                      <a:pt x="26" y="46"/>
                      <a:pt x="31" y="48"/>
                      <a:pt x="31" y="45"/>
                    </a:cubicBezTo>
                    <a:cubicBezTo>
                      <a:pt x="32" y="41"/>
                      <a:pt x="25" y="44"/>
                      <a:pt x="22" y="43"/>
                    </a:cubicBezTo>
                    <a:cubicBezTo>
                      <a:pt x="21" y="38"/>
                      <a:pt x="25" y="40"/>
                      <a:pt x="28" y="39"/>
                    </a:cubicBezTo>
                    <a:cubicBezTo>
                      <a:pt x="28" y="39"/>
                      <a:pt x="31" y="36"/>
                      <a:pt x="31" y="36"/>
                    </a:cubicBezTo>
                    <a:cubicBezTo>
                      <a:pt x="33" y="35"/>
                      <a:pt x="34" y="38"/>
                      <a:pt x="37" y="37"/>
                    </a:cubicBezTo>
                    <a:cubicBezTo>
                      <a:pt x="37" y="34"/>
                      <a:pt x="35" y="34"/>
                      <a:pt x="35" y="32"/>
                    </a:cubicBezTo>
                    <a:cubicBezTo>
                      <a:pt x="33" y="33"/>
                      <a:pt x="22" y="32"/>
                      <a:pt x="18" y="36"/>
                    </a:cubicBezTo>
                    <a:cubicBezTo>
                      <a:pt x="15" y="39"/>
                      <a:pt x="18" y="35"/>
                      <a:pt x="13" y="34"/>
                    </a:cubicBezTo>
                    <a:cubicBezTo>
                      <a:pt x="7" y="32"/>
                      <a:pt x="3" y="35"/>
                      <a:pt x="9" y="30"/>
                    </a:cubicBezTo>
                    <a:cubicBezTo>
                      <a:pt x="9" y="26"/>
                      <a:pt x="3" y="29"/>
                      <a:pt x="2" y="26"/>
                    </a:cubicBezTo>
                    <a:cubicBezTo>
                      <a:pt x="4" y="22"/>
                      <a:pt x="8" y="17"/>
                      <a:pt x="0" y="21"/>
                    </a:cubicBezTo>
                    <a:cubicBezTo>
                      <a:pt x="0" y="18"/>
                      <a:pt x="2" y="17"/>
                      <a:pt x="5" y="17"/>
                    </a:cubicBezTo>
                    <a:cubicBezTo>
                      <a:pt x="7" y="16"/>
                      <a:pt x="7" y="13"/>
                      <a:pt x="9" y="13"/>
                    </a:cubicBezTo>
                    <a:cubicBezTo>
                      <a:pt x="12" y="13"/>
                      <a:pt x="9" y="9"/>
                      <a:pt x="11" y="8"/>
                    </a:cubicBezTo>
                    <a:cubicBezTo>
                      <a:pt x="11" y="7"/>
                      <a:pt x="14" y="8"/>
                      <a:pt x="15" y="8"/>
                    </a:cubicBezTo>
                    <a:cubicBezTo>
                      <a:pt x="17" y="7"/>
                      <a:pt x="16" y="4"/>
                      <a:pt x="18" y="4"/>
                    </a:cubicBezTo>
                    <a:cubicBezTo>
                      <a:pt x="19" y="2"/>
                      <a:pt x="22" y="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2" name="任意多边形: 形状 102"/>
              <p:cNvSpPr/>
              <p:nvPr/>
            </p:nvSpPr>
            <p:spPr bwMode="auto">
              <a:xfrm>
                <a:off x="5831072" y="552163"/>
                <a:ext cx="225526" cy="113464"/>
              </a:xfrm>
              <a:custGeom>
                <a:avLst/>
                <a:gdLst>
                  <a:gd name="T0" fmla="*/ 37 w 109"/>
                  <a:gd name="T1" fmla="*/ 38 h 55"/>
                  <a:gd name="T2" fmla="*/ 34 w 109"/>
                  <a:gd name="T3" fmla="*/ 40 h 55"/>
                  <a:gd name="T4" fmla="*/ 24 w 109"/>
                  <a:gd name="T5" fmla="*/ 38 h 55"/>
                  <a:gd name="T6" fmla="*/ 30 w 109"/>
                  <a:gd name="T7" fmla="*/ 34 h 55"/>
                  <a:gd name="T8" fmla="*/ 41 w 109"/>
                  <a:gd name="T9" fmla="*/ 27 h 55"/>
                  <a:gd name="T10" fmla="*/ 37 w 109"/>
                  <a:gd name="T11" fmla="*/ 21 h 55"/>
                  <a:gd name="T12" fmla="*/ 28 w 109"/>
                  <a:gd name="T13" fmla="*/ 21 h 55"/>
                  <a:gd name="T14" fmla="*/ 19 w 109"/>
                  <a:gd name="T15" fmla="*/ 28 h 55"/>
                  <a:gd name="T16" fmla="*/ 6 w 109"/>
                  <a:gd name="T17" fmla="*/ 27 h 55"/>
                  <a:gd name="T18" fmla="*/ 8 w 109"/>
                  <a:gd name="T19" fmla="*/ 14 h 55"/>
                  <a:gd name="T20" fmla="*/ 4 w 109"/>
                  <a:gd name="T21" fmla="*/ 15 h 55"/>
                  <a:gd name="T22" fmla="*/ 2 w 109"/>
                  <a:gd name="T23" fmla="*/ 6 h 55"/>
                  <a:gd name="T24" fmla="*/ 6 w 109"/>
                  <a:gd name="T25" fmla="*/ 8 h 55"/>
                  <a:gd name="T26" fmla="*/ 17 w 109"/>
                  <a:gd name="T27" fmla="*/ 4 h 55"/>
                  <a:gd name="T28" fmla="*/ 19 w 109"/>
                  <a:gd name="T29" fmla="*/ 10 h 55"/>
                  <a:gd name="T30" fmla="*/ 34 w 109"/>
                  <a:gd name="T31" fmla="*/ 12 h 55"/>
                  <a:gd name="T32" fmla="*/ 39 w 109"/>
                  <a:gd name="T33" fmla="*/ 4 h 55"/>
                  <a:gd name="T34" fmla="*/ 58 w 109"/>
                  <a:gd name="T35" fmla="*/ 6 h 55"/>
                  <a:gd name="T36" fmla="*/ 60 w 109"/>
                  <a:gd name="T37" fmla="*/ 6 h 55"/>
                  <a:gd name="T38" fmla="*/ 67 w 109"/>
                  <a:gd name="T39" fmla="*/ 12 h 55"/>
                  <a:gd name="T40" fmla="*/ 65 w 109"/>
                  <a:gd name="T41" fmla="*/ 15 h 55"/>
                  <a:gd name="T42" fmla="*/ 75 w 109"/>
                  <a:gd name="T43" fmla="*/ 14 h 55"/>
                  <a:gd name="T44" fmla="*/ 86 w 109"/>
                  <a:gd name="T45" fmla="*/ 17 h 55"/>
                  <a:gd name="T46" fmla="*/ 88 w 109"/>
                  <a:gd name="T47" fmla="*/ 21 h 55"/>
                  <a:gd name="T48" fmla="*/ 90 w 109"/>
                  <a:gd name="T49" fmla="*/ 23 h 55"/>
                  <a:gd name="T50" fmla="*/ 92 w 109"/>
                  <a:gd name="T51" fmla="*/ 27 h 55"/>
                  <a:gd name="T52" fmla="*/ 95 w 109"/>
                  <a:gd name="T53" fmla="*/ 27 h 55"/>
                  <a:gd name="T54" fmla="*/ 95 w 109"/>
                  <a:gd name="T55" fmla="*/ 30 h 55"/>
                  <a:gd name="T56" fmla="*/ 99 w 109"/>
                  <a:gd name="T57" fmla="*/ 30 h 55"/>
                  <a:gd name="T58" fmla="*/ 101 w 109"/>
                  <a:gd name="T59" fmla="*/ 36 h 55"/>
                  <a:gd name="T60" fmla="*/ 106 w 109"/>
                  <a:gd name="T61" fmla="*/ 36 h 55"/>
                  <a:gd name="T62" fmla="*/ 101 w 109"/>
                  <a:gd name="T63" fmla="*/ 40 h 55"/>
                  <a:gd name="T64" fmla="*/ 101 w 109"/>
                  <a:gd name="T65" fmla="*/ 41 h 55"/>
                  <a:gd name="T66" fmla="*/ 82 w 109"/>
                  <a:gd name="T67" fmla="*/ 41 h 55"/>
                  <a:gd name="T68" fmla="*/ 82 w 109"/>
                  <a:gd name="T69" fmla="*/ 30 h 55"/>
                  <a:gd name="T70" fmla="*/ 64 w 109"/>
                  <a:gd name="T71" fmla="*/ 28 h 55"/>
                  <a:gd name="T72" fmla="*/ 62 w 109"/>
                  <a:gd name="T73" fmla="*/ 34 h 55"/>
                  <a:gd name="T74" fmla="*/ 58 w 109"/>
                  <a:gd name="T75" fmla="*/ 34 h 55"/>
                  <a:gd name="T76" fmla="*/ 54 w 109"/>
                  <a:gd name="T77" fmla="*/ 38 h 55"/>
                  <a:gd name="T78" fmla="*/ 56 w 109"/>
                  <a:gd name="T79" fmla="*/ 40 h 55"/>
                  <a:gd name="T80" fmla="*/ 51 w 109"/>
                  <a:gd name="T81" fmla="*/ 41 h 55"/>
                  <a:gd name="T82" fmla="*/ 51 w 109"/>
                  <a:gd name="T83" fmla="*/ 53 h 55"/>
                  <a:gd name="T84" fmla="*/ 26 w 109"/>
                  <a:gd name="T85" fmla="*/ 45 h 55"/>
                  <a:gd name="T86" fmla="*/ 32 w 109"/>
                  <a:gd name="T87" fmla="*/ 41 h 55"/>
                  <a:gd name="T88" fmla="*/ 39 w 109"/>
                  <a:gd name="T89" fmla="*/ 41 h 55"/>
                  <a:gd name="T90" fmla="*/ 37 w 109"/>
                  <a:gd name="T91" fmla="*/ 3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55">
                    <a:moveTo>
                      <a:pt x="37" y="38"/>
                    </a:moveTo>
                    <a:cubicBezTo>
                      <a:pt x="37" y="34"/>
                      <a:pt x="34" y="40"/>
                      <a:pt x="34" y="40"/>
                    </a:cubicBezTo>
                    <a:cubicBezTo>
                      <a:pt x="31" y="40"/>
                      <a:pt x="29" y="36"/>
                      <a:pt x="24" y="38"/>
                    </a:cubicBezTo>
                    <a:cubicBezTo>
                      <a:pt x="25" y="34"/>
                      <a:pt x="28" y="35"/>
                      <a:pt x="30" y="34"/>
                    </a:cubicBezTo>
                    <a:cubicBezTo>
                      <a:pt x="34" y="32"/>
                      <a:pt x="36" y="27"/>
                      <a:pt x="41" y="27"/>
                    </a:cubicBezTo>
                    <a:cubicBezTo>
                      <a:pt x="40" y="25"/>
                      <a:pt x="37" y="25"/>
                      <a:pt x="37" y="21"/>
                    </a:cubicBezTo>
                    <a:cubicBezTo>
                      <a:pt x="34" y="20"/>
                      <a:pt x="30" y="26"/>
                      <a:pt x="28" y="21"/>
                    </a:cubicBezTo>
                    <a:cubicBezTo>
                      <a:pt x="25" y="24"/>
                      <a:pt x="23" y="27"/>
                      <a:pt x="19" y="28"/>
                    </a:cubicBezTo>
                    <a:cubicBezTo>
                      <a:pt x="13" y="29"/>
                      <a:pt x="12" y="25"/>
                      <a:pt x="6" y="27"/>
                    </a:cubicBezTo>
                    <a:cubicBezTo>
                      <a:pt x="10" y="23"/>
                      <a:pt x="10" y="19"/>
                      <a:pt x="8" y="14"/>
                    </a:cubicBezTo>
                    <a:cubicBezTo>
                      <a:pt x="5" y="13"/>
                      <a:pt x="4" y="14"/>
                      <a:pt x="4" y="15"/>
                    </a:cubicBezTo>
                    <a:cubicBezTo>
                      <a:pt x="0" y="16"/>
                      <a:pt x="3" y="9"/>
                      <a:pt x="2" y="6"/>
                    </a:cubicBezTo>
                    <a:cubicBezTo>
                      <a:pt x="4" y="6"/>
                      <a:pt x="5" y="6"/>
                      <a:pt x="6" y="8"/>
                    </a:cubicBezTo>
                    <a:cubicBezTo>
                      <a:pt x="7" y="4"/>
                      <a:pt x="16" y="8"/>
                      <a:pt x="17" y="4"/>
                    </a:cubicBezTo>
                    <a:cubicBezTo>
                      <a:pt x="19" y="4"/>
                      <a:pt x="19" y="8"/>
                      <a:pt x="19" y="10"/>
                    </a:cubicBezTo>
                    <a:cubicBezTo>
                      <a:pt x="26" y="11"/>
                      <a:pt x="33" y="0"/>
                      <a:pt x="34" y="12"/>
                    </a:cubicBezTo>
                    <a:cubicBezTo>
                      <a:pt x="39" y="12"/>
                      <a:pt x="40" y="9"/>
                      <a:pt x="39" y="4"/>
                    </a:cubicBezTo>
                    <a:cubicBezTo>
                      <a:pt x="44" y="6"/>
                      <a:pt x="51" y="5"/>
                      <a:pt x="58" y="6"/>
                    </a:cubicBezTo>
                    <a:cubicBezTo>
                      <a:pt x="59" y="6"/>
                      <a:pt x="60" y="9"/>
                      <a:pt x="60" y="6"/>
                    </a:cubicBezTo>
                    <a:cubicBezTo>
                      <a:pt x="63" y="7"/>
                      <a:pt x="60" y="15"/>
                      <a:pt x="67" y="12"/>
                    </a:cubicBezTo>
                    <a:cubicBezTo>
                      <a:pt x="67" y="13"/>
                      <a:pt x="65" y="13"/>
                      <a:pt x="65" y="15"/>
                    </a:cubicBezTo>
                    <a:cubicBezTo>
                      <a:pt x="68" y="14"/>
                      <a:pt x="75" y="18"/>
                      <a:pt x="75" y="14"/>
                    </a:cubicBezTo>
                    <a:cubicBezTo>
                      <a:pt x="76" y="15"/>
                      <a:pt x="78" y="19"/>
                      <a:pt x="86" y="17"/>
                    </a:cubicBezTo>
                    <a:cubicBezTo>
                      <a:pt x="83" y="21"/>
                      <a:pt x="85" y="20"/>
                      <a:pt x="88" y="21"/>
                    </a:cubicBezTo>
                    <a:cubicBezTo>
                      <a:pt x="89" y="21"/>
                      <a:pt x="88" y="23"/>
                      <a:pt x="90" y="23"/>
                    </a:cubicBezTo>
                    <a:cubicBezTo>
                      <a:pt x="92" y="23"/>
                      <a:pt x="90" y="25"/>
                      <a:pt x="92" y="27"/>
                    </a:cubicBezTo>
                    <a:cubicBezTo>
                      <a:pt x="92" y="27"/>
                      <a:pt x="95" y="26"/>
                      <a:pt x="95" y="27"/>
                    </a:cubicBezTo>
                    <a:cubicBezTo>
                      <a:pt x="96" y="27"/>
                      <a:pt x="95" y="30"/>
                      <a:pt x="95" y="30"/>
                    </a:cubicBezTo>
                    <a:cubicBezTo>
                      <a:pt x="96" y="31"/>
                      <a:pt x="99" y="30"/>
                      <a:pt x="99" y="30"/>
                    </a:cubicBezTo>
                    <a:cubicBezTo>
                      <a:pt x="100" y="32"/>
                      <a:pt x="99" y="35"/>
                      <a:pt x="101" y="36"/>
                    </a:cubicBezTo>
                    <a:cubicBezTo>
                      <a:pt x="104" y="36"/>
                      <a:pt x="106" y="33"/>
                      <a:pt x="106" y="36"/>
                    </a:cubicBezTo>
                    <a:cubicBezTo>
                      <a:pt x="109" y="41"/>
                      <a:pt x="102" y="38"/>
                      <a:pt x="101" y="40"/>
                    </a:cubicBezTo>
                    <a:cubicBezTo>
                      <a:pt x="101" y="40"/>
                      <a:pt x="101" y="41"/>
                      <a:pt x="101" y="41"/>
                    </a:cubicBezTo>
                    <a:cubicBezTo>
                      <a:pt x="96" y="43"/>
                      <a:pt x="88" y="40"/>
                      <a:pt x="82" y="41"/>
                    </a:cubicBezTo>
                    <a:cubicBezTo>
                      <a:pt x="80" y="36"/>
                      <a:pt x="82" y="37"/>
                      <a:pt x="82" y="30"/>
                    </a:cubicBezTo>
                    <a:cubicBezTo>
                      <a:pt x="80" y="25"/>
                      <a:pt x="68" y="25"/>
                      <a:pt x="64" y="28"/>
                    </a:cubicBezTo>
                    <a:cubicBezTo>
                      <a:pt x="61" y="28"/>
                      <a:pt x="63" y="32"/>
                      <a:pt x="62" y="34"/>
                    </a:cubicBezTo>
                    <a:cubicBezTo>
                      <a:pt x="61" y="35"/>
                      <a:pt x="58" y="33"/>
                      <a:pt x="58" y="34"/>
                    </a:cubicBezTo>
                    <a:cubicBezTo>
                      <a:pt x="57" y="36"/>
                      <a:pt x="58" y="39"/>
                      <a:pt x="54" y="38"/>
                    </a:cubicBezTo>
                    <a:cubicBezTo>
                      <a:pt x="54" y="39"/>
                      <a:pt x="55" y="40"/>
                      <a:pt x="56" y="40"/>
                    </a:cubicBezTo>
                    <a:cubicBezTo>
                      <a:pt x="56" y="42"/>
                      <a:pt x="53" y="41"/>
                      <a:pt x="51" y="41"/>
                    </a:cubicBezTo>
                    <a:cubicBezTo>
                      <a:pt x="48" y="47"/>
                      <a:pt x="50" y="46"/>
                      <a:pt x="51" y="53"/>
                    </a:cubicBezTo>
                    <a:cubicBezTo>
                      <a:pt x="44" y="54"/>
                      <a:pt x="27" y="55"/>
                      <a:pt x="26" y="45"/>
                    </a:cubicBezTo>
                    <a:cubicBezTo>
                      <a:pt x="30" y="45"/>
                      <a:pt x="31" y="44"/>
                      <a:pt x="32" y="41"/>
                    </a:cubicBezTo>
                    <a:cubicBezTo>
                      <a:pt x="37" y="41"/>
                      <a:pt x="36" y="45"/>
                      <a:pt x="39" y="41"/>
                    </a:cubicBezTo>
                    <a:cubicBezTo>
                      <a:pt x="38" y="40"/>
                      <a:pt x="34" y="39"/>
                      <a:pt x="37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" name="任意多边形: 形状 103"/>
              <p:cNvSpPr/>
              <p:nvPr/>
            </p:nvSpPr>
            <p:spPr bwMode="auto">
              <a:xfrm>
                <a:off x="3721494" y="640411"/>
                <a:ext cx="105059" cy="56031"/>
              </a:xfrm>
              <a:custGeom>
                <a:avLst/>
                <a:gdLst>
                  <a:gd name="T0" fmla="*/ 51 w 51"/>
                  <a:gd name="T1" fmla="*/ 4 h 27"/>
                  <a:gd name="T2" fmla="*/ 51 w 51"/>
                  <a:gd name="T3" fmla="*/ 10 h 27"/>
                  <a:gd name="T4" fmla="*/ 47 w 51"/>
                  <a:gd name="T5" fmla="*/ 10 h 27"/>
                  <a:gd name="T6" fmla="*/ 47 w 51"/>
                  <a:gd name="T7" fmla="*/ 15 h 27"/>
                  <a:gd name="T8" fmla="*/ 41 w 51"/>
                  <a:gd name="T9" fmla="*/ 19 h 27"/>
                  <a:gd name="T10" fmla="*/ 36 w 51"/>
                  <a:gd name="T11" fmla="*/ 13 h 27"/>
                  <a:gd name="T12" fmla="*/ 30 w 51"/>
                  <a:gd name="T13" fmla="*/ 17 h 27"/>
                  <a:gd name="T14" fmla="*/ 23 w 51"/>
                  <a:gd name="T15" fmla="*/ 25 h 27"/>
                  <a:gd name="T16" fmla="*/ 2 w 51"/>
                  <a:gd name="T17" fmla="*/ 25 h 27"/>
                  <a:gd name="T18" fmla="*/ 0 w 51"/>
                  <a:gd name="T19" fmla="*/ 17 h 27"/>
                  <a:gd name="T20" fmla="*/ 8 w 51"/>
                  <a:gd name="T21" fmla="*/ 19 h 27"/>
                  <a:gd name="T22" fmla="*/ 15 w 51"/>
                  <a:gd name="T23" fmla="*/ 13 h 27"/>
                  <a:gd name="T24" fmla="*/ 19 w 51"/>
                  <a:gd name="T25" fmla="*/ 10 h 27"/>
                  <a:gd name="T26" fmla="*/ 24 w 51"/>
                  <a:gd name="T27" fmla="*/ 8 h 27"/>
                  <a:gd name="T28" fmla="*/ 26 w 51"/>
                  <a:gd name="T29" fmla="*/ 8 h 27"/>
                  <a:gd name="T30" fmla="*/ 30 w 51"/>
                  <a:gd name="T31" fmla="*/ 4 h 27"/>
                  <a:gd name="T32" fmla="*/ 38 w 51"/>
                  <a:gd name="T33" fmla="*/ 4 h 27"/>
                  <a:gd name="T34" fmla="*/ 51 w 51"/>
                  <a:gd name="T3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7">
                    <a:moveTo>
                      <a:pt x="51" y="4"/>
                    </a:moveTo>
                    <a:cubicBezTo>
                      <a:pt x="50" y="5"/>
                      <a:pt x="51" y="9"/>
                      <a:pt x="51" y="10"/>
                    </a:cubicBezTo>
                    <a:cubicBezTo>
                      <a:pt x="50" y="10"/>
                      <a:pt x="47" y="9"/>
                      <a:pt x="47" y="10"/>
                    </a:cubicBezTo>
                    <a:cubicBezTo>
                      <a:pt x="47" y="10"/>
                      <a:pt x="49" y="15"/>
                      <a:pt x="47" y="15"/>
                    </a:cubicBezTo>
                    <a:cubicBezTo>
                      <a:pt x="45" y="16"/>
                      <a:pt x="42" y="12"/>
                      <a:pt x="41" y="19"/>
                    </a:cubicBezTo>
                    <a:cubicBezTo>
                      <a:pt x="38" y="19"/>
                      <a:pt x="40" y="13"/>
                      <a:pt x="36" y="13"/>
                    </a:cubicBezTo>
                    <a:cubicBezTo>
                      <a:pt x="32" y="12"/>
                      <a:pt x="33" y="17"/>
                      <a:pt x="30" y="17"/>
                    </a:cubicBezTo>
                    <a:cubicBezTo>
                      <a:pt x="28" y="20"/>
                      <a:pt x="22" y="19"/>
                      <a:pt x="23" y="25"/>
                    </a:cubicBezTo>
                    <a:cubicBezTo>
                      <a:pt x="15" y="27"/>
                      <a:pt x="11" y="25"/>
                      <a:pt x="2" y="25"/>
                    </a:cubicBezTo>
                    <a:cubicBezTo>
                      <a:pt x="2" y="21"/>
                      <a:pt x="0" y="21"/>
                      <a:pt x="0" y="17"/>
                    </a:cubicBezTo>
                    <a:cubicBezTo>
                      <a:pt x="2" y="19"/>
                      <a:pt x="4" y="19"/>
                      <a:pt x="8" y="19"/>
                    </a:cubicBezTo>
                    <a:cubicBezTo>
                      <a:pt x="11" y="19"/>
                      <a:pt x="11" y="14"/>
                      <a:pt x="15" y="13"/>
                    </a:cubicBezTo>
                    <a:cubicBezTo>
                      <a:pt x="16" y="13"/>
                      <a:pt x="18" y="9"/>
                      <a:pt x="19" y="10"/>
                    </a:cubicBezTo>
                    <a:cubicBezTo>
                      <a:pt x="23" y="13"/>
                      <a:pt x="19" y="8"/>
                      <a:pt x="24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7"/>
                      <a:pt x="30" y="4"/>
                      <a:pt x="30" y="4"/>
                    </a:cubicBezTo>
                    <a:cubicBezTo>
                      <a:pt x="32" y="3"/>
                      <a:pt x="35" y="5"/>
                      <a:pt x="38" y="4"/>
                    </a:cubicBezTo>
                    <a:cubicBezTo>
                      <a:pt x="39" y="4"/>
                      <a:pt x="4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4" name="任意多边形: 形状 104"/>
              <p:cNvSpPr/>
              <p:nvPr/>
            </p:nvSpPr>
            <p:spPr bwMode="auto">
              <a:xfrm>
                <a:off x="4011456" y="664225"/>
                <a:ext cx="109261" cy="56031"/>
              </a:xfrm>
              <a:custGeom>
                <a:avLst/>
                <a:gdLst>
                  <a:gd name="T0" fmla="*/ 47 w 52"/>
                  <a:gd name="T1" fmla="*/ 2 h 27"/>
                  <a:gd name="T2" fmla="*/ 52 w 52"/>
                  <a:gd name="T3" fmla="*/ 19 h 27"/>
                  <a:gd name="T4" fmla="*/ 49 w 52"/>
                  <a:gd name="T5" fmla="*/ 17 h 27"/>
                  <a:gd name="T6" fmla="*/ 49 w 52"/>
                  <a:gd name="T7" fmla="*/ 23 h 27"/>
                  <a:gd name="T8" fmla="*/ 41 w 52"/>
                  <a:gd name="T9" fmla="*/ 25 h 27"/>
                  <a:gd name="T10" fmla="*/ 39 w 52"/>
                  <a:gd name="T11" fmla="*/ 27 h 27"/>
                  <a:gd name="T12" fmla="*/ 34 w 52"/>
                  <a:gd name="T13" fmla="*/ 27 h 27"/>
                  <a:gd name="T14" fmla="*/ 34 w 52"/>
                  <a:gd name="T15" fmla="*/ 19 h 27"/>
                  <a:gd name="T16" fmla="*/ 15 w 52"/>
                  <a:gd name="T17" fmla="*/ 17 h 27"/>
                  <a:gd name="T18" fmla="*/ 0 w 52"/>
                  <a:gd name="T19" fmla="*/ 8 h 27"/>
                  <a:gd name="T20" fmla="*/ 2 w 52"/>
                  <a:gd name="T21" fmla="*/ 4 h 27"/>
                  <a:gd name="T22" fmla="*/ 6 w 52"/>
                  <a:gd name="T23" fmla="*/ 6 h 27"/>
                  <a:gd name="T24" fmla="*/ 15 w 52"/>
                  <a:gd name="T25" fmla="*/ 10 h 27"/>
                  <a:gd name="T26" fmla="*/ 19 w 52"/>
                  <a:gd name="T27" fmla="*/ 10 h 27"/>
                  <a:gd name="T28" fmla="*/ 21 w 52"/>
                  <a:gd name="T29" fmla="*/ 14 h 27"/>
                  <a:gd name="T30" fmla="*/ 22 w 52"/>
                  <a:gd name="T31" fmla="*/ 6 h 27"/>
                  <a:gd name="T32" fmla="*/ 26 w 52"/>
                  <a:gd name="T33" fmla="*/ 10 h 27"/>
                  <a:gd name="T34" fmla="*/ 47 w 52"/>
                  <a:gd name="T3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27">
                    <a:moveTo>
                      <a:pt x="47" y="2"/>
                    </a:moveTo>
                    <a:cubicBezTo>
                      <a:pt x="44" y="12"/>
                      <a:pt x="52" y="12"/>
                      <a:pt x="52" y="19"/>
                    </a:cubicBezTo>
                    <a:cubicBezTo>
                      <a:pt x="51" y="20"/>
                      <a:pt x="49" y="16"/>
                      <a:pt x="49" y="17"/>
                    </a:cubicBezTo>
                    <a:cubicBezTo>
                      <a:pt x="48" y="18"/>
                      <a:pt x="49" y="22"/>
                      <a:pt x="49" y="23"/>
                    </a:cubicBezTo>
                    <a:cubicBezTo>
                      <a:pt x="47" y="24"/>
                      <a:pt x="44" y="24"/>
                      <a:pt x="41" y="25"/>
                    </a:cubicBezTo>
                    <a:cubicBezTo>
                      <a:pt x="40" y="25"/>
                      <a:pt x="41" y="27"/>
                      <a:pt x="39" y="27"/>
                    </a:cubicBezTo>
                    <a:cubicBezTo>
                      <a:pt x="37" y="27"/>
                      <a:pt x="35" y="27"/>
                      <a:pt x="34" y="27"/>
                    </a:cubicBezTo>
                    <a:cubicBezTo>
                      <a:pt x="31" y="24"/>
                      <a:pt x="31" y="22"/>
                      <a:pt x="34" y="19"/>
                    </a:cubicBezTo>
                    <a:cubicBezTo>
                      <a:pt x="27" y="22"/>
                      <a:pt x="23" y="17"/>
                      <a:pt x="15" y="17"/>
                    </a:cubicBezTo>
                    <a:cubicBezTo>
                      <a:pt x="13" y="11"/>
                      <a:pt x="4" y="12"/>
                      <a:pt x="0" y="8"/>
                    </a:cubicBezTo>
                    <a:cubicBezTo>
                      <a:pt x="1" y="8"/>
                      <a:pt x="1" y="4"/>
                      <a:pt x="2" y="4"/>
                    </a:cubicBezTo>
                    <a:cubicBezTo>
                      <a:pt x="5" y="3"/>
                      <a:pt x="5" y="6"/>
                      <a:pt x="6" y="6"/>
                    </a:cubicBezTo>
                    <a:cubicBezTo>
                      <a:pt x="8" y="6"/>
                      <a:pt x="13" y="8"/>
                      <a:pt x="15" y="10"/>
                    </a:cubicBezTo>
                    <a:cubicBezTo>
                      <a:pt x="15" y="10"/>
                      <a:pt x="18" y="9"/>
                      <a:pt x="19" y="10"/>
                    </a:cubicBezTo>
                    <a:cubicBezTo>
                      <a:pt x="20" y="11"/>
                      <a:pt x="18" y="14"/>
                      <a:pt x="21" y="14"/>
                    </a:cubicBezTo>
                    <a:cubicBezTo>
                      <a:pt x="26" y="12"/>
                      <a:pt x="18" y="9"/>
                      <a:pt x="22" y="6"/>
                    </a:cubicBezTo>
                    <a:cubicBezTo>
                      <a:pt x="26" y="4"/>
                      <a:pt x="26" y="10"/>
                      <a:pt x="26" y="10"/>
                    </a:cubicBezTo>
                    <a:cubicBezTo>
                      <a:pt x="33" y="10"/>
                      <a:pt x="36" y="0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5" name="任意多边形: 形状 105"/>
              <p:cNvSpPr/>
              <p:nvPr/>
            </p:nvSpPr>
            <p:spPr bwMode="auto">
              <a:xfrm>
                <a:off x="3805541" y="665625"/>
                <a:ext cx="191908" cy="72841"/>
              </a:xfrm>
              <a:custGeom>
                <a:avLst/>
                <a:gdLst>
                  <a:gd name="T0" fmla="*/ 41 w 92"/>
                  <a:gd name="T1" fmla="*/ 13 h 35"/>
                  <a:gd name="T2" fmla="*/ 60 w 92"/>
                  <a:gd name="T3" fmla="*/ 20 h 35"/>
                  <a:gd name="T4" fmla="*/ 60 w 92"/>
                  <a:gd name="T5" fmla="*/ 11 h 35"/>
                  <a:gd name="T6" fmla="*/ 54 w 92"/>
                  <a:gd name="T7" fmla="*/ 3 h 35"/>
                  <a:gd name="T8" fmla="*/ 67 w 92"/>
                  <a:gd name="T9" fmla="*/ 1 h 35"/>
                  <a:gd name="T10" fmla="*/ 71 w 92"/>
                  <a:gd name="T11" fmla="*/ 5 h 35"/>
                  <a:gd name="T12" fmla="*/ 71 w 92"/>
                  <a:gd name="T13" fmla="*/ 9 h 35"/>
                  <a:gd name="T14" fmla="*/ 79 w 92"/>
                  <a:gd name="T15" fmla="*/ 14 h 35"/>
                  <a:gd name="T16" fmla="*/ 84 w 92"/>
                  <a:gd name="T17" fmla="*/ 11 h 35"/>
                  <a:gd name="T18" fmla="*/ 90 w 92"/>
                  <a:gd name="T19" fmla="*/ 14 h 35"/>
                  <a:gd name="T20" fmla="*/ 92 w 92"/>
                  <a:gd name="T21" fmla="*/ 18 h 35"/>
                  <a:gd name="T22" fmla="*/ 90 w 92"/>
                  <a:gd name="T23" fmla="*/ 26 h 35"/>
                  <a:gd name="T24" fmla="*/ 79 w 92"/>
                  <a:gd name="T25" fmla="*/ 27 h 35"/>
                  <a:gd name="T26" fmla="*/ 71 w 92"/>
                  <a:gd name="T27" fmla="*/ 26 h 35"/>
                  <a:gd name="T28" fmla="*/ 54 w 92"/>
                  <a:gd name="T29" fmla="*/ 29 h 35"/>
                  <a:gd name="T30" fmla="*/ 51 w 92"/>
                  <a:gd name="T31" fmla="*/ 29 h 35"/>
                  <a:gd name="T32" fmla="*/ 45 w 92"/>
                  <a:gd name="T33" fmla="*/ 31 h 35"/>
                  <a:gd name="T34" fmla="*/ 26 w 92"/>
                  <a:gd name="T35" fmla="*/ 35 h 35"/>
                  <a:gd name="T36" fmla="*/ 43 w 92"/>
                  <a:gd name="T37" fmla="*/ 29 h 35"/>
                  <a:gd name="T38" fmla="*/ 34 w 92"/>
                  <a:gd name="T39" fmla="*/ 26 h 35"/>
                  <a:gd name="T40" fmla="*/ 26 w 92"/>
                  <a:gd name="T41" fmla="*/ 22 h 35"/>
                  <a:gd name="T42" fmla="*/ 19 w 92"/>
                  <a:gd name="T43" fmla="*/ 26 h 35"/>
                  <a:gd name="T44" fmla="*/ 13 w 92"/>
                  <a:gd name="T45" fmla="*/ 24 h 35"/>
                  <a:gd name="T46" fmla="*/ 0 w 92"/>
                  <a:gd name="T47" fmla="*/ 22 h 35"/>
                  <a:gd name="T48" fmla="*/ 4 w 92"/>
                  <a:gd name="T49" fmla="*/ 18 h 35"/>
                  <a:gd name="T50" fmla="*/ 6 w 92"/>
                  <a:gd name="T51" fmla="*/ 13 h 35"/>
                  <a:gd name="T52" fmla="*/ 13 w 92"/>
                  <a:gd name="T53" fmla="*/ 11 h 35"/>
                  <a:gd name="T54" fmla="*/ 11 w 92"/>
                  <a:gd name="T55" fmla="*/ 7 h 35"/>
                  <a:gd name="T56" fmla="*/ 15 w 92"/>
                  <a:gd name="T57" fmla="*/ 7 h 35"/>
                  <a:gd name="T58" fmla="*/ 21 w 92"/>
                  <a:gd name="T59" fmla="*/ 5 h 35"/>
                  <a:gd name="T60" fmla="*/ 30 w 92"/>
                  <a:gd name="T61" fmla="*/ 7 h 35"/>
                  <a:gd name="T62" fmla="*/ 32 w 92"/>
                  <a:gd name="T63" fmla="*/ 11 h 35"/>
                  <a:gd name="T64" fmla="*/ 36 w 92"/>
                  <a:gd name="T65" fmla="*/ 11 h 35"/>
                  <a:gd name="T66" fmla="*/ 36 w 92"/>
                  <a:gd name="T67" fmla="*/ 16 h 35"/>
                  <a:gd name="T68" fmla="*/ 41 w 92"/>
                  <a:gd name="T69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" h="35">
                    <a:moveTo>
                      <a:pt x="41" y="13"/>
                    </a:moveTo>
                    <a:cubicBezTo>
                      <a:pt x="39" y="19"/>
                      <a:pt x="56" y="16"/>
                      <a:pt x="60" y="20"/>
                    </a:cubicBezTo>
                    <a:cubicBezTo>
                      <a:pt x="63" y="12"/>
                      <a:pt x="47" y="11"/>
                      <a:pt x="60" y="11"/>
                    </a:cubicBezTo>
                    <a:cubicBezTo>
                      <a:pt x="63" y="4"/>
                      <a:pt x="52" y="10"/>
                      <a:pt x="54" y="3"/>
                    </a:cubicBezTo>
                    <a:cubicBezTo>
                      <a:pt x="60" y="4"/>
                      <a:pt x="61" y="0"/>
                      <a:pt x="67" y="1"/>
                    </a:cubicBezTo>
                    <a:cubicBezTo>
                      <a:pt x="66" y="5"/>
                      <a:pt x="70" y="4"/>
                      <a:pt x="71" y="5"/>
                    </a:cubicBezTo>
                    <a:cubicBezTo>
                      <a:pt x="72" y="6"/>
                      <a:pt x="70" y="8"/>
                      <a:pt x="71" y="9"/>
                    </a:cubicBezTo>
                    <a:cubicBezTo>
                      <a:pt x="73" y="10"/>
                      <a:pt x="76" y="11"/>
                      <a:pt x="79" y="14"/>
                    </a:cubicBezTo>
                    <a:cubicBezTo>
                      <a:pt x="80" y="13"/>
                      <a:pt x="80" y="10"/>
                      <a:pt x="84" y="11"/>
                    </a:cubicBezTo>
                    <a:cubicBezTo>
                      <a:pt x="87" y="11"/>
                      <a:pt x="89" y="13"/>
                      <a:pt x="90" y="14"/>
                    </a:cubicBezTo>
                    <a:cubicBezTo>
                      <a:pt x="90" y="15"/>
                      <a:pt x="92" y="18"/>
                      <a:pt x="92" y="18"/>
                    </a:cubicBezTo>
                    <a:cubicBezTo>
                      <a:pt x="89" y="21"/>
                      <a:pt x="92" y="20"/>
                      <a:pt x="90" y="26"/>
                    </a:cubicBezTo>
                    <a:cubicBezTo>
                      <a:pt x="86" y="21"/>
                      <a:pt x="82" y="27"/>
                      <a:pt x="79" y="27"/>
                    </a:cubicBezTo>
                    <a:cubicBezTo>
                      <a:pt x="75" y="28"/>
                      <a:pt x="75" y="26"/>
                      <a:pt x="71" y="26"/>
                    </a:cubicBezTo>
                    <a:cubicBezTo>
                      <a:pt x="66" y="26"/>
                      <a:pt x="58" y="28"/>
                      <a:pt x="54" y="29"/>
                    </a:cubicBezTo>
                    <a:cubicBezTo>
                      <a:pt x="54" y="30"/>
                      <a:pt x="51" y="29"/>
                      <a:pt x="51" y="29"/>
                    </a:cubicBezTo>
                    <a:cubicBezTo>
                      <a:pt x="49" y="31"/>
                      <a:pt x="48" y="30"/>
                      <a:pt x="45" y="31"/>
                    </a:cubicBezTo>
                    <a:cubicBezTo>
                      <a:pt x="43" y="32"/>
                      <a:pt x="33" y="34"/>
                      <a:pt x="26" y="35"/>
                    </a:cubicBezTo>
                    <a:cubicBezTo>
                      <a:pt x="27" y="28"/>
                      <a:pt x="36" y="30"/>
                      <a:pt x="43" y="29"/>
                    </a:cubicBezTo>
                    <a:cubicBezTo>
                      <a:pt x="44" y="21"/>
                      <a:pt x="37" y="26"/>
                      <a:pt x="34" y="26"/>
                    </a:cubicBezTo>
                    <a:cubicBezTo>
                      <a:pt x="30" y="25"/>
                      <a:pt x="30" y="24"/>
                      <a:pt x="26" y="22"/>
                    </a:cubicBezTo>
                    <a:cubicBezTo>
                      <a:pt x="23" y="21"/>
                      <a:pt x="22" y="25"/>
                      <a:pt x="19" y="26"/>
                    </a:cubicBezTo>
                    <a:cubicBezTo>
                      <a:pt x="16" y="26"/>
                      <a:pt x="16" y="24"/>
                      <a:pt x="13" y="24"/>
                    </a:cubicBezTo>
                    <a:cubicBezTo>
                      <a:pt x="9" y="23"/>
                      <a:pt x="3" y="25"/>
                      <a:pt x="0" y="22"/>
                    </a:cubicBezTo>
                    <a:cubicBezTo>
                      <a:pt x="0" y="20"/>
                      <a:pt x="3" y="19"/>
                      <a:pt x="4" y="18"/>
                    </a:cubicBezTo>
                    <a:cubicBezTo>
                      <a:pt x="4" y="17"/>
                      <a:pt x="5" y="13"/>
                      <a:pt x="6" y="13"/>
                    </a:cubicBezTo>
                    <a:cubicBezTo>
                      <a:pt x="8" y="11"/>
                      <a:pt x="11" y="13"/>
                      <a:pt x="13" y="11"/>
                    </a:cubicBezTo>
                    <a:cubicBezTo>
                      <a:pt x="14" y="10"/>
                      <a:pt x="7" y="8"/>
                      <a:pt x="11" y="7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7" y="6"/>
                      <a:pt x="19" y="5"/>
                      <a:pt x="21" y="5"/>
                    </a:cubicBezTo>
                    <a:cubicBezTo>
                      <a:pt x="22" y="5"/>
                      <a:pt x="29" y="6"/>
                      <a:pt x="30" y="7"/>
                    </a:cubicBezTo>
                    <a:cubicBezTo>
                      <a:pt x="31" y="8"/>
                      <a:pt x="30" y="10"/>
                      <a:pt x="32" y="11"/>
                    </a:cubicBezTo>
                    <a:cubicBezTo>
                      <a:pt x="33" y="11"/>
                      <a:pt x="35" y="10"/>
                      <a:pt x="36" y="11"/>
                    </a:cubicBezTo>
                    <a:cubicBezTo>
                      <a:pt x="37" y="12"/>
                      <a:pt x="32" y="17"/>
                      <a:pt x="36" y="16"/>
                    </a:cubicBezTo>
                    <a:cubicBezTo>
                      <a:pt x="37" y="16"/>
                      <a:pt x="38" y="11"/>
                      <a:pt x="4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" name="任意多边形: 形状 106"/>
              <p:cNvSpPr/>
              <p:nvPr/>
            </p:nvSpPr>
            <p:spPr bwMode="auto">
              <a:xfrm>
                <a:off x="3675269" y="741268"/>
                <a:ext cx="151284" cy="100856"/>
              </a:xfrm>
              <a:custGeom>
                <a:avLst/>
                <a:gdLst>
                  <a:gd name="T0" fmla="*/ 9 w 73"/>
                  <a:gd name="T1" fmla="*/ 1 h 49"/>
                  <a:gd name="T2" fmla="*/ 41 w 73"/>
                  <a:gd name="T3" fmla="*/ 3 h 49"/>
                  <a:gd name="T4" fmla="*/ 45 w 73"/>
                  <a:gd name="T5" fmla="*/ 3 h 49"/>
                  <a:gd name="T6" fmla="*/ 52 w 73"/>
                  <a:gd name="T7" fmla="*/ 5 h 49"/>
                  <a:gd name="T8" fmla="*/ 60 w 73"/>
                  <a:gd name="T9" fmla="*/ 5 h 49"/>
                  <a:gd name="T10" fmla="*/ 61 w 73"/>
                  <a:gd name="T11" fmla="*/ 6 h 49"/>
                  <a:gd name="T12" fmla="*/ 73 w 73"/>
                  <a:gd name="T13" fmla="*/ 14 h 49"/>
                  <a:gd name="T14" fmla="*/ 56 w 73"/>
                  <a:gd name="T15" fmla="*/ 18 h 49"/>
                  <a:gd name="T16" fmla="*/ 54 w 73"/>
                  <a:gd name="T17" fmla="*/ 21 h 49"/>
                  <a:gd name="T18" fmla="*/ 50 w 73"/>
                  <a:gd name="T19" fmla="*/ 19 h 49"/>
                  <a:gd name="T20" fmla="*/ 48 w 73"/>
                  <a:gd name="T21" fmla="*/ 21 h 49"/>
                  <a:gd name="T22" fmla="*/ 50 w 73"/>
                  <a:gd name="T23" fmla="*/ 23 h 49"/>
                  <a:gd name="T24" fmla="*/ 46 w 73"/>
                  <a:gd name="T25" fmla="*/ 25 h 49"/>
                  <a:gd name="T26" fmla="*/ 46 w 73"/>
                  <a:gd name="T27" fmla="*/ 29 h 49"/>
                  <a:gd name="T28" fmla="*/ 43 w 73"/>
                  <a:gd name="T29" fmla="*/ 29 h 49"/>
                  <a:gd name="T30" fmla="*/ 39 w 73"/>
                  <a:gd name="T31" fmla="*/ 32 h 49"/>
                  <a:gd name="T32" fmla="*/ 39 w 73"/>
                  <a:gd name="T33" fmla="*/ 40 h 49"/>
                  <a:gd name="T34" fmla="*/ 17 w 73"/>
                  <a:gd name="T35" fmla="*/ 46 h 49"/>
                  <a:gd name="T36" fmla="*/ 0 w 73"/>
                  <a:gd name="T37" fmla="*/ 34 h 49"/>
                  <a:gd name="T38" fmla="*/ 5 w 73"/>
                  <a:gd name="T39" fmla="*/ 31 h 49"/>
                  <a:gd name="T40" fmla="*/ 7 w 73"/>
                  <a:gd name="T41" fmla="*/ 27 h 49"/>
                  <a:gd name="T42" fmla="*/ 5 w 73"/>
                  <a:gd name="T43" fmla="*/ 19 h 49"/>
                  <a:gd name="T44" fmla="*/ 9 w 73"/>
                  <a:gd name="T45" fmla="*/ 18 h 49"/>
                  <a:gd name="T46" fmla="*/ 13 w 73"/>
                  <a:gd name="T47" fmla="*/ 10 h 49"/>
                  <a:gd name="T48" fmla="*/ 9 w 73"/>
                  <a:gd name="T4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49">
                    <a:moveTo>
                      <a:pt x="9" y="1"/>
                    </a:moveTo>
                    <a:cubicBezTo>
                      <a:pt x="21" y="1"/>
                      <a:pt x="33" y="0"/>
                      <a:pt x="41" y="3"/>
                    </a:cubicBezTo>
                    <a:cubicBezTo>
                      <a:pt x="42" y="3"/>
                      <a:pt x="44" y="2"/>
                      <a:pt x="45" y="3"/>
                    </a:cubicBezTo>
                    <a:cubicBezTo>
                      <a:pt x="46" y="5"/>
                      <a:pt x="50" y="3"/>
                      <a:pt x="52" y="5"/>
                    </a:cubicBezTo>
                    <a:cubicBezTo>
                      <a:pt x="55" y="8"/>
                      <a:pt x="52" y="2"/>
                      <a:pt x="60" y="5"/>
                    </a:cubicBezTo>
                    <a:cubicBezTo>
                      <a:pt x="60" y="5"/>
                      <a:pt x="60" y="6"/>
                      <a:pt x="61" y="6"/>
                    </a:cubicBezTo>
                    <a:cubicBezTo>
                      <a:pt x="63" y="6"/>
                      <a:pt x="73" y="9"/>
                      <a:pt x="73" y="14"/>
                    </a:cubicBezTo>
                    <a:cubicBezTo>
                      <a:pt x="66" y="15"/>
                      <a:pt x="60" y="16"/>
                      <a:pt x="56" y="18"/>
                    </a:cubicBezTo>
                    <a:cubicBezTo>
                      <a:pt x="54" y="18"/>
                      <a:pt x="55" y="21"/>
                      <a:pt x="54" y="21"/>
                    </a:cubicBezTo>
                    <a:cubicBezTo>
                      <a:pt x="53" y="22"/>
                      <a:pt x="51" y="19"/>
                      <a:pt x="50" y="19"/>
                    </a:cubicBezTo>
                    <a:cubicBezTo>
                      <a:pt x="51" y="19"/>
                      <a:pt x="48" y="23"/>
                      <a:pt x="48" y="21"/>
                    </a:cubicBezTo>
                    <a:cubicBezTo>
                      <a:pt x="48" y="22"/>
                      <a:pt x="50" y="24"/>
                      <a:pt x="50" y="23"/>
                    </a:cubicBezTo>
                    <a:cubicBezTo>
                      <a:pt x="49" y="25"/>
                      <a:pt x="47" y="24"/>
                      <a:pt x="46" y="25"/>
                    </a:cubicBezTo>
                    <a:cubicBezTo>
                      <a:pt x="46" y="26"/>
                      <a:pt x="47" y="28"/>
                      <a:pt x="46" y="29"/>
                    </a:cubicBezTo>
                    <a:cubicBezTo>
                      <a:pt x="46" y="29"/>
                      <a:pt x="43" y="28"/>
                      <a:pt x="43" y="29"/>
                    </a:cubicBezTo>
                    <a:cubicBezTo>
                      <a:pt x="42" y="30"/>
                      <a:pt x="41" y="32"/>
                      <a:pt x="39" y="32"/>
                    </a:cubicBezTo>
                    <a:cubicBezTo>
                      <a:pt x="39" y="35"/>
                      <a:pt x="39" y="37"/>
                      <a:pt x="39" y="40"/>
                    </a:cubicBezTo>
                    <a:cubicBezTo>
                      <a:pt x="30" y="40"/>
                      <a:pt x="31" y="49"/>
                      <a:pt x="17" y="46"/>
                    </a:cubicBezTo>
                    <a:cubicBezTo>
                      <a:pt x="18" y="34"/>
                      <a:pt x="7" y="37"/>
                      <a:pt x="0" y="34"/>
                    </a:cubicBezTo>
                    <a:cubicBezTo>
                      <a:pt x="1" y="32"/>
                      <a:pt x="4" y="32"/>
                      <a:pt x="5" y="31"/>
                    </a:cubicBezTo>
                    <a:cubicBezTo>
                      <a:pt x="6" y="30"/>
                      <a:pt x="2" y="25"/>
                      <a:pt x="7" y="27"/>
                    </a:cubicBezTo>
                    <a:cubicBezTo>
                      <a:pt x="8" y="24"/>
                      <a:pt x="5" y="23"/>
                      <a:pt x="5" y="19"/>
                    </a:cubicBezTo>
                    <a:cubicBezTo>
                      <a:pt x="8" y="22"/>
                      <a:pt x="8" y="21"/>
                      <a:pt x="9" y="18"/>
                    </a:cubicBezTo>
                    <a:cubicBezTo>
                      <a:pt x="10" y="15"/>
                      <a:pt x="13" y="16"/>
                      <a:pt x="13" y="10"/>
                    </a:cubicBezTo>
                    <a:cubicBezTo>
                      <a:pt x="14" y="4"/>
                      <a:pt x="7" y="8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7" name="任意多边形: 形状 107"/>
              <p:cNvSpPr/>
              <p:nvPr/>
            </p:nvSpPr>
            <p:spPr bwMode="auto">
              <a:xfrm>
                <a:off x="3980639" y="760879"/>
                <a:ext cx="30817" cy="23814"/>
              </a:xfrm>
              <a:custGeom>
                <a:avLst/>
                <a:gdLst>
                  <a:gd name="T0" fmla="*/ 2 w 15"/>
                  <a:gd name="T1" fmla="*/ 0 h 11"/>
                  <a:gd name="T2" fmla="*/ 13 w 15"/>
                  <a:gd name="T3" fmla="*/ 0 h 11"/>
                  <a:gd name="T4" fmla="*/ 15 w 15"/>
                  <a:gd name="T5" fmla="*/ 8 h 11"/>
                  <a:gd name="T6" fmla="*/ 11 w 15"/>
                  <a:gd name="T7" fmla="*/ 11 h 11"/>
                  <a:gd name="T8" fmla="*/ 0 w 15"/>
                  <a:gd name="T9" fmla="*/ 6 h 11"/>
                  <a:gd name="T10" fmla="*/ 2 w 15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2" y="0"/>
                    </a:moveTo>
                    <a:cubicBezTo>
                      <a:pt x="6" y="0"/>
                      <a:pt x="9" y="0"/>
                      <a:pt x="13" y="0"/>
                    </a:cubicBezTo>
                    <a:cubicBezTo>
                      <a:pt x="13" y="3"/>
                      <a:pt x="15" y="4"/>
                      <a:pt x="15" y="8"/>
                    </a:cubicBezTo>
                    <a:cubicBezTo>
                      <a:pt x="12" y="7"/>
                      <a:pt x="11" y="9"/>
                      <a:pt x="11" y="11"/>
                    </a:cubicBezTo>
                    <a:cubicBezTo>
                      <a:pt x="8" y="9"/>
                      <a:pt x="7" y="5"/>
                      <a:pt x="0" y="6"/>
                    </a:cubicBezTo>
                    <a:cubicBezTo>
                      <a:pt x="1" y="4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任意多边形: 形状 108"/>
              <p:cNvSpPr/>
              <p:nvPr/>
            </p:nvSpPr>
            <p:spPr bwMode="auto">
              <a:xfrm>
                <a:off x="4148733" y="751074"/>
                <a:ext cx="77043" cy="54631"/>
              </a:xfrm>
              <a:custGeom>
                <a:avLst/>
                <a:gdLst>
                  <a:gd name="T0" fmla="*/ 33 w 37"/>
                  <a:gd name="T1" fmla="*/ 1 h 26"/>
                  <a:gd name="T2" fmla="*/ 35 w 37"/>
                  <a:gd name="T3" fmla="*/ 11 h 26"/>
                  <a:gd name="T4" fmla="*/ 31 w 37"/>
                  <a:gd name="T5" fmla="*/ 14 h 26"/>
                  <a:gd name="T6" fmla="*/ 22 w 37"/>
                  <a:gd name="T7" fmla="*/ 16 h 26"/>
                  <a:gd name="T8" fmla="*/ 7 w 37"/>
                  <a:gd name="T9" fmla="*/ 26 h 26"/>
                  <a:gd name="T10" fmla="*/ 5 w 37"/>
                  <a:gd name="T11" fmla="*/ 18 h 26"/>
                  <a:gd name="T12" fmla="*/ 1 w 37"/>
                  <a:gd name="T13" fmla="*/ 14 h 26"/>
                  <a:gd name="T14" fmla="*/ 1 w 37"/>
                  <a:gd name="T15" fmla="*/ 5 h 26"/>
                  <a:gd name="T16" fmla="*/ 5 w 37"/>
                  <a:gd name="T17" fmla="*/ 1 h 26"/>
                  <a:gd name="T18" fmla="*/ 10 w 37"/>
                  <a:gd name="T19" fmla="*/ 0 h 26"/>
                  <a:gd name="T20" fmla="*/ 25 w 37"/>
                  <a:gd name="T21" fmla="*/ 3 h 26"/>
                  <a:gd name="T22" fmla="*/ 33 w 37"/>
                  <a:gd name="T2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6">
                    <a:moveTo>
                      <a:pt x="33" y="1"/>
                    </a:moveTo>
                    <a:cubicBezTo>
                      <a:pt x="37" y="1"/>
                      <a:pt x="34" y="8"/>
                      <a:pt x="35" y="11"/>
                    </a:cubicBezTo>
                    <a:cubicBezTo>
                      <a:pt x="32" y="10"/>
                      <a:pt x="31" y="12"/>
                      <a:pt x="31" y="14"/>
                    </a:cubicBezTo>
                    <a:cubicBezTo>
                      <a:pt x="25" y="11"/>
                      <a:pt x="23" y="21"/>
                      <a:pt x="22" y="16"/>
                    </a:cubicBezTo>
                    <a:cubicBezTo>
                      <a:pt x="17" y="20"/>
                      <a:pt x="14" y="25"/>
                      <a:pt x="7" y="26"/>
                    </a:cubicBezTo>
                    <a:cubicBezTo>
                      <a:pt x="5" y="24"/>
                      <a:pt x="5" y="21"/>
                      <a:pt x="5" y="18"/>
                    </a:cubicBezTo>
                    <a:cubicBezTo>
                      <a:pt x="4" y="16"/>
                      <a:pt x="2" y="17"/>
                      <a:pt x="1" y="14"/>
                    </a:cubicBezTo>
                    <a:cubicBezTo>
                      <a:pt x="0" y="12"/>
                      <a:pt x="2" y="8"/>
                      <a:pt x="1" y="5"/>
                    </a:cubicBezTo>
                    <a:cubicBezTo>
                      <a:pt x="4" y="6"/>
                      <a:pt x="5" y="4"/>
                      <a:pt x="5" y="1"/>
                    </a:cubicBezTo>
                    <a:cubicBezTo>
                      <a:pt x="7" y="2"/>
                      <a:pt x="10" y="2"/>
                      <a:pt x="10" y="0"/>
                    </a:cubicBezTo>
                    <a:cubicBezTo>
                      <a:pt x="13" y="3"/>
                      <a:pt x="23" y="0"/>
                      <a:pt x="25" y="3"/>
                    </a:cubicBezTo>
                    <a:cubicBezTo>
                      <a:pt x="28" y="3"/>
                      <a:pt x="32" y="4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任意多边形: 形状 109"/>
              <p:cNvSpPr/>
              <p:nvPr/>
            </p:nvSpPr>
            <p:spPr bwMode="auto">
              <a:xfrm>
                <a:off x="5279164" y="962591"/>
                <a:ext cx="166694" cy="81245"/>
              </a:xfrm>
              <a:custGeom>
                <a:avLst/>
                <a:gdLst>
                  <a:gd name="T0" fmla="*/ 58 w 80"/>
                  <a:gd name="T1" fmla="*/ 0 h 39"/>
                  <a:gd name="T2" fmla="*/ 66 w 80"/>
                  <a:gd name="T3" fmla="*/ 4 h 39"/>
                  <a:gd name="T4" fmla="*/ 71 w 80"/>
                  <a:gd name="T5" fmla="*/ 6 h 39"/>
                  <a:gd name="T6" fmla="*/ 69 w 80"/>
                  <a:gd name="T7" fmla="*/ 9 h 39"/>
                  <a:gd name="T8" fmla="*/ 79 w 80"/>
                  <a:gd name="T9" fmla="*/ 15 h 39"/>
                  <a:gd name="T10" fmla="*/ 73 w 80"/>
                  <a:gd name="T11" fmla="*/ 26 h 39"/>
                  <a:gd name="T12" fmla="*/ 68 w 80"/>
                  <a:gd name="T13" fmla="*/ 28 h 39"/>
                  <a:gd name="T14" fmla="*/ 60 w 80"/>
                  <a:gd name="T15" fmla="*/ 32 h 39"/>
                  <a:gd name="T16" fmla="*/ 55 w 80"/>
                  <a:gd name="T17" fmla="*/ 34 h 39"/>
                  <a:gd name="T18" fmla="*/ 51 w 80"/>
                  <a:gd name="T19" fmla="*/ 35 h 39"/>
                  <a:gd name="T20" fmla="*/ 28 w 80"/>
                  <a:gd name="T21" fmla="*/ 37 h 39"/>
                  <a:gd name="T22" fmla="*/ 27 w 80"/>
                  <a:gd name="T23" fmla="*/ 35 h 39"/>
                  <a:gd name="T24" fmla="*/ 19 w 80"/>
                  <a:gd name="T25" fmla="*/ 32 h 39"/>
                  <a:gd name="T26" fmla="*/ 15 w 80"/>
                  <a:gd name="T27" fmla="*/ 30 h 39"/>
                  <a:gd name="T28" fmla="*/ 19 w 80"/>
                  <a:gd name="T29" fmla="*/ 28 h 39"/>
                  <a:gd name="T30" fmla="*/ 14 w 80"/>
                  <a:gd name="T31" fmla="*/ 24 h 39"/>
                  <a:gd name="T32" fmla="*/ 14 w 80"/>
                  <a:gd name="T33" fmla="*/ 13 h 39"/>
                  <a:gd name="T34" fmla="*/ 2 w 80"/>
                  <a:gd name="T35" fmla="*/ 15 h 39"/>
                  <a:gd name="T36" fmla="*/ 6 w 80"/>
                  <a:gd name="T37" fmla="*/ 7 h 39"/>
                  <a:gd name="T38" fmla="*/ 21 w 80"/>
                  <a:gd name="T39" fmla="*/ 7 h 39"/>
                  <a:gd name="T40" fmla="*/ 23 w 80"/>
                  <a:gd name="T41" fmla="*/ 15 h 39"/>
                  <a:gd name="T42" fmla="*/ 28 w 80"/>
                  <a:gd name="T43" fmla="*/ 7 h 39"/>
                  <a:gd name="T44" fmla="*/ 40 w 80"/>
                  <a:gd name="T45" fmla="*/ 11 h 39"/>
                  <a:gd name="T46" fmla="*/ 43 w 80"/>
                  <a:gd name="T47" fmla="*/ 7 h 39"/>
                  <a:gd name="T48" fmla="*/ 55 w 80"/>
                  <a:gd name="T49" fmla="*/ 6 h 39"/>
                  <a:gd name="T50" fmla="*/ 58 w 80"/>
                  <a:gd name="T5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39">
                    <a:moveTo>
                      <a:pt x="58" y="0"/>
                    </a:moveTo>
                    <a:cubicBezTo>
                      <a:pt x="60" y="1"/>
                      <a:pt x="63" y="2"/>
                      <a:pt x="66" y="4"/>
                    </a:cubicBezTo>
                    <a:cubicBezTo>
                      <a:pt x="66" y="4"/>
                      <a:pt x="71" y="5"/>
                      <a:pt x="71" y="6"/>
                    </a:cubicBezTo>
                    <a:cubicBezTo>
                      <a:pt x="72" y="6"/>
                      <a:pt x="69" y="9"/>
                      <a:pt x="69" y="9"/>
                    </a:cubicBezTo>
                    <a:cubicBezTo>
                      <a:pt x="70" y="13"/>
                      <a:pt x="74" y="16"/>
                      <a:pt x="79" y="15"/>
                    </a:cubicBezTo>
                    <a:cubicBezTo>
                      <a:pt x="80" y="20"/>
                      <a:pt x="78" y="22"/>
                      <a:pt x="73" y="26"/>
                    </a:cubicBezTo>
                    <a:cubicBezTo>
                      <a:pt x="72" y="27"/>
                      <a:pt x="69" y="27"/>
                      <a:pt x="68" y="28"/>
                    </a:cubicBezTo>
                    <a:cubicBezTo>
                      <a:pt x="64" y="30"/>
                      <a:pt x="65" y="30"/>
                      <a:pt x="60" y="32"/>
                    </a:cubicBezTo>
                    <a:cubicBezTo>
                      <a:pt x="60" y="32"/>
                      <a:pt x="55" y="33"/>
                      <a:pt x="55" y="34"/>
                    </a:cubicBezTo>
                    <a:cubicBezTo>
                      <a:pt x="53" y="35"/>
                      <a:pt x="53" y="35"/>
                      <a:pt x="51" y="35"/>
                    </a:cubicBezTo>
                    <a:cubicBezTo>
                      <a:pt x="49" y="36"/>
                      <a:pt x="35" y="39"/>
                      <a:pt x="28" y="37"/>
                    </a:cubicBezTo>
                    <a:cubicBezTo>
                      <a:pt x="28" y="37"/>
                      <a:pt x="28" y="36"/>
                      <a:pt x="27" y="35"/>
                    </a:cubicBezTo>
                    <a:cubicBezTo>
                      <a:pt x="24" y="35"/>
                      <a:pt x="23" y="32"/>
                      <a:pt x="19" y="32"/>
                    </a:cubicBezTo>
                    <a:cubicBezTo>
                      <a:pt x="18" y="32"/>
                      <a:pt x="17" y="30"/>
                      <a:pt x="15" y="30"/>
                    </a:cubicBezTo>
                    <a:cubicBezTo>
                      <a:pt x="15" y="28"/>
                      <a:pt x="18" y="28"/>
                      <a:pt x="19" y="28"/>
                    </a:cubicBezTo>
                    <a:cubicBezTo>
                      <a:pt x="19" y="26"/>
                      <a:pt x="14" y="26"/>
                      <a:pt x="14" y="24"/>
                    </a:cubicBezTo>
                    <a:cubicBezTo>
                      <a:pt x="12" y="21"/>
                      <a:pt x="15" y="18"/>
                      <a:pt x="14" y="13"/>
                    </a:cubicBezTo>
                    <a:cubicBezTo>
                      <a:pt x="6" y="11"/>
                      <a:pt x="7" y="20"/>
                      <a:pt x="2" y="15"/>
                    </a:cubicBezTo>
                    <a:cubicBezTo>
                      <a:pt x="0" y="9"/>
                      <a:pt x="8" y="14"/>
                      <a:pt x="6" y="7"/>
                    </a:cubicBezTo>
                    <a:cubicBezTo>
                      <a:pt x="14" y="9"/>
                      <a:pt x="13" y="8"/>
                      <a:pt x="21" y="7"/>
                    </a:cubicBezTo>
                    <a:cubicBezTo>
                      <a:pt x="22" y="11"/>
                      <a:pt x="27" y="11"/>
                      <a:pt x="23" y="15"/>
                    </a:cubicBezTo>
                    <a:cubicBezTo>
                      <a:pt x="28" y="15"/>
                      <a:pt x="29" y="12"/>
                      <a:pt x="28" y="7"/>
                    </a:cubicBezTo>
                    <a:cubicBezTo>
                      <a:pt x="29" y="11"/>
                      <a:pt x="45" y="3"/>
                      <a:pt x="40" y="11"/>
                    </a:cubicBezTo>
                    <a:cubicBezTo>
                      <a:pt x="44" y="13"/>
                      <a:pt x="42" y="8"/>
                      <a:pt x="43" y="7"/>
                    </a:cubicBezTo>
                    <a:cubicBezTo>
                      <a:pt x="46" y="6"/>
                      <a:pt x="51" y="7"/>
                      <a:pt x="55" y="6"/>
                    </a:cubicBezTo>
                    <a:cubicBezTo>
                      <a:pt x="57" y="5"/>
                      <a:pt x="58" y="3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0" name="任意多边形: 形状 110"/>
              <p:cNvSpPr/>
              <p:nvPr/>
            </p:nvSpPr>
            <p:spPr bwMode="auto">
              <a:xfrm>
                <a:off x="4284608" y="982202"/>
                <a:ext cx="99456" cy="70039"/>
              </a:xfrm>
              <a:custGeom>
                <a:avLst/>
                <a:gdLst>
                  <a:gd name="T0" fmla="*/ 13 w 48"/>
                  <a:gd name="T1" fmla="*/ 0 h 34"/>
                  <a:gd name="T2" fmla="*/ 24 w 48"/>
                  <a:gd name="T3" fmla="*/ 12 h 34"/>
                  <a:gd name="T4" fmla="*/ 27 w 48"/>
                  <a:gd name="T5" fmla="*/ 10 h 34"/>
                  <a:gd name="T6" fmla="*/ 33 w 48"/>
                  <a:gd name="T7" fmla="*/ 15 h 34"/>
                  <a:gd name="T8" fmla="*/ 41 w 48"/>
                  <a:gd name="T9" fmla="*/ 25 h 34"/>
                  <a:gd name="T10" fmla="*/ 48 w 48"/>
                  <a:gd name="T11" fmla="*/ 26 h 34"/>
                  <a:gd name="T12" fmla="*/ 24 w 48"/>
                  <a:gd name="T13" fmla="*/ 28 h 34"/>
                  <a:gd name="T14" fmla="*/ 14 w 48"/>
                  <a:gd name="T15" fmla="*/ 34 h 34"/>
                  <a:gd name="T16" fmla="*/ 0 w 48"/>
                  <a:gd name="T17" fmla="*/ 28 h 34"/>
                  <a:gd name="T18" fmla="*/ 3 w 48"/>
                  <a:gd name="T19" fmla="*/ 26 h 34"/>
                  <a:gd name="T20" fmla="*/ 5 w 48"/>
                  <a:gd name="T21" fmla="*/ 23 h 34"/>
                  <a:gd name="T22" fmla="*/ 5 w 48"/>
                  <a:gd name="T23" fmla="*/ 6 h 34"/>
                  <a:gd name="T24" fmla="*/ 13 w 4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4">
                    <a:moveTo>
                      <a:pt x="13" y="0"/>
                    </a:moveTo>
                    <a:cubicBezTo>
                      <a:pt x="15" y="5"/>
                      <a:pt x="25" y="3"/>
                      <a:pt x="24" y="12"/>
                    </a:cubicBezTo>
                    <a:cubicBezTo>
                      <a:pt x="25" y="13"/>
                      <a:pt x="28" y="10"/>
                      <a:pt x="27" y="10"/>
                    </a:cubicBezTo>
                    <a:cubicBezTo>
                      <a:pt x="30" y="11"/>
                      <a:pt x="29" y="15"/>
                      <a:pt x="33" y="15"/>
                    </a:cubicBezTo>
                    <a:cubicBezTo>
                      <a:pt x="36" y="15"/>
                      <a:pt x="38" y="22"/>
                      <a:pt x="41" y="25"/>
                    </a:cubicBezTo>
                    <a:cubicBezTo>
                      <a:pt x="46" y="23"/>
                      <a:pt x="44" y="23"/>
                      <a:pt x="48" y="26"/>
                    </a:cubicBezTo>
                    <a:cubicBezTo>
                      <a:pt x="44" y="31"/>
                      <a:pt x="31" y="27"/>
                      <a:pt x="24" y="28"/>
                    </a:cubicBezTo>
                    <a:cubicBezTo>
                      <a:pt x="21" y="30"/>
                      <a:pt x="16" y="31"/>
                      <a:pt x="14" y="34"/>
                    </a:cubicBezTo>
                    <a:cubicBezTo>
                      <a:pt x="10" y="31"/>
                      <a:pt x="8" y="26"/>
                      <a:pt x="0" y="28"/>
                    </a:cubicBezTo>
                    <a:cubicBezTo>
                      <a:pt x="0" y="27"/>
                      <a:pt x="2" y="27"/>
                      <a:pt x="3" y="26"/>
                    </a:cubicBezTo>
                    <a:cubicBezTo>
                      <a:pt x="1" y="24"/>
                      <a:pt x="2" y="23"/>
                      <a:pt x="5" y="23"/>
                    </a:cubicBezTo>
                    <a:cubicBezTo>
                      <a:pt x="2" y="16"/>
                      <a:pt x="5" y="14"/>
                      <a:pt x="5" y="6"/>
                    </a:cubicBezTo>
                    <a:cubicBezTo>
                      <a:pt x="9" y="5"/>
                      <a:pt x="13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任意多边形: 形状 111"/>
              <p:cNvSpPr/>
              <p:nvPr/>
            </p:nvSpPr>
            <p:spPr bwMode="auto">
              <a:xfrm>
                <a:off x="7168819" y="2123840"/>
                <a:ext cx="165292" cy="177900"/>
              </a:xfrm>
              <a:custGeom>
                <a:avLst/>
                <a:gdLst>
                  <a:gd name="T0" fmla="*/ 8 w 80"/>
                  <a:gd name="T1" fmla="*/ 12 h 86"/>
                  <a:gd name="T2" fmla="*/ 4 w 80"/>
                  <a:gd name="T3" fmla="*/ 11 h 86"/>
                  <a:gd name="T4" fmla="*/ 0 w 80"/>
                  <a:gd name="T5" fmla="*/ 5 h 86"/>
                  <a:gd name="T6" fmla="*/ 15 w 80"/>
                  <a:gd name="T7" fmla="*/ 3 h 86"/>
                  <a:gd name="T8" fmla="*/ 23 w 80"/>
                  <a:gd name="T9" fmla="*/ 7 h 86"/>
                  <a:gd name="T10" fmla="*/ 23 w 80"/>
                  <a:gd name="T11" fmla="*/ 11 h 86"/>
                  <a:gd name="T12" fmla="*/ 26 w 80"/>
                  <a:gd name="T13" fmla="*/ 14 h 86"/>
                  <a:gd name="T14" fmla="*/ 34 w 80"/>
                  <a:gd name="T15" fmla="*/ 18 h 86"/>
                  <a:gd name="T16" fmla="*/ 47 w 80"/>
                  <a:gd name="T17" fmla="*/ 29 h 86"/>
                  <a:gd name="T18" fmla="*/ 51 w 80"/>
                  <a:gd name="T19" fmla="*/ 35 h 86"/>
                  <a:gd name="T20" fmla="*/ 56 w 80"/>
                  <a:gd name="T21" fmla="*/ 37 h 86"/>
                  <a:gd name="T22" fmla="*/ 60 w 80"/>
                  <a:gd name="T23" fmla="*/ 40 h 86"/>
                  <a:gd name="T24" fmla="*/ 60 w 80"/>
                  <a:gd name="T25" fmla="*/ 44 h 86"/>
                  <a:gd name="T26" fmla="*/ 64 w 80"/>
                  <a:gd name="T27" fmla="*/ 48 h 86"/>
                  <a:gd name="T28" fmla="*/ 69 w 80"/>
                  <a:gd name="T29" fmla="*/ 53 h 86"/>
                  <a:gd name="T30" fmla="*/ 73 w 80"/>
                  <a:gd name="T31" fmla="*/ 57 h 86"/>
                  <a:gd name="T32" fmla="*/ 77 w 80"/>
                  <a:gd name="T33" fmla="*/ 66 h 86"/>
                  <a:gd name="T34" fmla="*/ 79 w 80"/>
                  <a:gd name="T35" fmla="*/ 74 h 86"/>
                  <a:gd name="T36" fmla="*/ 80 w 80"/>
                  <a:gd name="T37" fmla="*/ 80 h 86"/>
                  <a:gd name="T38" fmla="*/ 71 w 80"/>
                  <a:gd name="T39" fmla="*/ 81 h 86"/>
                  <a:gd name="T40" fmla="*/ 64 w 80"/>
                  <a:gd name="T41" fmla="*/ 81 h 86"/>
                  <a:gd name="T42" fmla="*/ 64 w 80"/>
                  <a:gd name="T43" fmla="*/ 78 h 86"/>
                  <a:gd name="T44" fmla="*/ 60 w 80"/>
                  <a:gd name="T45" fmla="*/ 78 h 86"/>
                  <a:gd name="T46" fmla="*/ 51 w 80"/>
                  <a:gd name="T47" fmla="*/ 70 h 86"/>
                  <a:gd name="T48" fmla="*/ 52 w 80"/>
                  <a:gd name="T49" fmla="*/ 66 h 86"/>
                  <a:gd name="T50" fmla="*/ 51 w 80"/>
                  <a:gd name="T51" fmla="*/ 66 h 86"/>
                  <a:gd name="T52" fmla="*/ 49 w 80"/>
                  <a:gd name="T53" fmla="*/ 63 h 86"/>
                  <a:gd name="T54" fmla="*/ 45 w 80"/>
                  <a:gd name="T55" fmla="*/ 63 h 86"/>
                  <a:gd name="T56" fmla="*/ 38 w 80"/>
                  <a:gd name="T57" fmla="*/ 55 h 86"/>
                  <a:gd name="T58" fmla="*/ 34 w 80"/>
                  <a:gd name="T59" fmla="*/ 42 h 86"/>
                  <a:gd name="T60" fmla="*/ 32 w 80"/>
                  <a:gd name="T61" fmla="*/ 46 h 86"/>
                  <a:gd name="T62" fmla="*/ 28 w 80"/>
                  <a:gd name="T63" fmla="*/ 37 h 86"/>
                  <a:gd name="T64" fmla="*/ 24 w 80"/>
                  <a:gd name="T65" fmla="*/ 33 h 86"/>
                  <a:gd name="T66" fmla="*/ 21 w 80"/>
                  <a:gd name="T67" fmla="*/ 31 h 86"/>
                  <a:gd name="T68" fmla="*/ 19 w 80"/>
                  <a:gd name="T69" fmla="*/ 24 h 86"/>
                  <a:gd name="T70" fmla="*/ 13 w 80"/>
                  <a:gd name="T71" fmla="*/ 20 h 86"/>
                  <a:gd name="T72" fmla="*/ 10 w 80"/>
                  <a:gd name="T73" fmla="*/ 16 h 86"/>
                  <a:gd name="T74" fmla="*/ 8 w 80"/>
                  <a:gd name="T75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0" h="86">
                    <a:moveTo>
                      <a:pt x="8" y="12"/>
                    </a:moveTo>
                    <a:cubicBezTo>
                      <a:pt x="8" y="10"/>
                      <a:pt x="5" y="11"/>
                      <a:pt x="4" y="11"/>
                    </a:cubicBezTo>
                    <a:cubicBezTo>
                      <a:pt x="2" y="9"/>
                      <a:pt x="4" y="4"/>
                      <a:pt x="0" y="5"/>
                    </a:cubicBezTo>
                    <a:cubicBezTo>
                      <a:pt x="5" y="0"/>
                      <a:pt x="9" y="6"/>
                      <a:pt x="15" y="3"/>
                    </a:cubicBezTo>
                    <a:cubicBezTo>
                      <a:pt x="15" y="8"/>
                      <a:pt x="20" y="5"/>
                      <a:pt x="23" y="7"/>
                    </a:cubicBezTo>
                    <a:cubicBezTo>
                      <a:pt x="23" y="7"/>
                      <a:pt x="22" y="10"/>
                      <a:pt x="23" y="11"/>
                    </a:cubicBezTo>
                    <a:cubicBezTo>
                      <a:pt x="24" y="12"/>
                      <a:pt x="27" y="10"/>
                      <a:pt x="26" y="14"/>
                    </a:cubicBezTo>
                    <a:cubicBezTo>
                      <a:pt x="31" y="13"/>
                      <a:pt x="30" y="18"/>
                      <a:pt x="34" y="18"/>
                    </a:cubicBezTo>
                    <a:cubicBezTo>
                      <a:pt x="37" y="18"/>
                      <a:pt x="42" y="29"/>
                      <a:pt x="47" y="29"/>
                    </a:cubicBezTo>
                    <a:cubicBezTo>
                      <a:pt x="51" y="29"/>
                      <a:pt x="49" y="33"/>
                      <a:pt x="51" y="35"/>
                    </a:cubicBezTo>
                    <a:cubicBezTo>
                      <a:pt x="52" y="36"/>
                      <a:pt x="55" y="36"/>
                      <a:pt x="56" y="37"/>
                    </a:cubicBezTo>
                    <a:cubicBezTo>
                      <a:pt x="57" y="37"/>
                      <a:pt x="59" y="40"/>
                      <a:pt x="60" y="40"/>
                    </a:cubicBezTo>
                    <a:cubicBezTo>
                      <a:pt x="61" y="41"/>
                      <a:pt x="59" y="43"/>
                      <a:pt x="60" y="44"/>
                    </a:cubicBezTo>
                    <a:cubicBezTo>
                      <a:pt x="61" y="45"/>
                      <a:pt x="63" y="47"/>
                      <a:pt x="64" y="48"/>
                    </a:cubicBezTo>
                    <a:cubicBezTo>
                      <a:pt x="65" y="49"/>
                      <a:pt x="66" y="53"/>
                      <a:pt x="69" y="53"/>
                    </a:cubicBezTo>
                    <a:cubicBezTo>
                      <a:pt x="70" y="53"/>
                      <a:pt x="72" y="57"/>
                      <a:pt x="73" y="57"/>
                    </a:cubicBezTo>
                    <a:cubicBezTo>
                      <a:pt x="75" y="59"/>
                      <a:pt x="74" y="66"/>
                      <a:pt x="77" y="66"/>
                    </a:cubicBezTo>
                    <a:cubicBezTo>
                      <a:pt x="79" y="67"/>
                      <a:pt x="79" y="72"/>
                      <a:pt x="79" y="74"/>
                    </a:cubicBezTo>
                    <a:cubicBezTo>
                      <a:pt x="78" y="77"/>
                      <a:pt x="74" y="80"/>
                      <a:pt x="80" y="80"/>
                    </a:cubicBezTo>
                    <a:cubicBezTo>
                      <a:pt x="80" y="86"/>
                      <a:pt x="74" y="82"/>
                      <a:pt x="71" y="81"/>
                    </a:cubicBezTo>
                    <a:cubicBezTo>
                      <a:pt x="69" y="81"/>
                      <a:pt x="66" y="82"/>
                      <a:pt x="64" y="81"/>
                    </a:cubicBezTo>
                    <a:cubicBezTo>
                      <a:pt x="63" y="81"/>
                      <a:pt x="64" y="78"/>
                      <a:pt x="64" y="78"/>
                    </a:cubicBezTo>
                    <a:cubicBezTo>
                      <a:pt x="63" y="77"/>
                      <a:pt x="61" y="78"/>
                      <a:pt x="60" y="78"/>
                    </a:cubicBezTo>
                    <a:cubicBezTo>
                      <a:pt x="58" y="76"/>
                      <a:pt x="55" y="70"/>
                      <a:pt x="51" y="70"/>
                    </a:cubicBezTo>
                    <a:cubicBezTo>
                      <a:pt x="51" y="69"/>
                      <a:pt x="52" y="68"/>
                      <a:pt x="52" y="66"/>
                    </a:cubicBezTo>
                    <a:cubicBezTo>
                      <a:pt x="52" y="64"/>
                      <a:pt x="51" y="65"/>
                      <a:pt x="51" y="66"/>
                    </a:cubicBezTo>
                    <a:cubicBezTo>
                      <a:pt x="48" y="67"/>
                      <a:pt x="50" y="63"/>
                      <a:pt x="49" y="63"/>
                    </a:cubicBezTo>
                    <a:cubicBezTo>
                      <a:pt x="48" y="62"/>
                      <a:pt x="46" y="63"/>
                      <a:pt x="45" y="63"/>
                    </a:cubicBezTo>
                    <a:cubicBezTo>
                      <a:pt x="43" y="60"/>
                      <a:pt x="43" y="55"/>
                      <a:pt x="38" y="55"/>
                    </a:cubicBezTo>
                    <a:cubicBezTo>
                      <a:pt x="40" y="48"/>
                      <a:pt x="34" y="48"/>
                      <a:pt x="34" y="42"/>
                    </a:cubicBezTo>
                    <a:cubicBezTo>
                      <a:pt x="32" y="42"/>
                      <a:pt x="32" y="44"/>
                      <a:pt x="32" y="46"/>
                    </a:cubicBezTo>
                    <a:cubicBezTo>
                      <a:pt x="29" y="44"/>
                      <a:pt x="30" y="40"/>
                      <a:pt x="28" y="37"/>
                    </a:cubicBezTo>
                    <a:cubicBezTo>
                      <a:pt x="28" y="36"/>
                      <a:pt x="25" y="34"/>
                      <a:pt x="24" y="33"/>
                    </a:cubicBezTo>
                    <a:cubicBezTo>
                      <a:pt x="24" y="32"/>
                      <a:pt x="23" y="31"/>
                      <a:pt x="21" y="31"/>
                    </a:cubicBezTo>
                    <a:cubicBezTo>
                      <a:pt x="22" y="27"/>
                      <a:pt x="20" y="26"/>
                      <a:pt x="19" y="24"/>
                    </a:cubicBezTo>
                    <a:cubicBezTo>
                      <a:pt x="18" y="21"/>
                      <a:pt x="15" y="21"/>
                      <a:pt x="13" y="20"/>
                    </a:cubicBezTo>
                    <a:cubicBezTo>
                      <a:pt x="13" y="20"/>
                      <a:pt x="9" y="16"/>
                      <a:pt x="10" y="16"/>
                    </a:cubicBezTo>
                    <a:cubicBezTo>
                      <a:pt x="8" y="12"/>
                      <a:pt x="14" y="9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2" name="任意多边形: 形状 112"/>
              <p:cNvSpPr/>
              <p:nvPr/>
            </p:nvSpPr>
            <p:spPr bwMode="auto">
              <a:xfrm>
                <a:off x="6346560" y="2401195"/>
                <a:ext cx="119067" cy="217122"/>
              </a:xfrm>
              <a:custGeom>
                <a:avLst/>
                <a:gdLst>
                  <a:gd name="T0" fmla="*/ 43 w 57"/>
                  <a:gd name="T1" fmla="*/ 0 h 104"/>
                  <a:gd name="T2" fmla="*/ 50 w 57"/>
                  <a:gd name="T3" fmla="*/ 1 h 104"/>
                  <a:gd name="T4" fmla="*/ 47 w 57"/>
                  <a:gd name="T5" fmla="*/ 35 h 104"/>
                  <a:gd name="T6" fmla="*/ 43 w 57"/>
                  <a:gd name="T7" fmla="*/ 57 h 104"/>
                  <a:gd name="T8" fmla="*/ 37 w 57"/>
                  <a:gd name="T9" fmla="*/ 67 h 104"/>
                  <a:gd name="T10" fmla="*/ 36 w 57"/>
                  <a:gd name="T11" fmla="*/ 78 h 104"/>
                  <a:gd name="T12" fmla="*/ 36 w 57"/>
                  <a:gd name="T13" fmla="*/ 82 h 104"/>
                  <a:gd name="T14" fmla="*/ 32 w 57"/>
                  <a:gd name="T15" fmla="*/ 83 h 104"/>
                  <a:gd name="T16" fmla="*/ 30 w 57"/>
                  <a:gd name="T17" fmla="*/ 95 h 104"/>
                  <a:gd name="T18" fmla="*/ 28 w 57"/>
                  <a:gd name="T19" fmla="*/ 96 h 104"/>
                  <a:gd name="T20" fmla="*/ 26 w 57"/>
                  <a:gd name="T21" fmla="*/ 102 h 104"/>
                  <a:gd name="T22" fmla="*/ 8 w 57"/>
                  <a:gd name="T23" fmla="*/ 104 h 104"/>
                  <a:gd name="T24" fmla="*/ 6 w 57"/>
                  <a:gd name="T25" fmla="*/ 95 h 104"/>
                  <a:gd name="T26" fmla="*/ 4 w 57"/>
                  <a:gd name="T27" fmla="*/ 91 h 104"/>
                  <a:gd name="T28" fmla="*/ 0 w 57"/>
                  <a:gd name="T29" fmla="*/ 89 h 104"/>
                  <a:gd name="T30" fmla="*/ 0 w 57"/>
                  <a:gd name="T31" fmla="*/ 82 h 104"/>
                  <a:gd name="T32" fmla="*/ 2 w 57"/>
                  <a:gd name="T33" fmla="*/ 80 h 104"/>
                  <a:gd name="T34" fmla="*/ 0 w 57"/>
                  <a:gd name="T35" fmla="*/ 78 h 104"/>
                  <a:gd name="T36" fmla="*/ 4 w 57"/>
                  <a:gd name="T37" fmla="*/ 70 h 104"/>
                  <a:gd name="T38" fmla="*/ 4 w 57"/>
                  <a:gd name="T39" fmla="*/ 67 h 104"/>
                  <a:gd name="T40" fmla="*/ 8 w 57"/>
                  <a:gd name="T41" fmla="*/ 65 h 104"/>
                  <a:gd name="T42" fmla="*/ 11 w 57"/>
                  <a:gd name="T43" fmla="*/ 55 h 104"/>
                  <a:gd name="T44" fmla="*/ 8 w 57"/>
                  <a:gd name="T45" fmla="*/ 50 h 104"/>
                  <a:gd name="T46" fmla="*/ 8 w 57"/>
                  <a:gd name="T47" fmla="*/ 39 h 104"/>
                  <a:gd name="T48" fmla="*/ 11 w 57"/>
                  <a:gd name="T49" fmla="*/ 35 h 104"/>
                  <a:gd name="T50" fmla="*/ 17 w 57"/>
                  <a:gd name="T51" fmla="*/ 31 h 104"/>
                  <a:gd name="T52" fmla="*/ 26 w 57"/>
                  <a:gd name="T53" fmla="*/ 24 h 104"/>
                  <a:gd name="T54" fmla="*/ 32 w 57"/>
                  <a:gd name="T55" fmla="*/ 26 h 104"/>
                  <a:gd name="T56" fmla="*/ 34 w 57"/>
                  <a:gd name="T57" fmla="*/ 14 h 104"/>
                  <a:gd name="T58" fmla="*/ 39 w 57"/>
                  <a:gd name="T59" fmla="*/ 13 h 104"/>
                  <a:gd name="T60" fmla="*/ 43 w 57"/>
                  <a:gd name="T6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7" h="104">
                    <a:moveTo>
                      <a:pt x="43" y="0"/>
                    </a:moveTo>
                    <a:cubicBezTo>
                      <a:pt x="45" y="1"/>
                      <a:pt x="47" y="2"/>
                      <a:pt x="50" y="1"/>
                    </a:cubicBezTo>
                    <a:cubicBezTo>
                      <a:pt x="47" y="11"/>
                      <a:pt x="57" y="28"/>
                      <a:pt x="47" y="35"/>
                    </a:cubicBezTo>
                    <a:cubicBezTo>
                      <a:pt x="47" y="43"/>
                      <a:pt x="46" y="50"/>
                      <a:pt x="43" y="57"/>
                    </a:cubicBezTo>
                    <a:cubicBezTo>
                      <a:pt x="42" y="61"/>
                      <a:pt x="41" y="66"/>
                      <a:pt x="37" y="67"/>
                    </a:cubicBezTo>
                    <a:cubicBezTo>
                      <a:pt x="39" y="71"/>
                      <a:pt x="36" y="75"/>
                      <a:pt x="36" y="78"/>
                    </a:cubicBezTo>
                    <a:cubicBezTo>
                      <a:pt x="35" y="79"/>
                      <a:pt x="36" y="81"/>
                      <a:pt x="36" y="82"/>
                    </a:cubicBezTo>
                    <a:cubicBezTo>
                      <a:pt x="35" y="82"/>
                      <a:pt x="32" y="83"/>
                      <a:pt x="32" y="83"/>
                    </a:cubicBezTo>
                    <a:cubicBezTo>
                      <a:pt x="31" y="87"/>
                      <a:pt x="32" y="91"/>
                      <a:pt x="30" y="95"/>
                    </a:cubicBezTo>
                    <a:cubicBezTo>
                      <a:pt x="30" y="95"/>
                      <a:pt x="28" y="95"/>
                      <a:pt x="28" y="96"/>
                    </a:cubicBezTo>
                    <a:cubicBezTo>
                      <a:pt x="28" y="98"/>
                      <a:pt x="25" y="99"/>
                      <a:pt x="26" y="102"/>
                    </a:cubicBezTo>
                    <a:cubicBezTo>
                      <a:pt x="21" y="104"/>
                      <a:pt x="15" y="104"/>
                      <a:pt x="8" y="104"/>
                    </a:cubicBezTo>
                    <a:cubicBezTo>
                      <a:pt x="8" y="99"/>
                      <a:pt x="4" y="100"/>
                      <a:pt x="6" y="95"/>
                    </a:cubicBezTo>
                    <a:cubicBezTo>
                      <a:pt x="4" y="95"/>
                      <a:pt x="4" y="92"/>
                      <a:pt x="4" y="91"/>
                    </a:cubicBezTo>
                    <a:cubicBezTo>
                      <a:pt x="2" y="91"/>
                      <a:pt x="1" y="90"/>
                      <a:pt x="0" y="89"/>
                    </a:cubicBezTo>
                    <a:cubicBezTo>
                      <a:pt x="0" y="87"/>
                      <a:pt x="0" y="84"/>
                      <a:pt x="0" y="82"/>
                    </a:cubicBezTo>
                    <a:cubicBezTo>
                      <a:pt x="0" y="80"/>
                      <a:pt x="2" y="80"/>
                      <a:pt x="2" y="80"/>
                    </a:cubicBezTo>
                    <a:cubicBezTo>
                      <a:pt x="2" y="78"/>
                      <a:pt x="0" y="78"/>
                      <a:pt x="0" y="78"/>
                    </a:cubicBezTo>
                    <a:cubicBezTo>
                      <a:pt x="1" y="75"/>
                      <a:pt x="3" y="72"/>
                      <a:pt x="4" y="70"/>
                    </a:cubicBezTo>
                    <a:cubicBezTo>
                      <a:pt x="4" y="70"/>
                      <a:pt x="3" y="67"/>
                      <a:pt x="4" y="67"/>
                    </a:cubicBezTo>
                    <a:cubicBezTo>
                      <a:pt x="4" y="66"/>
                      <a:pt x="8" y="65"/>
                      <a:pt x="8" y="65"/>
                    </a:cubicBezTo>
                    <a:cubicBezTo>
                      <a:pt x="9" y="62"/>
                      <a:pt x="5" y="49"/>
                      <a:pt x="11" y="55"/>
                    </a:cubicBezTo>
                    <a:cubicBezTo>
                      <a:pt x="12" y="51"/>
                      <a:pt x="8" y="53"/>
                      <a:pt x="8" y="50"/>
                    </a:cubicBezTo>
                    <a:cubicBezTo>
                      <a:pt x="8" y="46"/>
                      <a:pt x="8" y="42"/>
                      <a:pt x="8" y="39"/>
                    </a:cubicBezTo>
                    <a:cubicBezTo>
                      <a:pt x="11" y="39"/>
                      <a:pt x="11" y="37"/>
                      <a:pt x="11" y="35"/>
                    </a:cubicBezTo>
                    <a:cubicBezTo>
                      <a:pt x="15" y="36"/>
                      <a:pt x="15" y="32"/>
                      <a:pt x="17" y="31"/>
                    </a:cubicBezTo>
                    <a:cubicBezTo>
                      <a:pt x="19" y="30"/>
                      <a:pt x="27" y="31"/>
                      <a:pt x="26" y="24"/>
                    </a:cubicBezTo>
                    <a:cubicBezTo>
                      <a:pt x="29" y="23"/>
                      <a:pt x="29" y="26"/>
                      <a:pt x="32" y="26"/>
                    </a:cubicBezTo>
                    <a:cubicBezTo>
                      <a:pt x="30" y="20"/>
                      <a:pt x="34" y="19"/>
                      <a:pt x="34" y="14"/>
                    </a:cubicBezTo>
                    <a:cubicBezTo>
                      <a:pt x="39" y="17"/>
                      <a:pt x="38" y="2"/>
                      <a:pt x="39" y="13"/>
                    </a:cubicBezTo>
                    <a:cubicBezTo>
                      <a:pt x="46" y="10"/>
                      <a:pt x="40" y="2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3" name="任意多边形: 形状 113"/>
              <p:cNvSpPr/>
              <p:nvPr/>
            </p:nvSpPr>
            <p:spPr bwMode="auto">
              <a:xfrm>
                <a:off x="7448976" y="2389989"/>
                <a:ext cx="638757" cy="469263"/>
              </a:xfrm>
              <a:custGeom>
                <a:avLst/>
                <a:gdLst>
                  <a:gd name="T0" fmla="*/ 178 w 307"/>
                  <a:gd name="T1" fmla="*/ 19 h 226"/>
                  <a:gd name="T2" fmla="*/ 171 w 307"/>
                  <a:gd name="T3" fmla="*/ 22 h 226"/>
                  <a:gd name="T4" fmla="*/ 180 w 307"/>
                  <a:gd name="T5" fmla="*/ 34 h 226"/>
                  <a:gd name="T6" fmla="*/ 206 w 307"/>
                  <a:gd name="T7" fmla="*/ 48 h 226"/>
                  <a:gd name="T8" fmla="*/ 214 w 307"/>
                  <a:gd name="T9" fmla="*/ 37 h 226"/>
                  <a:gd name="T10" fmla="*/ 216 w 307"/>
                  <a:gd name="T11" fmla="*/ 30 h 226"/>
                  <a:gd name="T12" fmla="*/ 218 w 307"/>
                  <a:gd name="T13" fmla="*/ 13 h 226"/>
                  <a:gd name="T14" fmla="*/ 223 w 307"/>
                  <a:gd name="T15" fmla="*/ 4 h 226"/>
                  <a:gd name="T16" fmla="*/ 229 w 307"/>
                  <a:gd name="T17" fmla="*/ 11 h 226"/>
                  <a:gd name="T18" fmla="*/ 238 w 307"/>
                  <a:gd name="T19" fmla="*/ 30 h 226"/>
                  <a:gd name="T20" fmla="*/ 247 w 307"/>
                  <a:gd name="T21" fmla="*/ 43 h 226"/>
                  <a:gd name="T22" fmla="*/ 257 w 307"/>
                  <a:gd name="T23" fmla="*/ 56 h 226"/>
                  <a:gd name="T24" fmla="*/ 262 w 307"/>
                  <a:gd name="T25" fmla="*/ 71 h 226"/>
                  <a:gd name="T26" fmla="*/ 268 w 307"/>
                  <a:gd name="T27" fmla="*/ 75 h 226"/>
                  <a:gd name="T28" fmla="*/ 279 w 307"/>
                  <a:gd name="T29" fmla="*/ 82 h 226"/>
                  <a:gd name="T30" fmla="*/ 288 w 307"/>
                  <a:gd name="T31" fmla="*/ 101 h 226"/>
                  <a:gd name="T32" fmla="*/ 292 w 307"/>
                  <a:gd name="T33" fmla="*/ 104 h 226"/>
                  <a:gd name="T34" fmla="*/ 303 w 307"/>
                  <a:gd name="T35" fmla="*/ 112 h 226"/>
                  <a:gd name="T36" fmla="*/ 307 w 307"/>
                  <a:gd name="T37" fmla="*/ 143 h 226"/>
                  <a:gd name="T38" fmla="*/ 301 w 307"/>
                  <a:gd name="T39" fmla="*/ 158 h 226"/>
                  <a:gd name="T40" fmla="*/ 301 w 307"/>
                  <a:gd name="T41" fmla="*/ 164 h 226"/>
                  <a:gd name="T42" fmla="*/ 298 w 307"/>
                  <a:gd name="T43" fmla="*/ 175 h 226"/>
                  <a:gd name="T44" fmla="*/ 287 w 307"/>
                  <a:gd name="T45" fmla="*/ 185 h 226"/>
                  <a:gd name="T46" fmla="*/ 277 w 307"/>
                  <a:gd name="T47" fmla="*/ 212 h 226"/>
                  <a:gd name="T48" fmla="*/ 260 w 307"/>
                  <a:gd name="T49" fmla="*/ 220 h 226"/>
                  <a:gd name="T50" fmla="*/ 253 w 307"/>
                  <a:gd name="T51" fmla="*/ 226 h 226"/>
                  <a:gd name="T52" fmla="*/ 238 w 307"/>
                  <a:gd name="T53" fmla="*/ 222 h 226"/>
                  <a:gd name="T54" fmla="*/ 205 w 307"/>
                  <a:gd name="T55" fmla="*/ 216 h 226"/>
                  <a:gd name="T56" fmla="*/ 203 w 307"/>
                  <a:gd name="T57" fmla="*/ 205 h 226"/>
                  <a:gd name="T58" fmla="*/ 201 w 307"/>
                  <a:gd name="T59" fmla="*/ 199 h 226"/>
                  <a:gd name="T60" fmla="*/ 186 w 307"/>
                  <a:gd name="T61" fmla="*/ 188 h 226"/>
                  <a:gd name="T62" fmla="*/ 178 w 307"/>
                  <a:gd name="T63" fmla="*/ 179 h 226"/>
                  <a:gd name="T64" fmla="*/ 164 w 307"/>
                  <a:gd name="T65" fmla="*/ 173 h 226"/>
                  <a:gd name="T66" fmla="*/ 156 w 307"/>
                  <a:gd name="T67" fmla="*/ 170 h 226"/>
                  <a:gd name="T68" fmla="*/ 121 w 307"/>
                  <a:gd name="T69" fmla="*/ 162 h 226"/>
                  <a:gd name="T70" fmla="*/ 102 w 307"/>
                  <a:gd name="T71" fmla="*/ 168 h 226"/>
                  <a:gd name="T72" fmla="*/ 95 w 307"/>
                  <a:gd name="T73" fmla="*/ 171 h 226"/>
                  <a:gd name="T74" fmla="*/ 89 w 307"/>
                  <a:gd name="T75" fmla="*/ 177 h 226"/>
                  <a:gd name="T76" fmla="*/ 85 w 307"/>
                  <a:gd name="T77" fmla="*/ 177 h 226"/>
                  <a:gd name="T78" fmla="*/ 52 w 307"/>
                  <a:gd name="T79" fmla="*/ 183 h 226"/>
                  <a:gd name="T80" fmla="*/ 46 w 307"/>
                  <a:gd name="T81" fmla="*/ 186 h 226"/>
                  <a:gd name="T82" fmla="*/ 14 w 307"/>
                  <a:gd name="T83" fmla="*/ 192 h 226"/>
                  <a:gd name="T84" fmla="*/ 18 w 307"/>
                  <a:gd name="T85" fmla="*/ 171 h 226"/>
                  <a:gd name="T86" fmla="*/ 14 w 307"/>
                  <a:gd name="T87" fmla="*/ 160 h 226"/>
                  <a:gd name="T88" fmla="*/ 14 w 307"/>
                  <a:gd name="T89" fmla="*/ 153 h 226"/>
                  <a:gd name="T90" fmla="*/ 9 w 307"/>
                  <a:gd name="T91" fmla="*/ 142 h 226"/>
                  <a:gd name="T92" fmla="*/ 7 w 307"/>
                  <a:gd name="T93" fmla="*/ 132 h 226"/>
                  <a:gd name="T94" fmla="*/ 3 w 307"/>
                  <a:gd name="T95" fmla="*/ 121 h 226"/>
                  <a:gd name="T96" fmla="*/ 5 w 307"/>
                  <a:gd name="T97" fmla="*/ 112 h 226"/>
                  <a:gd name="T98" fmla="*/ 5 w 307"/>
                  <a:gd name="T99" fmla="*/ 88 h 226"/>
                  <a:gd name="T100" fmla="*/ 26 w 307"/>
                  <a:gd name="T101" fmla="*/ 75 h 226"/>
                  <a:gd name="T102" fmla="*/ 50 w 307"/>
                  <a:gd name="T103" fmla="*/ 69 h 226"/>
                  <a:gd name="T104" fmla="*/ 63 w 307"/>
                  <a:gd name="T105" fmla="*/ 63 h 226"/>
                  <a:gd name="T106" fmla="*/ 68 w 307"/>
                  <a:gd name="T107" fmla="*/ 43 h 226"/>
                  <a:gd name="T108" fmla="*/ 85 w 307"/>
                  <a:gd name="T109" fmla="*/ 43 h 226"/>
                  <a:gd name="T110" fmla="*/ 89 w 307"/>
                  <a:gd name="T111" fmla="*/ 30 h 226"/>
                  <a:gd name="T112" fmla="*/ 104 w 307"/>
                  <a:gd name="T113" fmla="*/ 20 h 226"/>
                  <a:gd name="T114" fmla="*/ 115 w 307"/>
                  <a:gd name="T115" fmla="*/ 26 h 226"/>
                  <a:gd name="T116" fmla="*/ 119 w 307"/>
                  <a:gd name="T117" fmla="*/ 28 h 226"/>
                  <a:gd name="T118" fmla="*/ 123 w 307"/>
                  <a:gd name="T119" fmla="*/ 24 h 226"/>
                  <a:gd name="T120" fmla="*/ 136 w 307"/>
                  <a:gd name="T121" fmla="*/ 13 h 226"/>
                  <a:gd name="T122" fmla="*/ 145 w 307"/>
                  <a:gd name="T123" fmla="*/ 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7" h="226">
                    <a:moveTo>
                      <a:pt x="178" y="9"/>
                    </a:moveTo>
                    <a:cubicBezTo>
                      <a:pt x="178" y="12"/>
                      <a:pt x="178" y="16"/>
                      <a:pt x="178" y="19"/>
                    </a:cubicBezTo>
                    <a:cubicBezTo>
                      <a:pt x="177" y="19"/>
                      <a:pt x="175" y="19"/>
                      <a:pt x="173" y="19"/>
                    </a:cubicBezTo>
                    <a:cubicBezTo>
                      <a:pt x="175" y="21"/>
                      <a:pt x="174" y="22"/>
                      <a:pt x="171" y="22"/>
                    </a:cubicBezTo>
                    <a:cubicBezTo>
                      <a:pt x="174" y="26"/>
                      <a:pt x="171" y="25"/>
                      <a:pt x="171" y="30"/>
                    </a:cubicBezTo>
                    <a:cubicBezTo>
                      <a:pt x="173" y="33"/>
                      <a:pt x="176" y="34"/>
                      <a:pt x="180" y="34"/>
                    </a:cubicBezTo>
                    <a:cubicBezTo>
                      <a:pt x="181" y="42"/>
                      <a:pt x="193" y="38"/>
                      <a:pt x="193" y="47"/>
                    </a:cubicBezTo>
                    <a:cubicBezTo>
                      <a:pt x="198" y="47"/>
                      <a:pt x="204" y="46"/>
                      <a:pt x="206" y="48"/>
                    </a:cubicBezTo>
                    <a:cubicBezTo>
                      <a:pt x="210" y="48"/>
                      <a:pt x="207" y="40"/>
                      <a:pt x="214" y="43"/>
                    </a:cubicBezTo>
                    <a:cubicBezTo>
                      <a:pt x="213" y="42"/>
                      <a:pt x="211" y="37"/>
                      <a:pt x="214" y="37"/>
                    </a:cubicBezTo>
                    <a:cubicBezTo>
                      <a:pt x="216" y="37"/>
                      <a:pt x="213" y="34"/>
                      <a:pt x="214" y="32"/>
                    </a:cubicBezTo>
                    <a:cubicBezTo>
                      <a:pt x="214" y="32"/>
                      <a:pt x="216" y="31"/>
                      <a:pt x="216" y="30"/>
                    </a:cubicBezTo>
                    <a:cubicBezTo>
                      <a:pt x="216" y="28"/>
                      <a:pt x="218" y="26"/>
                      <a:pt x="218" y="22"/>
                    </a:cubicBezTo>
                    <a:cubicBezTo>
                      <a:pt x="217" y="21"/>
                      <a:pt x="215" y="19"/>
                      <a:pt x="218" y="13"/>
                    </a:cubicBezTo>
                    <a:cubicBezTo>
                      <a:pt x="218" y="13"/>
                      <a:pt x="221" y="13"/>
                      <a:pt x="221" y="13"/>
                    </a:cubicBezTo>
                    <a:cubicBezTo>
                      <a:pt x="223" y="11"/>
                      <a:pt x="221" y="5"/>
                      <a:pt x="223" y="4"/>
                    </a:cubicBezTo>
                    <a:cubicBezTo>
                      <a:pt x="227" y="3"/>
                      <a:pt x="224" y="9"/>
                      <a:pt x="227" y="11"/>
                    </a:cubicBezTo>
                    <a:cubicBezTo>
                      <a:pt x="227" y="11"/>
                      <a:pt x="229" y="11"/>
                      <a:pt x="229" y="11"/>
                    </a:cubicBezTo>
                    <a:cubicBezTo>
                      <a:pt x="230" y="14"/>
                      <a:pt x="231" y="18"/>
                      <a:pt x="232" y="20"/>
                    </a:cubicBezTo>
                    <a:cubicBezTo>
                      <a:pt x="234" y="24"/>
                      <a:pt x="238" y="26"/>
                      <a:pt x="238" y="30"/>
                    </a:cubicBezTo>
                    <a:cubicBezTo>
                      <a:pt x="243" y="25"/>
                      <a:pt x="240" y="33"/>
                      <a:pt x="246" y="32"/>
                    </a:cubicBezTo>
                    <a:cubicBezTo>
                      <a:pt x="245" y="36"/>
                      <a:pt x="245" y="40"/>
                      <a:pt x="247" y="43"/>
                    </a:cubicBezTo>
                    <a:cubicBezTo>
                      <a:pt x="250" y="46"/>
                      <a:pt x="247" y="50"/>
                      <a:pt x="249" y="56"/>
                    </a:cubicBezTo>
                    <a:cubicBezTo>
                      <a:pt x="254" y="50"/>
                      <a:pt x="250" y="55"/>
                      <a:pt x="257" y="56"/>
                    </a:cubicBezTo>
                    <a:cubicBezTo>
                      <a:pt x="257" y="59"/>
                      <a:pt x="255" y="59"/>
                      <a:pt x="255" y="61"/>
                    </a:cubicBezTo>
                    <a:cubicBezTo>
                      <a:pt x="258" y="64"/>
                      <a:pt x="263" y="64"/>
                      <a:pt x="262" y="71"/>
                    </a:cubicBezTo>
                    <a:cubicBezTo>
                      <a:pt x="264" y="71"/>
                      <a:pt x="267" y="70"/>
                      <a:pt x="268" y="71"/>
                    </a:cubicBezTo>
                    <a:cubicBezTo>
                      <a:pt x="268" y="71"/>
                      <a:pt x="267" y="74"/>
                      <a:pt x="268" y="75"/>
                    </a:cubicBezTo>
                    <a:cubicBezTo>
                      <a:pt x="268" y="75"/>
                      <a:pt x="271" y="74"/>
                      <a:pt x="272" y="75"/>
                    </a:cubicBezTo>
                    <a:cubicBezTo>
                      <a:pt x="274" y="77"/>
                      <a:pt x="273" y="83"/>
                      <a:pt x="279" y="82"/>
                    </a:cubicBezTo>
                    <a:cubicBezTo>
                      <a:pt x="279" y="87"/>
                      <a:pt x="282" y="92"/>
                      <a:pt x="285" y="95"/>
                    </a:cubicBezTo>
                    <a:cubicBezTo>
                      <a:pt x="286" y="97"/>
                      <a:pt x="287" y="99"/>
                      <a:pt x="288" y="101"/>
                    </a:cubicBezTo>
                    <a:cubicBezTo>
                      <a:pt x="289" y="101"/>
                      <a:pt x="291" y="100"/>
                      <a:pt x="292" y="101"/>
                    </a:cubicBezTo>
                    <a:cubicBezTo>
                      <a:pt x="293" y="101"/>
                      <a:pt x="291" y="104"/>
                      <a:pt x="292" y="104"/>
                    </a:cubicBezTo>
                    <a:cubicBezTo>
                      <a:pt x="294" y="106"/>
                      <a:pt x="297" y="105"/>
                      <a:pt x="296" y="104"/>
                    </a:cubicBezTo>
                    <a:cubicBezTo>
                      <a:pt x="300" y="108"/>
                      <a:pt x="297" y="113"/>
                      <a:pt x="303" y="112"/>
                    </a:cubicBezTo>
                    <a:cubicBezTo>
                      <a:pt x="299" y="117"/>
                      <a:pt x="304" y="124"/>
                      <a:pt x="305" y="132"/>
                    </a:cubicBezTo>
                    <a:cubicBezTo>
                      <a:pt x="306" y="137"/>
                      <a:pt x="303" y="141"/>
                      <a:pt x="307" y="143"/>
                    </a:cubicBezTo>
                    <a:cubicBezTo>
                      <a:pt x="303" y="146"/>
                      <a:pt x="304" y="149"/>
                      <a:pt x="303" y="157"/>
                    </a:cubicBezTo>
                    <a:cubicBezTo>
                      <a:pt x="303" y="156"/>
                      <a:pt x="300" y="157"/>
                      <a:pt x="301" y="158"/>
                    </a:cubicBezTo>
                    <a:cubicBezTo>
                      <a:pt x="302" y="158"/>
                      <a:pt x="303" y="158"/>
                      <a:pt x="303" y="158"/>
                    </a:cubicBezTo>
                    <a:cubicBezTo>
                      <a:pt x="303" y="159"/>
                      <a:pt x="302" y="163"/>
                      <a:pt x="301" y="164"/>
                    </a:cubicBezTo>
                    <a:cubicBezTo>
                      <a:pt x="301" y="164"/>
                      <a:pt x="298" y="166"/>
                      <a:pt x="298" y="166"/>
                    </a:cubicBezTo>
                    <a:cubicBezTo>
                      <a:pt x="297" y="168"/>
                      <a:pt x="301" y="171"/>
                      <a:pt x="298" y="175"/>
                    </a:cubicBezTo>
                    <a:cubicBezTo>
                      <a:pt x="294" y="175"/>
                      <a:pt x="295" y="180"/>
                      <a:pt x="290" y="179"/>
                    </a:cubicBezTo>
                    <a:cubicBezTo>
                      <a:pt x="291" y="183"/>
                      <a:pt x="290" y="185"/>
                      <a:pt x="287" y="185"/>
                    </a:cubicBezTo>
                    <a:cubicBezTo>
                      <a:pt x="288" y="192"/>
                      <a:pt x="284" y="194"/>
                      <a:pt x="285" y="201"/>
                    </a:cubicBezTo>
                    <a:cubicBezTo>
                      <a:pt x="277" y="200"/>
                      <a:pt x="278" y="207"/>
                      <a:pt x="277" y="212"/>
                    </a:cubicBezTo>
                    <a:cubicBezTo>
                      <a:pt x="275" y="212"/>
                      <a:pt x="272" y="212"/>
                      <a:pt x="272" y="214"/>
                    </a:cubicBezTo>
                    <a:cubicBezTo>
                      <a:pt x="271" y="218"/>
                      <a:pt x="264" y="218"/>
                      <a:pt x="260" y="220"/>
                    </a:cubicBezTo>
                    <a:cubicBezTo>
                      <a:pt x="259" y="221"/>
                      <a:pt x="258" y="223"/>
                      <a:pt x="257" y="224"/>
                    </a:cubicBezTo>
                    <a:cubicBezTo>
                      <a:pt x="255" y="224"/>
                      <a:pt x="253" y="223"/>
                      <a:pt x="253" y="226"/>
                    </a:cubicBezTo>
                    <a:cubicBezTo>
                      <a:pt x="249" y="223"/>
                      <a:pt x="247" y="219"/>
                      <a:pt x="242" y="218"/>
                    </a:cubicBezTo>
                    <a:cubicBezTo>
                      <a:pt x="238" y="216"/>
                      <a:pt x="239" y="221"/>
                      <a:pt x="238" y="222"/>
                    </a:cubicBezTo>
                    <a:cubicBezTo>
                      <a:pt x="234" y="224"/>
                      <a:pt x="228" y="221"/>
                      <a:pt x="225" y="226"/>
                    </a:cubicBezTo>
                    <a:cubicBezTo>
                      <a:pt x="218" y="222"/>
                      <a:pt x="213" y="217"/>
                      <a:pt x="205" y="216"/>
                    </a:cubicBezTo>
                    <a:cubicBezTo>
                      <a:pt x="207" y="214"/>
                      <a:pt x="207" y="212"/>
                      <a:pt x="205" y="207"/>
                    </a:cubicBezTo>
                    <a:cubicBezTo>
                      <a:pt x="204" y="206"/>
                      <a:pt x="203" y="207"/>
                      <a:pt x="203" y="205"/>
                    </a:cubicBezTo>
                    <a:cubicBezTo>
                      <a:pt x="203" y="205"/>
                      <a:pt x="203" y="203"/>
                      <a:pt x="203" y="203"/>
                    </a:cubicBezTo>
                    <a:cubicBezTo>
                      <a:pt x="202" y="201"/>
                      <a:pt x="197" y="200"/>
                      <a:pt x="201" y="199"/>
                    </a:cubicBezTo>
                    <a:cubicBezTo>
                      <a:pt x="200" y="198"/>
                      <a:pt x="192" y="194"/>
                      <a:pt x="191" y="198"/>
                    </a:cubicBezTo>
                    <a:cubicBezTo>
                      <a:pt x="189" y="195"/>
                      <a:pt x="189" y="190"/>
                      <a:pt x="186" y="188"/>
                    </a:cubicBezTo>
                    <a:cubicBezTo>
                      <a:pt x="185" y="184"/>
                      <a:pt x="187" y="183"/>
                      <a:pt x="188" y="181"/>
                    </a:cubicBezTo>
                    <a:cubicBezTo>
                      <a:pt x="186" y="179"/>
                      <a:pt x="184" y="180"/>
                      <a:pt x="178" y="179"/>
                    </a:cubicBezTo>
                    <a:cubicBezTo>
                      <a:pt x="175" y="181"/>
                      <a:pt x="175" y="188"/>
                      <a:pt x="167" y="186"/>
                    </a:cubicBezTo>
                    <a:cubicBezTo>
                      <a:pt x="169" y="179"/>
                      <a:pt x="162" y="181"/>
                      <a:pt x="164" y="173"/>
                    </a:cubicBezTo>
                    <a:cubicBezTo>
                      <a:pt x="159" y="173"/>
                      <a:pt x="158" y="170"/>
                      <a:pt x="152" y="171"/>
                    </a:cubicBezTo>
                    <a:cubicBezTo>
                      <a:pt x="152" y="170"/>
                      <a:pt x="155" y="170"/>
                      <a:pt x="156" y="170"/>
                    </a:cubicBezTo>
                    <a:cubicBezTo>
                      <a:pt x="151" y="164"/>
                      <a:pt x="147" y="169"/>
                      <a:pt x="137" y="168"/>
                    </a:cubicBezTo>
                    <a:cubicBezTo>
                      <a:pt x="131" y="166"/>
                      <a:pt x="126" y="164"/>
                      <a:pt x="121" y="162"/>
                    </a:cubicBezTo>
                    <a:cubicBezTo>
                      <a:pt x="116" y="164"/>
                      <a:pt x="111" y="163"/>
                      <a:pt x="109" y="168"/>
                    </a:cubicBezTo>
                    <a:cubicBezTo>
                      <a:pt x="107" y="168"/>
                      <a:pt x="104" y="167"/>
                      <a:pt x="102" y="168"/>
                    </a:cubicBezTo>
                    <a:cubicBezTo>
                      <a:pt x="100" y="168"/>
                      <a:pt x="101" y="169"/>
                      <a:pt x="100" y="170"/>
                    </a:cubicBezTo>
                    <a:cubicBezTo>
                      <a:pt x="97" y="170"/>
                      <a:pt x="98" y="166"/>
                      <a:pt x="95" y="171"/>
                    </a:cubicBezTo>
                    <a:cubicBezTo>
                      <a:pt x="94" y="172"/>
                      <a:pt x="92" y="173"/>
                      <a:pt x="93" y="175"/>
                    </a:cubicBezTo>
                    <a:cubicBezTo>
                      <a:pt x="90" y="173"/>
                      <a:pt x="89" y="169"/>
                      <a:pt x="89" y="177"/>
                    </a:cubicBezTo>
                    <a:cubicBezTo>
                      <a:pt x="87" y="177"/>
                      <a:pt x="87" y="175"/>
                      <a:pt x="85" y="175"/>
                    </a:cubicBezTo>
                    <a:cubicBezTo>
                      <a:pt x="83" y="175"/>
                      <a:pt x="85" y="177"/>
                      <a:pt x="85" y="177"/>
                    </a:cubicBezTo>
                    <a:cubicBezTo>
                      <a:pt x="83" y="181"/>
                      <a:pt x="77" y="179"/>
                      <a:pt x="76" y="185"/>
                    </a:cubicBezTo>
                    <a:cubicBezTo>
                      <a:pt x="71" y="181"/>
                      <a:pt x="60" y="183"/>
                      <a:pt x="52" y="183"/>
                    </a:cubicBezTo>
                    <a:cubicBezTo>
                      <a:pt x="49" y="182"/>
                      <a:pt x="51" y="186"/>
                      <a:pt x="50" y="186"/>
                    </a:cubicBezTo>
                    <a:cubicBezTo>
                      <a:pt x="49" y="187"/>
                      <a:pt x="47" y="186"/>
                      <a:pt x="46" y="186"/>
                    </a:cubicBezTo>
                    <a:cubicBezTo>
                      <a:pt x="44" y="187"/>
                      <a:pt x="43" y="188"/>
                      <a:pt x="40" y="188"/>
                    </a:cubicBezTo>
                    <a:cubicBezTo>
                      <a:pt x="35" y="190"/>
                      <a:pt x="26" y="194"/>
                      <a:pt x="14" y="192"/>
                    </a:cubicBezTo>
                    <a:cubicBezTo>
                      <a:pt x="15" y="187"/>
                      <a:pt x="14" y="181"/>
                      <a:pt x="20" y="181"/>
                    </a:cubicBezTo>
                    <a:cubicBezTo>
                      <a:pt x="19" y="178"/>
                      <a:pt x="22" y="172"/>
                      <a:pt x="18" y="171"/>
                    </a:cubicBezTo>
                    <a:cubicBezTo>
                      <a:pt x="13" y="171"/>
                      <a:pt x="20" y="170"/>
                      <a:pt x="18" y="164"/>
                    </a:cubicBezTo>
                    <a:cubicBezTo>
                      <a:pt x="16" y="159"/>
                      <a:pt x="16" y="168"/>
                      <a:pt x="14" y="160"/>
                    </a:cubicBezTo>
                    <a:cubicBezTo>
                      <a:pt x="14" y="160"/>
                      <a:pt x="15" y="157"/>
                      <a:pt x="14" y="157"/>
                    </a:cubicBezTo>
                    <a:cubicBezTo>
                      <a:pt x="12" y="154"/>
                      <a:pt x="15" y="156"/>
                      <a:pt x="14" y="153"/>
                    </a:cubicBezTo>
                    <a:cubicBezTo>
                      <a:pt x="14" y="149"/>
                      <a:pt x="10" y="146"/>
                      <a:pt x="13" y="143"/>
                    </a:cubicBezTo>
                    <a:cubicBezTo>
                      <a:pt x="13" y="141"/>
                      <a:pt x="10" y="143"/>
                      <a:pt x="9" y="142"/>
                    </a:cubicBezTo>
                    <a:cubicBezTo>
                      <a:pt x="8" y="141"/>
                      <a:pt x="9" y="139"/>
                      <a:pt x="9" y="138"/>
                    </a:cubicBezTo>
                    <a:cubicBezTo>
                      <a:pt x="9" y="138"/>
                      <a:pt x="7" y="132"/>
                      <a:pt x="7" y="132"/>
                    </a:cubicBezTo>
                    <a:cubicBezTo>
                      <a:pt x="4" y="130"/>
                      <a:pt x="8" y="131"/>
                      <a:pt x="7" y="129"/>
                    </a:cubicBezTo>
                    <a:cubicBezTo>
                      <a:pt x="6" y="126"/>
                      <a:pt x="2" y="125"/>
                      <a:pt x="3" y="121"/>
                    </a:cubicBezTo>
                    <a:cubicBezTo>
                      <a:pt x="8" y="122"/>
                      <a:pt x="5" y="114"/>
                      <a:pt x="9" y="114"/>
                    </a:cubicBezTo>
                    <a:cubicBezTo>
                      <a:pt x="9" y="111"/>
                      <a:pt x="6" y="113"/>
                      <a:pt x="5" y="112"/>
                    </a:cubicBezTo>
                    <a:cubicBezTo>
                      <a:pt x="4" y="110"/>
                      <a:pt x="6" y="105"/>
                      <a:pt x="1" y="106"/>
                    </a:cubicBezTo>
                    <a:cubicBezTo>
                      <a:pt x="0" y="98"/>
                      <a:pt x="4" y="94"/>
                      <a:pt x="5" y="88"/>
                    </a:cubicBezTo>
                    <a:cubicBezTo>
                      <a:pt x="7" y="91"/>
                      <a:pt x="14" y="89"/>
                      <a:pt x="14" y="84"/>
                    </a:cubicBezTo>
                    <a:cubicBezTo>
                      <a:pt x="15" y="80"/>
                      <a:pt x="26" y="83"/>
                      <a:pt x="26" y="75"/>
                    </a:cubicBezTo>
                    <a:cubicBezTo>
                      <a:pt x="36" y="76"/>
                      <a:pt x="41" y="71"/>
                      <a:pt x="50" y="71"/>
                    </a:cubicBezTo>
                    <a:cubicBezTo>
                      <a:pt x="52" y="71"/>
                      <a:pt x="50" y="68"/>
                      <a:pt x="50" y="69"/>
                    </a:cubicBezTo>
                    <a:cubicBezTo>
                      <a:pt x="53" y="65"/>
                      <a:pt x="59" y="68"/>
                      <a:pt x="59" y="61"/>
                    </a:cubicBezTo>
                    <a:cubicBezTo>
                      <a:pt x="61" y="62"/>
                      <a:pt x="61" y="63"/>
                      <a:pt x="63" y="63"/>
                    </a:cubicBezTo>
                    <a:cubicBezTo>
                      <a:pt x="67" y="64"/>
                      <a:pt x="62" y="55"/>
                      <a:pt x="68" y="58"/>
                    </a:cubicBezTo>
                    <a:cubicBezTo>
                      <a:pt x="67" y="50"/>
                      <a:pt x="68" y="51"/>
                      <a:pt x="68" y="43"/>
                    </a:cubicBezTo>
                    <a:cubicBezTo>
                      <a:pt x="73" y="43"/>
                      <a:pt x="76" y="45"/>
                      <a:pt x="80" y="47"/>
                    </a:cubicBezTo>
                    <a:cubicBezTo>
                      <a:pt x="82" y="45"/>
                      <a:pt x="82" y="42"/>
                      <a:pt x="85" y="43"/>
                    </a:cubicBezTo>
                    <a:cubicBezTo>
                      <a:pt x="83" y="39"/>
                      <a:pt x="90" y="36"/>
                      <a:pt x="85" y="35"/>
                    </a:cubicBezTo>
                    <a:cubicBezTo>
                      <a:pt x="86" y="33"/>
                      <a:pt x="89" y="33"/>
                      <a:pt x="89" y="30"/>
                    </a:cubicBezTo>
                    <a:cubicBezTo>
                      <a:pt x="95" y="31"/>
                      <a:pt x="91" y="23"/>
                      <a:pt x="98" y="26"/>
                    </a:cubicBezTo>
                    <a:cubicBezTo>
                      <a:pt x="100" y="24"/>
                      <a:pt x="102" y="22"/>
                      <a:pt x="104" y="20"/>
                    </a:cubicBezTo>
                    <a:cubicBezTo>
                      <a:pt x="106" y="22"/>
                      <a:pt x="109" y="23"/>
                      <a:pt x="113" y="22"/>
                    </a:cubicBezTo>
                    <a:cubicBezTo>
                      <a:pt x="109" y="26"/>
                      <a:pt x="114" y="24"/>
                      <a:pt x="115" y="26"/>
                    </a:cubicBezTo>
                    <a:cubicBezTo>
                      <a:pt x="115" y="26"/>
                      <a:pt x="115" y="28"/>
                      <a:pt x="115" y="28"/>
                    </a:cubicBezTo>
                    <a:cubicBezTo>
                      <a:pt x="116" y="28"/>
                      <a:pt x="118" y="27"/>
                      <a:pt x="119" y="28"/>
                    </a:cubicBezTo>
                    <a:cubicBezTo>
                      <a:pt x="119" y="28"/>
                      <a:pt x="121" y="33"/>
                      <a:pt x="126" y="32"/>
                    </a:cubicBezTo>
                    <a:cubicBezTo>
                      <a:pt x="129" y="33"/>
                      <a:pt x="127" y="22"/>
                      <a:pt x="123" y="24"/>
                    </a:cubicBezTo>
                    <a:cubicBezTo>
                      <a:pt x="124" y="22"/>
                      <a:pt x="126" y="21"/>
                      <a:pt x="128" y="20"/>
                    </a:cubicBezTo>
                    <a:cubicBezTo>
                      <a:pt x="128" y="16"/>
                      <a:pt x="131" y="13"/>
                      <a:pt x="136" y="13"/>
                    </a:cubicBezTo>
                    <a:cubicBezTo>
                      <a:pt x="135" y="9"/>
                      <a:pt x="137" y="7"/>
                      <a:pt x="141" y="7"/>
                    </a:cubicBezTo>
                    <a:cubicBezTo>
                      <a:pt x="138" y="13"/>
                      <a:pt x="140" y="10"/>
                      <a:pt x="145" y="9"/>
                    </a:cubicBezTo>
                    <a:cubicBezTo>
                      <a:pt x="153" y="0"/>
                      <a:pt x="168" y="9"/>
                      <a:pt x="17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3" name="任意多边形: 形状 133"/>
            <p:cNvSpPr/>
            <p:nvPr/>
          </p:nvSpPr>
          <p:spPr bwMode="auto">
            <a:xfrm>
              <a:off x="5118493" y="3219834"/>
              <a:ext cx="661715" cy="234160"/>
            </a:xfrm>
            <a:custGeom>
              <a:avLst/>
              <a:gdLst>
                <a:gd name="T0" fmla="*/ 5 w 633"/>
                <a:gd name="T1" fmla="*/ 224 h 224"/>
                <a:gd name="T2" fmla="*/ 0 w 633"/>
                <a:gd name="T3" fmla="*/ 137 h 224"/>
                <a:gd name="T4" fmla="*/ 633 w 633"/>
                <a:gd name="T5" fmla="*/ 0 h 224"/>
                <a:gd name="T6" fmla="*/ 5 w 63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224">
                  <a:moveTo>
                    <a:pt x="5" y="224"/>
                  </a:moveTo>
                  <a:lnTo>
                    <a:pt x="0" y="137"/>
                  </a:lnTo>
                  <a:lnTo>
                    <a:pt x="633" y="0"/>
                  </a:lnTo>
                  <a:lnTo>
                    <a:pt x="5" y="224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任意多边形: 形状 138"/>
            <p:cNvSpPr/>
            <p:nvPr/>
          </p:nvSpPr>
          <p:spPr bwMode="auto">
            <a:xfrm>
              <a:off x="5736153" y="3158425"/>
              <a:ext cx="1234556" cy="436873"/>
            </a:xfrm>
            <a:custGeom>
              <a:avLst/>
              <a:gdLst>
                <a:gd name="T0" fmla="*/ 5 w 633"/>
                <a:gd name="T1" fmla="*/ 224 h 224"/>
                <a:gd name="T2" fmla="*/ 0 w 633"/>
                <a:gd name="T3" fmla="*/ 137 h 224"/>
                <a:gd name="T4" fmla="*/ 633 w 633"/>
                <a:gd name="T5" fmla="*/ 0 h 224"/>
                <a:gd name="T6" fmla="*/ 5 w 63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224">
                  <a:moveTo>
                    <a:pt x="5" y="224"/>
                  </a:moveTo>
                  <a:lnTo>
                    <a:pt x="0" y="137"/>
                  </a:lnTo>
                  <a:lnTo>
                    <a:pt x="633" y="0"/>
                  </a:lnTo>
                  <a:lnTo>
                    <a:pt x="5" y="224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143"/>
            <p:cNvSpPr/>
            <p:nvPr/>
          </p:nvSpPr>
          <p:spPr bwMode="auto">
            <a:xfrm>
              <a:off x="8560337" y="2613571"/>
              <a:ext cx="1234556" cy="436873"/>
            </a:xfrm>
            <a:custGeom>
              <a:avLst/>
              <a:gdLst>
                <a:gd name="T0" fmla="*/ 5 w 633"/>
                <a:gd name="T1" fmla="*/ 224 h 224"/>
                <a:gd name="T2" fmla="*/ 0 w 633"/>
                <a:gd name="T3" fmla="*/ 137 h 224"/>
                <a:gd name="T4" fmla="*/ 633 w 633"/>
                <a:gd name="T5" fmla="*/ 0 h 224"/>
                <a:gd name="T6" fmla="*/ 5 w 63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224">
                  <a:moveTo>
                    <a:pt x="5" y="224"/>
                  </a:moveTo>
                  <a:lnTo>
                    <a:pt x="0" y="137"/>
                  </a:lnTo>
                  <a:lnTo>
                    <a:pt x="633" y="0"/>
                  </a:lnTo>
                  <a:lnTo>
                    <a:pt x="5" y="224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148"/>
            <p:cNvSpPr/>
            <p:nvPr/>
          </p:nvSpPr>
          <p:spPr bwMode="auto">
            <a:xfrm>
              <a:off x="10407058" y="4628497"/>
              <a:ext cx="557654" cy="197337"/>
            </a:xfrm>
            <a:custGeom>
              <a:avLst/>
              <a:gdLst>
                <a:gd name="T0" fmla="*/ 5 w 633"/>
                <a:gd name="T1" fmla="*/ 224 h 224"/>
                <a:gd name="T2" fmla="*/ 0 w 633"/>
                <a:gd name="T3" fmla="*/ 137 h 224"/>
                <a:gd name="T4" fmla="*/ 633 w 633"/>
                <a:gd name="T5" fmla="*/ 0 h 224"/>
                <a:gd name="T6" fmla="*/ 5 w 63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224">
                  <a:moveTo>
                    <a:pt x="5" y="224"/>
                  </a:moveTo>
                  <a:lnTo>
                    <a:pt x="0" y="137"/>
                  </a:lnTo>
                  <a:lnTo>
                    <a:pt x="633" y="0"/>
                  </a:lnTo>
                  <a:lnTo>
                    <a:pt x="5" y="224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153"/>
            <p:cNvSpPr/>
            <p:nvPr/>
          </p:nvSpPr>
          <p:spPr bwMode="auto">
            <a:xfrm>
              <a:off x="7817979" y="3886635"/>
              <a:ext cx="780140" cy="276068"/>
            </a:xfrm>
            <a:custGeom>
              <a:avLst/>
              <a:gdLst>
                <a:gd name="T0" fmla="*/ 5 w 633"/>
                <a:gd name="T1" fmla="*/ 224 h 224"/>
                <a:gd name="T2" fmla="*/ 0 w 633"/>
                <a:gd name="T3" fmla="*/ 137 h 224"/>
                <a:gd name="T4" fmla="*/ 633 w 633"/>
                <a:gd name="T5" fmla="*/ 0 h 224"/>
                <a:gd name="T6" fmla="*/ 5 w 63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224">
                  <a:moveTo>
                    <a:pt x="5" y="224"/>
                  </a:moveTo>
                  <a:lnTo>
                    <a:pt x="0" y="137"/>
                  </a:lnTo>
                  <a:lnTo>
                    <a:pt x="633" y="0"/>
                  </a:lnTo>
                  <a:lnTo>
                    <a:pt x="5" y="224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任意多边形: 形状 158"/>
            <p:cNvSpPr/>
            <p:nvPr/>
          </p:nvSpPr>
          <p:spPr bwMode="auto">
            <a:xfrm>
              <a:off x="6379475" y="4489592"/>
              <a:ext cx="1394248" cy="493384"/>
            </a:xfrm>
            <a:custGeom>
              <a:avLst/>
              <a:gdLst>
                <a:gd name="T0" fmla="*/ 5 w 633"/>
                <a:gd name="T1" fmla="*/ 224 h 224"/>
                <a:gd name="T2" fmla="*/ 0 w 633"/>
                <a:gd name="T3" fmla="*/ 137 h 224"/>
                <a:gd name="T4" fmla="*/ 633 w 633"/>
                <a:gd name="T5" fmla="*/ 0 h 224"/>
                <a:gd name="T6" fmla="*/ 5 w 63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224">
                  <a:moveTo>
                    <a:pt x="5" y="224"/>
                  </a:moveTo>
                  <a:lnTo>
                    <a:pt x="0" y="137"/>
                  </a:lnTo>
                  <a:lnTo>
                    <a:pt x="633" y="0"/>
                  </a:lnTo>
                  <a:lnTo>
                    <a:pt x="5" y="224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: 形状 163"/>
            <p:cNvSpPr/>
            <p:nvPr/>
          </p:nvSpPr>
          <p:spPr bwMode="auto">
            <a:xfrm>
              <a:off x="9889971" y="3557063"/>
              <a:ext cx="557654" cy="197337"/>
            </a:xfrm>
            <a:custGeom>
              <a:avLst/>
              <a:gdLst>
                <a:gd name="T0" fmla="*/ 5 w 633"/>
                <a:gd name="T1" fmla="*/ 224 h 224"/>
                <a:gd name="T2" fmla="*/ 0 w 633"/>
                <a:gd name="T3" fmla="*/ 137 h 224"/>
                <a:gd name="T4" fmla="*/ 633 w 633"/>
                <a:gd name="T5" fmla="*/ 0 h 224"/>
                <a:gd name="T6" fmla="*/ 5 w 63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224">
                  <a:moveTo>
                    <a:pt x="5" y="224"/>
                  </a:moveTo>
                  <a:lnTo>
                    <a:pt x="0" y="137"/>
                  </a:lnTo>
                  <a:lnTo>
                    <a:pt x="633" y="0"/>
                  </a:lnTo>
                  <a:lnTo>
                    <a:pt x="5" y="224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椭圆 12"/>
            <p:cNvSpPr/>
            <p:nvPr/>
          </p:nvSpPr>
          <p:spPr>
            <a:xfrm>
              <a:off x="4400766" y="2857307"/>
              <a:ext cx="1180149" cy="85991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r>
                <a:rPr lang="zh-CN" altLang="en-US" b="1" dirty="0" smtClean="0">
                  <a:solidFill>
                    <a:schemeClr val="accent3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亚马逊</a:t>
              </a:r>
              <a:endParaRPr lang="en-US" altLang="zh-CN" b="1" dirty="0" smtClean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  <a:p>
              <a:r>
                <a:rPr lang="en-US" altLang="zh-CN" b="1" dirty="0" smtClean="0">
                  <a:solidFill>
                    <a:schemeClr val="accent3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1995 </a:t>
              </a:r>
              <a:r>
                <a:rPr lang="zh-CN" altLang="en-US" b="1" dirty="0" smtClean="0">
                  <a:solidFill>
                    <a:schemeClr val="accent3">
                      <a:lumMod val="7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年成立</a:t>
              </a:r>
              <a:endParaRPr lang="en-US" altLang="zh-CN" b="1" dirty="0" smtClean="0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464180" y="2185525"/>
              <a:ext cx="1652692" cy="7395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r>
                <a:rPr lang="en-US" altLang="zh-CN" sz="14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1997</a:t>
              </a:r>
              <a:r>
                <a:rPr lang="zh-CN" altLang="en-US" sz="14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年上市</a:t>
              </a:r>
              <a:r>
                <a:rPr lang="en-US" altLang="zh-CN" sz="14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-</a:t>
              </a:r>
              <a:r>
                <a:rPr lang="zh-CN" altLang="en-US" sz="14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卖书籍起家。</a:t>
              </a:r>
              <a:endParaRPr lang="en-US" altLang="zh-CN" sz="1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163" name="文本框 23"/>
          <p:cNvSpPr txBox="1"/>
          <p:nvPr/>
        </p:nvSpPr>
        <p:spPr>
          <a:xfrm>
            <a:off x="361470" y="194388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 smtClean="0"/>
              <a:t>了解亚马逊</a:t>
            </a:r>
            <a:endParaRPr lang="zh-CN" altLang="en-US" sz="4800" b="1" dirty="0"/>
          </a:p>
        </p:txBody>
      </p:sp>
      <p:sp>
        <p:nvSpPr>
          <p:cNvPr id="167" name="椭圆 166"/>
          <p:cNvSpPr/>
          <p:nvPr/>
        </p:nvSpPr>
        <p:spPr>
          <a:xfrm>
            <a:off x="6686551" y="1952625"/>
            <a:ext cx="3371849" cy="167639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在全世界拥有</a:t>
            </a:r>
            <a:r>
              <a:rPr lang="en-US" altLang="zh-CN" b="1" dirty="0" smtClean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80</a:t>
            </a:r>
            <a:r>
              <a:rPr lang="zh-CN" altLang="en-US" b="1" dirty="0" smtClean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个仓储基地，数千万产品，覆盖全品类，全球活跃用户超过</a:t>
            </a:r>
            <a:r>
              <a:rPr lang="en-US" altLang="zh-CN" b="1" dirty="0" smtClean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2.5</a:t>
            </a:r>
            <a:r>
              <a:rPr lang="zh-CN" altLang="en-US" b="1" dirty="0" smtClean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亿。</a:t>
            </a:r>
            <a:endParaRPr lang="en-US" altLang="zh-CN" b="1" dirty="0" smtClean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/>
            <a:endParaRPr lang="zh-CN" altLang="en-US" dirty="0"/>
          </a:p>
        </p:txBody>
      </p:sp>
      <p:sp>
        <p:nvSpPr>
          <p:cNvPr id="169" name="椭圆 168"/>
          <p:cNvSpPr/>
          <p:nvPr/>
        </p:nvSpPr>
        <p:spPr>
          <a:xfrm>
            <a:off x="3467100" y="2609850"/>
            <a:ext cx="2857500" cy="155257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全球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14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个站点，覆盖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65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个国家。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/>
            <a:endParaRPr lang="zh-CN" altLang="en-US" dirty="0"/>
          </a:p>
        </p:txBody>
      </p:sp>
      <p:sp>
        <p:nvSpPr>
          <p:cNvPr id="170" name="椭圆 169"/>
          <p:cNvSpPr/>
          <p:nvPr/>
        </p:nvSpPr>
        <p:spPr>
          <a:xfrm>
            <a:off x="8277225" y="3695700"/>
            <a:ext cx="2543175" cy="13525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第三方卖家占比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40%</a:t>
            </a:r>
            <a:endParaRPr lang="zh-CN" altLang="en-US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77565" y="1088390"/>
            <a:ext cx="4834890" cy="57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0" y="27"/>
              <a:ext cx="19200" cy="1609"/>
              <a:chOff x="0" y="0"/>
              <a:chExt cx="19200" cy="221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4809" y="76"/>
                <a:ext cx="7792" cy="2137"/>
                <a:chOff x="1645" y="129"/>
                <a:chExt cx="7792" cy="2137"/>
              </a:xfrm>
            </p:grpSpPr>
            <p:sp>
              <p:nvSpPr>
                <p:cNvPr id="47" name="文本框 23"/>
                <p:cNvSpPr txBox="1"/>
                <p:nvPr/>
              </p:nvSpPr>
              <p:spPr>
                <a:xfrm>
                  <a:off x="1645" y="129"/>
                  <a:ext cx="7792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 smtClean="0">
                      <a:sym typeface="+mn-ea"/>
                    </a:rPr>
                    <a:t>Amazon</a:t>
                  </a:r>
                  <a:r>
                    <a:rPr lang="en-US" altLang="zh-CN" sz="6000" b="1" spc="600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49" name="直接连接符 48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1" y="269"/>
              <a:ext cx="2921" cy="1181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323215" y="1634490"/>
            <a:ext cx="1630045" cy="425704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altLang="zh-CN" sz="5400" b="1" dirty="0" smtClean="0">
                <a:ea typeface="宋体" panose="02010600030101010101" pitchFamily="2" charset="-122"/>
              </a:rPr>
              <a:t>买家年龄占比</a:t>
            </a:r>
            <a:endParaRPr lang="zh-CN" altLang="zh-CN" sz="5400" b="1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38860"/>
            <a:ext cx="12192000" cy="589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0" y="27"/>
              <a:ext cx="19200" cy="1609"/>
              <a:chOff x="0" y="0"/>
              <a:chExt cx="19200" cy="221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809" y="76"/>
                <a:ext cx="7792" cy="2137"/>
                <a:chOff x="1645" y="129"/>
                <a:chExt cx="7792" cy="2137"/>
              </a:xfrm>
            </p:grpSpPr>
            <p:sp>
              <p:nvSpPr>
                <p:cNvPr id="47" name="文本框 23"/>
                <p:cNvSpPr txBox="1"/>
                <p:nvPr/>
              </p:nvSpPr>
              <p:spPr>
                <a:xfrm>
                  <a:off x="1645" y="129"/>
                  <a:ext cx="7792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 smtClean="0">
                      <a:sym typeface="+mn-ea"/>
                    </a:rPr>
                    <a:t>Amazon</a:t>
                  </a:r>
                  <a:r>
                    <a:rPr lang="en-US" altLang="zh-CN" sz="6000" b="1" spc="600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49" name="直接连接符 48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1" y="269"/>
              <a:ext cx="2921" cy="11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61895" y="1122680"/>
            <a:ext cx="7576185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0" y="27"/>
              <a:ext cx="19200" cy="1609"/>
              <a:chOff x="0" y="0"/>
              <a:chExt cx="19200" cy="221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4809" y="76"/>
                <a:ext cx="7792" cy="2137"/>
                <a:chOff x="1645" y="129"/>
                <a:chExt cx="7792" cy="2137"/>
              </a:xfrm>
            </p:grpSpPr>
            <p:sp>
              <p:nvSpPr>
                <p:cNvPr id="47" name="文本框 23"/>
                <p:cNvSpPr txBox="1"/>
                <p:nvPr/>
              </p:nvSpPr>
              <p:spPr>
                <a:xfrm>
                  <a:off x="1645" y="129"/>
                  <a:ext cx="7792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 smtClean="0">
                      <a:sym typeface="+mn-ea"/>
                    </a:rPr>
                    <a:t>Amazon</a:t>
                  </a:r>
                  <a:r>
                    <a:rPr lang="en-US" altLang="zh-CN" sz="6000" b="1" spc="600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49" name="直接连接符 48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1" y="269"/>
              <a:ext cx="2921" cy="1181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222885" y="1600835"/>
            <a:ext cx="1645920" cy="39566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 smtClean="0"/>
              <a:t>美国电商平台占比</a:t>
            </a:r>
            <a:endParaRPr lang="zh-CN" altLang="en-US" sz="5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28"/>
          <p:cNvSpPr txBox="1"/>
          <p:nvPr/>
        </p:nvSpPr>
        <p:spPr>
          <a:xfrm>
            <a:off x="236036" y="476101"/>
            <a:ext cx="569392" cy="473586"/>
          </a:xfrm>
          <a:prstGeom prst="rect">
            <a:avLst/>
          </a:prstGeom>
          <a:noFill/>
        </p:spPr>
        <p:txBody>
          <a:bodyPr wrap="none" lIns="117208" tIns="58604" rIns="117208" bIns="58604">
            <a:prstTxWarp prst="textPlain">
              <a:avLst/>
            </a:prstTxWarp>
            <a:normAutofit fontScale="55000" lnSpcReduction="20000"/>
          </a:bodyPr>
          <a:lstStyle/>
          <a:p>
            <a:r>
              <a:rPr lang="en-US" sz="4800" dirty="0"/>
              <a:t>“</a:t>
            </a:r>
            <a:endParaRPr lang="en-US" sz="4800" dirty="0"/>
          </a:p>
        </p:txBody>
      </p:sp>
      <p:sp>
        <p:nvSpPr>
          <p:cNvPr id="26" name="标题 1"/>
          <p:cNvSpPr txBox="1"/>
          <p:nvPr/>
        </p:nvSpPr>
        <p:spPr>
          <a:xfrm>
            <a:off x="960271" y="472083"/>
            <a:ext cx="6935953" cy="511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/>
              <a:t>美国电商平台每月独立访客数量</a:t>
            </a:r>
            <a:endParaRPr lang="zh-CN" altLang="en-US" sz="3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60120" y="1106170"/>
            <a:ext cx="9234170" cy="574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28"/>
          <p:cNvSpPr txBox="1"/>
          <p:nvPr/>
        </p:nvSpPr>
        <p:spPr>
          <a:xfrm>
            <a:off x="236036" y="476101"/>
            <a:ext cx="569392" cy="473586"/>
          </a:xfrm>
          <a:prstGeom prst="rect">
            <a:avLst/>
          </a:prstGeom>
          <a:noFill/>
        </p:spPr>
        <p:txBody>
          <a:bodyPr wrap="none" lIns="117208" tIns="58604" rIns="117208" bIns="58604">
            <a:prstTxWarp prst="textPlain">
              <a:avLst/>
            </a:prstTxWarp>
            <a:normAutofit fontScale="55000" lnSpcReduction="20000"/>
          </a:bodyPr>
          <a:lstStyle/>
          <a:p>
            <a:r>
              <a:rPr lang="en-US" sz="4800" dirty="0"/>
              <a:t>“</a:t>
            </a:r>
            <a:endParaRPr lang="en-US" sz="4800" dirty="0"/>
          </a:p>
        </p:txBody>
      </p:sp>
      <p:sp>
        <p:nvSpPr>
          <p:cNvPr id="26" name="标题 1"/>
          <p:cNvSpPr txBox="1"/>
          <p:nvPr/>
        </p:nvSpPr>
        <p:spPr>
          <a:xfrm>
            <a:off x="960271" y="472083"/>
            <a:ext cx="6935953" cy="511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/>
              <a:t>美国购物网站流量分</a:t>
            </a:r>
            <a:r>
              <a:rPr lang="zh-CN" altLang="en-US" sz="3600" dirty="0" smtClean="0"/>
              <a:t>析</a:t>
            </a:r>
            <a:endParaRPr lang="zh-CN" altLang="en-US" sz="36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8865" y="1149350"/>
            <a:ext cx="872236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931d02c-cfc0-4c02-9968-def5703537cb"/>
          <p:cNvGrpSpPr>
            <a:grpSpLocks noChangeAspect="1"/>
          </p:cNvGrpSpPr>
          <p:nvPr/>
        </p:nvGrpSpPr>
        <p:grpSpPr>
          <a:xfrm>
            <a:off x="1234437" y="1133475"/>
            <a:ext cx="10130927" cy="5457826"/>
            <a:chOff x="963599" y="1521660"/>
            <a:chExt cx="10130926" cy="4970399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 bwMode="auto">
            <a:xfrm>
              <a:off x="3441013" y="1566020"/>
              <a:ext cx="5079983" cy="4926039"/>
              <a:chOff x="1629" y="-2"/>
              <a:chExt cx="4455" cy="4320"/>
            </a:xfrm>
          </p:grpSpPr>
          <p:sp>
            <p:nvSpPr>
              <p:cNvPr id="10" name="Oval 20"/>
              <p:cNvSpPr/>
              <p:nvPr/>
            </p:nvSpPr>
            <p:spPr bwMode="auto">
              <a:xfrm>
                <a:off x="3580" y="1131"/>
                <a:ext cx="521" cy="52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Freeform: Shape 21"/>
              <p:cNvSpPr/>
              <p:nvPr/>
            </p:nvSpPr>
            <p:spPr bwMode="auto">
              <a:xfrm>
                <a:off x="3222" y="620"/>
                <a:ext cx="90" cy="612"/>
              </a:xfrm>
              <a:custGeom>
                <a:avLst/>
                <a:gdLst>
                  <a:gd name="T0" fmla="*/ 62 w 90"/>
                  <a:gd name="T1" fmla="*/ 612 h 612"/>
                  <a:gd name="T2" fmla="*/ 0 w 90"/>
                  <a:gd name="T3" fmla="*/ 4 h 612"/>
                  <a:gd name="T4" fmla="*/ 26 w 90"/>
                  <a:gd name="T5" fmla="*/ 0 h 612"/>
                  <a:gd name="T6" fmla="*/ 90 w 90"/>
                  <a:gd name="T7" fmla="*/ 610 h 612"/>
                  <a:gd name="T8" fmla="*/ 62 w 90"/>
                  <a:gd name="T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12">
                    <a:moveTo>
                      <a:pt x="62" y="612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90" y="610"/>
                    </a:lnTo>
                    <a:lnTo>
                      <a:pt x="62" y="61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Freeform: Shape 22"/>
              <p:cNvSpPr/>
              <p:nvPr/>
            </p:nvSpPr>
            <p:spPr bwMode="auto">
              <a:xfrm>
                <a:off x="2781" y="1218"/>
                <a:ext cx="522" cy="231"/>
              </a:xfrm>
              <a:custGeom>
                <a:avLst/>
                <a:gdLst>
                  <a:gd name="T0" fmla="*/ 522 w 522"/>
                  <a:gd name="T1" fmla="*/ 26 h 231"/>
                  <a:gd name="T2" fmla="*/ 10 w 522"/>
                  <a:gd name="T3" fmla="*/ 231 h 231"/>
                  <a:gd name="T4" fmla="*/ 0 w 522"/>
                  <a:gd name="T5" fmla="*/ 206 h 231"/>
                  <a:gd name="T6" fmla="*/ 512 w 522"/>
                  <a:gd name="T7" fmla="*/ 0 h 231"/>
                  <a:gd name="T8" fmla="*/ 522 w 522"/>
                  <a:gd name="T9" fmla="*/ 2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231">
                    <a:moveTo>
                      <a:pt x="522" y="26"/>
                    </a:moveTo>
                    <a:lnTo>
                      <a:pt x="10" y="231"/>
                    </a:lnTo>
                    <a:lnTo>
                      <a:pt x="0" y="206"/>
                    </a:lnTo>
                    <a:lnTo>
                      <a:pt x="512" y="0"/>
                    </a:lnTo>
                    <a:lnTo>
                      <a:pt x="522" y="2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" name="Freeform: Shape 23"/>
              <p:cNvSpPr/>
              <p:nvPr/>
            </p:nvSpPr>
            <p:spPr bwMode="auto">
              <a:xfrm>
                <a:off x="3286" y="1226"/>
                <a:ext cx="316" cy="893"/>
              </a:xfrm>
              <a:custGeom>
                <a:avLst/>
                <a:gdLst>
                  <a:gd name="T0" fmla="*/ 24 w 316"/>
                  <a:gd name="T1" fmla="*/ 0 h 893"/>
                  <a:gd name="T2" fmla="*/ 316 w 316"/>
                  <a:gd name="T3" fmla="*/ 884 h 893"/>
                  <a:gd name="T4" fmla="*/ 290 w 316"/>
                  <a:gd name="T5" fmla="*/ 893 h 893"/>
                  <a:gd name="T6" fmla="*/ 0 w 316"/>
                  <a:gd name="T7" fmla="*/ 9 h 893"/>
                  <a:gd name="T8" fmla="*/ 24 w 316"/>
                  <a:gd name="T9" fmla="*/ 0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893">
                    <a:moveTo>
                      <a:pt x="24" y="0"/>
                    </a:moveTo>
                    <a:lnTo>
                      <a:pt x="316" y="884"/>
                    </a:lnTo>
                    <a:lnTo>
                      <a:pt x="290" y="893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Freeform: Shape 24"/>
              <p:cNvSpPr/>
              <p:nvPr/>
            </p:nvSpPr>
            <p:spPr bwMode="auto">
              <a:xfrm>
                <a:off x="3527" y="2114"/>
                <a:ext cx="75" cy="730"/>
              </a:xfrm>
              <a:custGeom>
                <a:avLst/>
                <a:gdLst>
                  <a:gd name="T0" fmla="*/ 75 w 75"/>
                  <a:gd name="T1" fmla="*/ 2 h 730"/>
                  <a:gd name="T2" fmla="*/ 28 w 75"/>
                  <a:gd name="T3" fmla="*/ 730 h 730"/>
                  <a:gd name="T4" fmla="*/ 0 w 75"/>
                  <a:gd name="T5" fmla="*/ 728 h 730"/>
                  <a:gd name="T6" fmla="*/ 49 w 75"/>
                  <a:gd name="T7" fmla="*/ 0 h 730"/>
                  <a:gd name="T8" fmla="*/ 75 w 75"/>
                  <a:gd name="T9" fmla="*/ 2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30">
                    <a:moveTo>
                      <a:pt x="75" y="2"/>
                    </a:moveTo>
                    <a:lnTo>
                      <a:pt x="28" y="730"/>
                    </a:lnTo>
                    <a:lnTo>
                      <a:pt x="0" y="728"/>
                    </a:lnTo>
                    <a:lnTo>
                      <a:pt x="49" y="0"/>
                    </a:lnTo>
                    <a:lnTo>
                      <a:pt x="75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Freeform: Shape 25"/>
              <p:cNvSpPr/>
              <p:nvPr/>
            </p:nvSpPr>
            <p:spPr bwMode="auto">
              <a:xfrm>
                <a:off x="4323" y="1419"/>
                <a:ext cx="488" cy="490"/>
              </a:xfrm>
              <a:custGeom>
                <a:avLst/>
                <a:gdLst>
                  <a:gd name="T0" fmla="*/ 488 w 488"/>
                  <a:gd name="T1" fmla="*/ 19 h 490"/>
                  <a:gd name="T2" fmla="*/ 19 w 488"/>
                  <a:gd name="T3" fmla="*/ 490 h 490"/>
                  <a:gd name="T4" fmla="*/ 0 w 488"/>
                  <a:gd name="T5" fmla="*/ 471 h 490"/>
                  <a:gd name="T6" fmla="*/ 469 w 488"/>
                  <a:gd name="T7" fmla="*/ 0 h 490"/>
                  <a:gd name="T8" fmla="*/ 488 w 488"/>
                  <a:gd name="T9" fmla="*/ 1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490">
                    <a:moveTo>
                      <a:pt x="488" y="19"/>
                    </a:moveTo>
                    <a:lnTo>
                      <a:pt x="19" y="490"/>
                    </a:lnTo>
                    <a:lnTo>
                      <a:pt x="0" y="471"/>
                    </a:lnTo>
                    <a:lnTo>
                      <a:pt x="469" y="0"/>
                    </a:lnTo>
                    <a:lnTo>
                      <a:pt x="488" y="1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Freeform: Shape 26"/>
              <p:cNvSpPr/>
              <p:nvPr/>
            </p:nvSpPr>
            <p:spPr bwMode="auto">
              <a:xfrm>
                <a:off x="3578" y="1091"/>
                <a:ext cx="526" cy="1030"/>
              </a:xfrm>
              <a:custGeom>
                <a:avLst/>
                <a:gdLst>
                  <a:gd name="T0" fmla="*/ 0 w 526"/>
                  <a:gd name="T1" fmla="*/ 1018 h 1030"/>
                  <a:gd name="T2" fmla="*/ 502 w 526"/>
                  <a:gd name="T3" fmla="*/ 0 h 1030"/>
                  <a:gd name="T4" fmla="*/ 526 w 526"/>
                  <a:gd name="T5" fmla="*/ 10 h 1030"/>
                  <a:gd name="T6" fmla="*/ 24 w 526"/>
                  <a:gd name="T7" fmla="*/ 1030 h 1030"/>
                  <a:gd name="T8" fmla="*/ 0 w 526"/>
                  <a:gd name="T9" fmla="*/ 1018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6" h="1030">
                    <a:moveTo>
                      <a:pt x="0" y="1018"/>
                    </a:moveTo>
                    <a:lnTo>
                      <a:pt x="502" y="0"/>
                    </a:lnTo>
                    <a:lnTo>
                      <a:pt x="526" y="10"/>
                    </a:lnTo>
                    <a:lnTo>
                      <a:pt x="24" y="1030"/>
                    </a:lnTo>
                    <a:lnTo>
                      <a:pt x="0" y="101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Freeform: Shape 27"/>
              <p:cNvSpPr/>
              <p:nvPr/>
            </p:nvSpPr>
            <p:spPr bwMode="auto">
              <a:xfrm>
                <a:off x="3586" y="1886"/>
                <a:ext cx="751" cy="242"/>
              </a:xfrm>
              <a:custGeom>
                <a:avLst/>
                <a:gdLst>
                  <a:gd name="T0" fmla="*/ 0 w 751"/>
                  <a:gd name="T1" fmla="*/ 216 h 242"/>
                  <a:gd name="T2" fmla="*/ 742 w 751"/>
                  <a:gd name="T3" fmla="*/ 0 h 242"/>
                  <a:gd name="T4" fmla="*/ 751 w 751"/>
                  <a:gd name="T5" fmla="*/ 26 h 242"/>
                  <a:gd name="T6" fmla="*/ 7 w 751"/>
                  <a:gd name="T7" fmla="*/ 242 h 242"/>
                  <a:gd name="T8" fmla="*/ 0 w 751"/>
                  <a:gd name="T9" fmla="*/ 21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242">
                    <a:moveTo>
                      <a:pt x="0" y="216"/>
                    </a:moveTo>
                    <a:lnTo>
                      <a:pt x="742" y="0"/>
                    </a:lnTo>
                    <a:lnTo>
                      <a:pt x="751" y="26"/>
                    </a:lnTo>
                    <a:lnTo>
                      <a:pt x="7" y="242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Freeform: Shape 28"/>
              <p:cNvSpPr/>
              <p:nvPr/>
            </p:nvSpPr>
            <p:spPr bwMode="auto">
              <a:xfrm>
                <a:off x="3288" y="379"/>
                <a:ext cx="620" cy="859"/>
              </a:xfrm>
              <a:custGeom>
                <a:avLst/>
                <a:gdLst>
                  <a:gd name="T0" fmla="*/ 620 w 620"/>
                  <a:gd name="T1" fmla="*/ 15 h 859"/>
                  <a:gd name="T2" fmla="*/ 21 w 620"/>
                  <a:gd name="T3" fmla="*/ 859 h 859"/>
                  <a:gd name="T4" fmla="*/ 0 w 620"/>
                  <a:gd name="T5" fmla="*/ 844 h 859"/>
                  <a:gd name="T6" fmla="*/ 597 w 620"/>
                  <a:gd name="T7" fmla="*/ 0 h 859"/>
                  <a:gd name="T8" fmla="*/ 620 w 620"/>
                  <a:gd name="T9" fmla="*/ 15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0" h="859">
                    <a:moveTo>
                      <a:pt x="620" y="15"/>
                    </a:moveTo>
                    <a:lnTo>
                      <a:pt x="21" y="859"/>
                    </a:lnTo>
                    <a:lnTo>
                      <a:pt x="0" y="844"/>
                    </a:lnTo>
                    <a:lnTo>
                      <a:pt x="597" y="0"/>
                    </a:lnTo>
                    <a:lnTo>
                      <a:pt x="620" y="1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Freeform: Shape 29"/>
              <p:cNvSpPr/>
              <p:nvPr/>
            </p:nvSpPr>
            <p:spPr bwMode="auto">
              <a:xfrm>
                <a:off x="3581" y="2105"/>
                <a:ext cx="530" cy="504"/>
              </a:xfrm>
              <a:custGeom>
                <a:avLst/>
                <a:gdLst>
                  <a:gd name="T0" fmla="*/ 513 w 530"/>
                  <a:gd name="T1" fmla="*/ 504 h 504"/>
                  <a:gd name="T2" fmla="*/ 0 w 530"/>
                  <a:gd name="T3" fmla="*/ 19 h 504"/>
                  <a:gd name="T4" fmla="*/ 18 w 530"/>
                  <a:gd name="T5" fmla="*/ 0 h 504"/>
                  <a:gd name="T6" fmla="*/ 530 w 530"/>
                  <a:gd name="T7" fmla="*/ 485 h 504"/>
                  <a:gd name="T8" fmla="*/ 513 w 530"/>
                  <a:gd name="T9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504">
                    <a:moveTo>
                      <a:pt x="513" y="504"/>
                    </a:moveTo>
                    <a:lnTo>
                      <a:pt x="0" y="19"/>
                    </a:lnTo>
                    <a:lnTo>
                      <a:pt x="18" y="0"/>
                    </a:lnTo>
                    <a:lnTo>
                      <a:pt x="530" y="485"/>
                    </a:lnTo>
                    <a:lnTo>
                      <a:pt x="513" y="50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Freeform: Shape 30"/>
              <p:cNvSpPr/>
              <p:nvPr/>
            </p:nvSpPr>
            <p:spPr bwMode="auto">
              <a:xfrm>
                <a:off x="4613" y="764"/>
                <a:ext cx="201" cy="667"/>
              </a:xfrm>
              <a:custGeom>
                <a:avLst/>
                <a:gdLst>
                  <a:gd name="T0" fmla="*/ 26 w 201"/>
                  <a:gd name="T1" fmla="*/ 0 h 667"/>
                  <a:gd name="T2" fmla="*/ 201 w 201"/>
                  <a:gd name="T3" fmla="*/ 660 h 667"/>
                  <a:gd name="T4" fmla="*/ 175 w 201"/>
                  <a:gd name="T5" fmla="*/ 667 h 667"/>
                  <a:gd name="T6" fmla="*/ 0 w 201"/>
                  <a:gd name="T7" fmla="*/ 7 h 667"/>
                  <a:gd name="T8" fmla="*/ 26 w 201"/>
                  <a:gd name="T9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667">
                    <a:moveTo>
                      <a:pt x="26" y="0"/>
                    </a:moveTo>
                    <a:lnTo>
                      <a:pt x="201" y="660"/>
                    </a:lnTo>
                    <a:lnTo>
                      <a:pt x="175" y="667"/>
                    </a:lnTo>
                    <a:lnTo>
                      <a:pt x="0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Freeform: Shape 31"/>
              <p:cNvSpPr/>
              <p:nvPr/>
            </p:nvSpPr>
            <p:spPr bwMode="auto">
              <a:xfrm>
                <a:off x="4092" y="2592"/>
                <a:ext cx="316" cy="389"/>
              </a:xfrm>
              <a:custGeom>
                <a:avLst/>
                <a:gdLst>
                  <a:gd name="T0" fmla="*/ 295 w 316"/>
                  <a:gd name="T1" fmla="*/ 389 h 389"/>
                  <a:gd name="T2" fmla="*/ 0 w 316"/>
                  <a:gd name="T3" fmla="*/ 15 h 389"/>
                  <a:gd name="T4" fmla="*/ 21 w 316"/>
                  <a:gd name="T5" fmla="*/ 0 h 389"/>
                  <a:gd name="T6" fmla="*/ 316 w 316"/>
                  <a:gd name="T7" fmla="*/ 373 h 389"/>
                  <a:gd name="T8" fmla="*/ 295 w 316"/>
                  <a:gd name="T9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89">
                    <a:moveTo>
                      <a:pt x="295" y="389"/>
                    </a:moveTo>
                    <a:lnTo>
                      <a:pt x="0" y="15"/>
                    </a:lnTo>
                    <a:lnTo>
                      <a:pt x="21" y="0"/>
                    </a:lnTo>
                    <a:lnTo>
                      <a:pt x="316" y="373"/>
                    </a:lnTo>
                    <a:lnTo>
                      <a:pt x="295" y="38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Freeform: Shape 32"/>
              <p:cNvSpPr/>
              <p:nvPr/>
            </p:nvSpPr>
            <p:spPr bwMode="auto">
              <a:xfrm>
                <a:off x="2953" y="2032"/>
                <a:ext cx="639" cy="96"/>
              </a:xfrm>
              <a:custGeom>
                <a:avLst/>
                <a:gdLst>
                  <a:gd name="T0" fmla="*/ 1 w 639"/>
                  <a:gd name="T1" fmla="*/ 0 h 96"/>
                  <a:gd name="T2" fmla="*/ 639 w 639"/>
                  <a:gd name="T3" fmla="*/ 70 h 96"/>
                  <a:gd name="T4" fmla="*/ 635 w 639"/>
                  <a:gd name="T5" fmla="*/ 96 h 96"/>
                  <a:gd name="T6" fmla="*/ 0 w 639"/>
                  <a:gd name="T7" fmla="*/ 26 h 96"/>
                  <a:gd name="T8" fmla="*/ 1 w 639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96">
                    <a:moveTo>
                      <a:pt x="1" y="0"/>
                    </a:moveTo>
                    <a:lnTo>
                      <a:pt x="639" y="70"/>
                    </a:lnTo>
                    <a:lnTo>
                      <a:pt x="635" y="96"/>
                    </a:lnTo>
                    <a:lnTo>
                      <a:pt x="0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33"/>
              <p:cNvSpPr/>
              <p:nvPr/>
            </p:nvSpPr>
            <p:spPr bwMode="auto">
              <a:xfrm>
                <a:off x="4080" y="460"/>
                <a:ext cx="311" cy="641"/>
              </a:xfrm>
              <a:custGeom>
                <a:avLst/>
                <a:gdLst>
                  <a:gd name="T0" fmla="*/ 311 w 311"/>
                  <a:gd name="T1" fmla="*/ 12 h 641"/>
                  <a:gd name="T2" fmla="*/ 24 w 311"/>
                  <a:gd name="T3" fmla="*/ 641 h 641"/>
                  <a:gd name="T4" fmla="*/ 0 w 311"/>
                  <a:gd name="T5" fmla="*/ 631 h 641"/>
                  <a:gd name="T6" fmla="*/ 286 w 311"/>
                  <a:gd name="T7" fmla="*/ 0 h 641"/>
                  <a:gd name="T8" fmla="*/ 311 w 311"/>
                  <a:gd name="T9" fmla="*/ 1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641">
                    <a:moveTo>
                      <a:pt x="311" y="12"/>
                    </a:moveTo>
                    <a:lnTo>
                      <a:pt x="24" y="641"/>
                    </a:lnTo>
                    <a:lnTo>
                      <a:pt x="0" y="631"/>
                    </a:lnTo>
                    <a:lnTo>
                      <a:pt x="286" y="0"/>
                    </a:lnTo>
                    <a:lnTo>
                      <a:pt x="311" y="1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34"/>
              <p:cNvSpPr/>
              <p:nvPr/>
            </p:nvSpPr>
            <p:spPr bwMode="auto">
              <a:xfrm>
                <a:off x="3576" y="1449"/>
                <a:ext cx="96" cy="668"/>
              </a:xfrm>
              <a:custGeom>
                <a:avLst/>
                <a:gdLst>
                  <a:gd name="T0" fmla="*/ 96 w 96"/>
                  <a:gd name="T1" fmla="*/ 1 h 668"/>
                  <a:gd name="T2" fmla="*/ 26 w 96"/>
                  <a:gd name="T3" fmla="*/ 668 h 668"/>
                  <a:gd name="T4" fmla="*/ 0 w 96"/>
                  <a:gd name="T5" fmla="*/ 665 h 668"/>
                  <a:gd name="T6" fmla="*/ 70 w 96"/>
                  <a:gd name="T7" fmla="*/ 0 h 668"/>
                  <a:gd name="T8" fmla="*/ 96 w 96"/>
                  <a:gd name="T9" fmla="*/ 1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668">
                    <a:moveTo>
                      <a:pt x="96" y="1"/>
                    </a:moveTo>
                    <a:lnTo>
                      <a:pt x="26" y="668"/>
                    </a:lnTo>
                    <a:lnTo>
                      <a:pt x="0" y="665"/>
                    </a:lnTo>
                    <a:lnTo>
                      <a:pt x="70" y="0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35"/>
              <p:cNvSpPr/>
              <p:nvPr/>
            </p:nvSpPr>
            <p:spPr bwMode="auto">
              <a:xfrm>
                <a:off x="3583" y="333"/>
                <a:ext cx="314" cy="66"/>
              </a:xfrm>
              <a:custGeom>
                <a:avLst/>
                <a:gdLst>
                  <a:gd name="T0" fmla="*/ 3 w 314"/>
                  <a:gd name="T1" fmla="*/ 0 h 66"/>
                  <a:gd name="T2" fmla="*/ 314 w 314"/>
                  <a:gd name="T3" fmla="*/ 40 h 66"/>
                  <a:gd name="T4" fmla="*/ 311 w 314"/>
                  <a:gd name="T5" fmla="*/ 66 h 66"/>
                  <a:gd name="T6" fmla="*/ 0 w 314"/>
                  <a:gd name="T7" fmla="*/ 27 h 66"/>
                  <a:gd name="T8" fmla="*/ 3 w 314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66">
                    <a:moveTo>
                      <a:pt x="3" y="0"/>
                    </a:moveTo>
                    <a:lnTo>
                      <a:pt x="314" y="40"/>
                    </a:lnTo>
                    <a:lnTo>
                      <a:pt x="311" y="66"/>
                    </a:lnTo>
                    <a:lnTo>
                      <a:pt x="0" y="2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36"/>
              <p:cNvSpPr/>
              <p:nvPr/>
            </p:nvSpPr>
            <p:spPr bwMode="auto">
              <a:xfrm>
                <a:off x="4264" y="1899"/>
                <a:ext cx="81" cy="399"/>
              </a:xfrm>
              <a:custGeom>
                <a:avLst/>
                <a:gdLst>
                  <a:gd name="T0" fmla="*/ 0 w 81"/>
                  <a:gd name="T1" fmla="*/ 396 h 399"/>
                  <a:gd name="T2" fmla="*/ 55 w 81"/>
                  <a:gd name="T3" fmla="*/ 0 h 399"/>
                  <a:gd name="T4" fmla="*/ 81 w 81"/>
                  <a:gd name="T5" fmla="*/ 3 h 399"/>
                  <a:gd name="T6" fmla="*/ 26 w 81"/>
                  <a:gd name="T7" fmla="*/ 399 h 399"/>
                  <a:gd name="T8" fmla="*/ 0 w 81"/>
                  <a:gd name="T9" fmla="*/ 39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99">
                    <a:moveTo>
                      <a:pt x="0" y="396"/>
                    </a:moveTo>
                    <a:lnTo>
                      <a:pt x="55" y="0"/>
                    </a:lnTo>
                    <a:lnTo>
                      <a:pt x="81" y="3"/>
                    </a:lnTo>
                    <a:lnTo>
                      <a:pt x="26" y="399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37"/>
              <p:cNvSpPr/>
              <p:nvPr/>
            </p:nvSpPr>
            <p:spPr bwMode="auto">
              <a:xfrm>
                <a:off x="4325" y="1888"/>
                <a:ext cx="427" cy="285"/>
              </a:xfrm>
              <a:custGeom>
                <a:avLst/>
                <a:gdLst>
                  <a:gd name="T0" fmla="*/ 413 w 427"/>
                  <a:gd name="T1" fmla="*/ 285 h 285"/>
                  <a:gd name="T2" fmla="*/ 0 w 427"/>
                  <a:gd name="T3" fmla="*/ 23 h 285"/>
                  <a:gd name="T4" fmla="*/ 15 w 427"/>
                  <a:gd name="T5" fmla="*/ 0 h 285"/>
                  <a:gd name="T6" fmla="*/ 427 w 427"/>
                  <a:gd name="T7" fmla="*/ 262 h 285"/>
                  <a:gd name="T8" fmla="*/ 413 w 427"/>
                  <a:gd name="T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85">
                    <a:moveTo>
                      <a:pt x="413" y="285"/>
                    </a:moveTo>
                    <a:lnTo>
                      <a:pt x="0" y="23"/>
                    </a:lnTo>
                    <a:lnTo>
                      <a:pt x="15" y="0"/>
                    </a:lnTo>
                    <a:lnTo>
                      <a:pt x="427" y="262"/>
                    </a:lnTo>
                    <a:lnTo>
                      <a:pt x="413" y="28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38"/>
              <p:cNvSpPr/>
              <p:nvPr/>
            </p:nvSpPr>
            <p:spPr bwMode="auto">
              <a:xfrm>
                <a:off x="2779" y="1426"/>
                <a:ext cx="385" cy="269"/>
              </a:xfrm>
              <a:custGeom>
                <a:avLst/>
                <a:gdLst>
                  <a:gd name="T0" fmla="*/ 14 w 385"/>
                  <a:gd name="T1" fmla="*/ 0 h 269"/>
                  <a:gd name="T2" fmla="*/ 385 w 385"/>
                  <a:gd name="T3" fmla="*/ 247 h 269"/>
                  <a:gd name="T4" fmla="*/ 372 w 385"/>
                  <a:gd name="T5" fmla="*/ 269 h 269"/>
                  <a:gd name="T6" fmla="*/ 0 w 385"/>
                  <a:gd name="T7" fmla="*/ 21 h 269"/>
                  <a:gd name="T8" fmla="*/ 14 w 385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269">
                    <a:moveTo>
                      <a:pt x="14" y="0"/>
                    </a:moveTo>
                    <a:lnTo>
                      <a:pt x="385" y="247"/>
                    </a:lnTo>
                    <a:lnTo>
                      <a:pt x="372" y="269"/>
                    </a:lnTo>
                    <a:lnTo>
                      <a:pt x="0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39"/>
              <p:cNvSpPr/>
              <p:nvPr/>
            </p:nvSpPr>
            <p:spPr bwMode="auto">
              <a:xfrm>
                <a:off x="2807" y="611"/>
                <a:ext cx="436" cy="341"/>
              </a:xfrm>
              <a:custGeom>
                <a:avLst/>
                <a:gdLst>
                  <a:gd name="T0" fmla="*/ 0 w 436"/>
                  <a:gd name="T1" fmla="*/ 320 h 341"/>
                  <a:gd name="T2" fmla="*/ 420 w 436"/>
                  <a:gd name="T3" fmla="*/ 0 h 341"/>
                  <a:gd name="T4" fmla="*/ 436 w 436"/>
                  <a:gd name="T5" fmla="*/ 21 h 341"/>
                  <a:gd name="T6" fmla="*/ 15 w 436"/>
                  <a:gd name="T7" fmla="*/ 341 h 341"/>
                  <a:gd name="T8" fmla="*/ 0 w 436"/>
                  <a:gd name="T9" fmla="*/ 32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341">
                    <a:moveTo>
                      <a:pt x="0" y="320"/>
                    </a:moveTo>
                    <a:lnTo>
                      <a:pt x="420" y="0"/>
                    </a:lnTo>
                    <a:lnTo>
                      <a:pt x="436" y="21"/>
                    </a:lnTo>
                    <a:lnTo>
                      <a:pt x="15" y="341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40"/>
              <p:cNvSpPr/>
              <p:nvPr/>
            </p:nvSpPr>
            <p:spPr bwMode="auto">
              <a:xfrm>
                <a:off x="2736" y="1796"/>
                <a:ext cx="227" cy="257"/>
              </a:xfrm>
              <a:custGeom>
                <a:avLst/>
                <a:gdLst>
                  <a:gd name="T0" fmla="*/ 20 w 227"/>
                  <a:gd name="T1" fmla="*/ 0 h 257"/>
                  <a:gd name="T2" fmla="*/ 227 w 227"/>
                  <a:gd name="T3" fmla="*/ 240 h 257"/>
                  <a:gd name="T4" fmla="*/ 208 w 227"/>
                  <a:gd name="T5" fmla="*/ 257 h 257"/>
                  <a:gd name="T6" fmla="*/ 0 w 227"/>
                  <a:gd name="T7" fmla="*/ 17 h 257"/>
                  <a:gd name="T8" fmla="*/ 20 w 227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57">
                    <a:moveTo>
                      <a:pt x="20" y="0"/>
                    </a:moveTo>
                    <a:lnTo>
                      <a:pt x="227" y="240"/>
                    </a:lnTo>
                    <a:lnTo>
                      <a:pt x="208" y="257"/>
                    </a:lnTo>
                    <a:lnTo>
                      <a:pt x="0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41"/>
              <p:cNvSpPr/>
              <p:nvPr/>
            </p:nvSpPr>
            <p:spPr bwMode="auto">
              <a:xfrm>
                <a:off x="4062" y="2599"/>
                <a:ext cx="54" cy="599"/>
              </a:xfrm>
              <a:custGeom>
                <a:avLst/>
                <a:gdLst>
                  <a:gd name="T0" fmla="*/ 0 w 54"/>
                  <a:gd name="T1" fmla="*/ 597 h 599"/>
                  <a:gd name="T2" fmla="*/ 26 w 54"/>
                  <a:gd name="T3" fmla="*/ 0 h 599"/>
                  <a:gd name="T4" fmla="*/ 54 w 54"/>
                  <a:gd name="T5" fmla="*/ 1 h 599"/>
                  <a:gd name="T6" fmla="*/ 26 w 54"/>
                  <a:gd name="T7" fmla="*/ 599 h 599"/>
                  <a:gd name="T8" fmla="*/ 0 w 54"/>
                  <a:gd name="T9" fmla="*/ 597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99">
                    <a:moveTo>
                      <a:pt x="0" y="597"/>
                    </a:moveTo>
                    <a:lnTo>
                      <a:pt x="26" y="0"/>
                    </a:lnTo>
                    <a:lnTo>
                      <a:pt x="54" y="1"/>
                    </a:lnTo>
                    <a:lnTo>
                      <a:pt x="26" y="599"/>
                    </a:lnTo>
                    <a:lnTo>
                      <a:pt x="0" y="597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42"/>
              <p:cNvSpPr/>
              <p:nvPr/>
            </p:nvSpPr>
            <p:spPr bwMode="auto">
              <a:xfrm>
                <a:off x="3086" y="2105"/>
                <a:ext cx="513" cy="459"/>
              </a:xfrm>
              <a:custGeom>
                <a:avLst/>
                <a:gdLst>
                  <a:gd name="T0" fmla="*/ 513 w 513"/>
                  <a:gd name="T1" fmla="*/ 19 h 459"/>
                  <a:gd name="T2" fmla="*/ 18 w 513"/>
                  <a:gd name="T3" fmla="*/ 459 h 459"/>
                  <a:gd name="T4" fmla="*/ 0 w 513"/>
                  <a:gd name="T5" fmla="*/ 438 h 459"/>
                  <a:gd name="T6" fmla="*/ 495 w 513"/>
                  <a:gd name="T7" fmla="*/ 0 h 459"/>
                  <a:gd name="T8" fmla="*/ 513 w 513"/>
                  <a:gd name="T9" fmla="*/ 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3" h="459">
                    <a:moveTo>
                      <a:pt x="513" y="19"/>
                    </a:moveTo>
                    <a:lnTo>
                      <a:pt x="18" y="459"/>
                    </a:lnTo>
                    <a:lnTo>
                      <a:pt x="0" y="438"/>
                    </a:lnTo>
                    <a:lnTo>
                      <a:pt x="495" y="0"/>
                    </a:lnTo>
                    <a:lnTo>
                      <a:pt x="513" y="1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43"/>
              <p:cNvSpPr/>
              <p:nvPr/>
            </p:nvSpPr>
            <p:spPr bwMode="auto">
              <a:xfrm>
                <a:off x="3338" y="2837"/>
                <a:ext cx="215" cy="375"/>
              </a:xfrm>
              <a:custGeom>
                <a:avLst/>
                <a:gdLst>
                  <a:gd name="T0" fmla="*/ 215 w 215"/>
                  <a:gd name="T1" fmla="*/ 12 h 375"/>
                  <a:gd name="T2" fmla="*/ 24 w 215"/>
                  <a:gd name="T3" fmla="*/ 375 h 375"/>
                  <a:gd name="T4" fmla="*/ 0 w 215"/>
                  <a:gd name="T5" fmla="*/ 363 h 375"/>
                  <a:gd name="T6" fmla="*/ 191 w 215"/>
                  <a:gd name="T7" fmla="*/ 0 h 375"/>
                  <a:gd name="T8" fmla="*/ 215 w 215"/>
                  <a:gd name="T9" fmla="*/ 1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" h="375">
                    <a:moveTo>
                      <a:pt x="215" y="12"/>
                    </a:moveTo>
                    <a:lnTo>
                      <a:pt x="24" y="375"/>
                    </a:lnTo>
                    <a:lnTo>
                      <a:pt x="0" y="363"/>
                    </a:lnTo>
                    <a:lnTo>
                      <a:pt x="191" y="0"/>
                    </a:lnTo>
                    <a:lnTo>
                      <a:pt x="215" y="1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44"/>
              <p:cNvSpPr/>
              <p:nvPr/>
            </p:nvSpPr>
            <p:spPr bwMode="auto">
              <a:xfrm>
                <a:off x="4191" y="365"/>
                <a:ext cx="198" cy="128"/>
              </a:xfrm>
              <a:custGeom>
                <a:avLst/>
                <a:gdLst>
                  <a:gd name="T0" fmla="*/ 186 w 198"/>
                  <a:gd name="T1" fmla="*/ 128 h 128"/>
                  <a:gd name="T2" fmla="*/ 0 w 198"/>
                  <a:gd name="T3" fmla="*/ 24 h 128"/>
                  <a:gd name="T4" fmla="*/ 14 w 198"/>
                  <a:gd name="T5" fmla="*/ 0 h 128"/>
                  <a:gd name="T6" fmla="*/ 198 w 198"/>
                  <a:gd name="T7" fmla="*/ 106 h 128"/>
                  <a:gd name="T8" fmla="*/ 186 w 198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28">
                    <a:moveTo>
                      <a:pt x="186" y="128"/>
                    </a:moveTo>
                    <a:lnTo>
                      <a:pt x="0" y="24"/>
                    </a:lnTo>
                    <a:lnTo>
                      <a:pt x="14" y="0"/>
                    </a:lnTo>
                    <a:lnTo>
                      <a:pt x="198" y="106"/>
                    </a:lnTo>
                    <a:lnTo>
                      <a:pt x="186" y="12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45"/>
              <p:cNvSpPr/>
              <p:nvPr/>
            </p:nvSpPr>
            <p:spPr bwMode="auto">
              <a:xfrm>
                <a:off x="4788" y="1034"/>
                <a:ext cx="91" cy="397"/>
              </a:xfrm>
              <a:custGeom>
                <a:avLst/>
                <a:gdLst>
                  <a:gd name="T0" fmla="*/ 91 w 91"/>
                  <a:gd name="T1" fmla="*/ 5 h 397"/>
                  <a:gd name="T2" fmla="*/ 26 w 91"/>
                  <a:gd name="T3" fmla="*/ 397 h 397"/>
                  <a:gd name="T4" fmla="*/ 0 w 91"/>
                  <a:gd name="T5" fmla="*/ 392 h 397"/>
                  <a:gd name="T6" fmla="*/ 64 w 91"/>
                  <a:gd name="T7" fmla="*/ 0 h 397"/>
                  <a:gd name="T8" fmla="*/ 91 w 91"/>
                  <a:gd name="T9" fmla="*/ 5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97">
                    <a:moveTo>
                      <a:pt x="91" y="5"/>
                    </a:moveTo>
                    <a:lnTo>
                      <a:pt x="26" y="397"/>
                    </a:lnTo>
                    <a:lnTo>
                      <a:pt x="0" y="392"/>
                    </a:lnTo>
                    <a:lnTo>
                      <a:pt x="64" y="0"/>
                    </a:lnTo>
                    <a:lnTo>
                      <a:pt x="91" y="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46"/>
              <p:cNvSpPr/>
              <p:nvPr/>
            </p:nvSpPr>
            <p:spPr bwMode="auto">
              <a:xfrm>
                <a:off x="4314" y="1492"/>
                <a:ext cx="122" cy="412"/>
              </a:xfrm>
              <a:custGeom>
                <a:avLst/>
                <a:gdLst>
                  <a:gd name="T0" fmla="*/ 122 w 122"/>
                  <a:gd name="T1" fmla="*/ 5 h 412"/>
                  <a:gd name="T2" fmla="*/ 26 w 122"/>
                  <a:gd name="T3" fmla="*/ 412 h 412"/>
                  <a:gd name="T4" fmla="*/ 0 w 122"/>
                  <a:gd name="T5" fmla="*/ 407 h 412"/>
                  <a:gd name="T6" fmla="*/ 96 w 122"/>
                  <a:gd name="T7" fmla="*/ 0 h 412"/>
                  <a:gd name="T8" fmla="*/ 122 w 122"/>
                  <a:gd name="T9" fmla="*/ 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12">
                    <a:moveTo>
                      <a:pt x="122" y="5"/>
                    </a:moveTo>
                    <a:lnTo>
                      <a:pt x="26" y="412"/>
                    </a:lnTo>
                    <a:lnTo>
                      <a:pt x="0" y="407"/>
                    </a:lnTo>
                    <a:lnTo>
                      <a:pt x="96" y="0"/>
                    </a:lnTo>
                    <a:lnTo>
                      <a:pt x="122" y="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47"/>
              <p:cNvSpPr/>
              <p:nvPr/>
            </p:nvSpPr>
            <p:spPr bwMode="auto">
              <a:xfrm>
                <a:off x="4331" y="1725"/>
                <a:ext cx="575" cy="189"/>
              </a:xfrm>
              <a:custGeom>
                <a:avLst/>
                <a:gdLst>
                  <a:gd name="T0" fmla="*/ 575 w 575"/>
                  <a:gd name="T1" fmla="*/ 24 h 189"/>
                  <a:gd name="T2" fmla="*/ 9 w 575"/>
                  <a:gd name="T3" fmla="*/ 189 h 189"/>
                  <a:gd name="T4" fmla="*/ 0 w 575"/>
                  <a:gd name="T5" fmla="*/ 163 h 189"/>
                  <a:gd name="T6" fmla="*/ 567 w 575"/>
                  <a:gd name="T7" fmla="*/ 0 h 189"/>
                  <a:gd name="T8" fmla="*/ 575 w 575"/>
                  <a:gd name="T9" fmla="*/ 2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" h="189">
                    <a:moveTo>
                      <a:pt x="575" y="24"/>
                    </a:moveTo>
                    <a:lnTo>
                      <a:pt x="9" y="189"/>
                    </a:lnTo>
                    <a:lnTo>
                      <a:pt x="0" y="163"/>
                    </a:lnTo>
                    <a:lnTo>
                      <a:pt x="567" y="0"/>
                    </a:lnTo>
                    <a:lnTo>
                      <a:pt x="575" y="2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48"/>
              <p:cNvSpPr/>
              <p:nvPr/>
            </p:nvSpPr>
            <p:spPr bwMode="auto">
              <a:xfrm>
                <a:off x="4035" y="1093"/>
                <a:ext cx="72" cy="486"/>
              </a:xfrm>
              <a:custGeom>
                <a:avLst/>
                <a:gdLst>
                  <a:gd name="T0" fmla="*/ 0 w 72"/>
                  <a:gd name="T1" fmla="*/ 484 h 486"/>
                  <a:gd name="T2" fmla="*/ 45 w 72"/>
                  <a:gd name="T3" fmla="*/ 0 h 486"/>
                  <a:gd name="T4" fmla="*/ 72 w 72"/>
                  <a:gd name="T5" fmla="*/ 1 h 486"/>
                  <a:gd name="T6" fmla="*/ 26 w 72"/>
                  <a:gd name="T7" fmla="*/ 486 h 486"/>
                  <a:gd name="T8" fmla="*/ 0 w 72"/>
                  <a:gd name="T9" fmla="*/ 4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486">
                    <a:moveTo>
                      <a:pt x="0" y="484"/>
                    </a:moveTo>
                    <a:lnTo>
                      <a:pt x="45" y="0"/>
                    </a:lnTo>
                    <a:lnTo>
                      <a:pt x="72" y="1"/>
                    </a:lnTo>
                    <a:lnTo>
                      <a:pt x="26" y="486"/>
                    </a:lnTo>
                    <a:lnTo>
                      <a:pt x="0" y="48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49"/>
              <p:cNvSpPr/>
              <p:nvPr/>
            </p:nvSpPr>
            <p:spPr bwMode="auto">
              <a:xfrm>
                <a:off x="3239" y="587"/>
                <a:ext cx="280" cy="50"/>
              </a:xfrm>
              <a:custGeom>
                <a:avLst/>
                <a:gdLst>
                  <a:gd name="T0" fmla="*/ 280 w 280"/>
                  <a:gd name="T1" fmla="*/ 28 h 50"/>
                  <a:gd name="T2" fmla="*/ 4 w 280"/>
                  <a:gd name="T3" fmla="*/ 50 h 50"/>
                  <a:gd name="T4" fmla="*/ 0 w 280"/>
                  <a:gd name="T5" fmla="*/ 24 h 50"/>
                  <a:gd name="T6" fmla="*/ 278 w 280"/>
                  <a:gd name="T7" fmla="*/ 0 h 50"/>
                  <a:gd name="T8" fmla="*/ 280 w 280"/>
                  <a:gd name="T9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50">
                    <a:moveTo>
                      <a:pt x="280" y="28"/>
                    </a:moveTo>
                    <a:lnTo>
                      <a:pt x="4" y="50"/>
                    </a:lnTo>
                    <a:lnTo>
                      <a:pt x="0" y="24"/>
                    </a:lnTo>
                    <a:lnTo>
                      <a:pt x="278" y="0"/>
                    </a:lnTo>
                    <a:lnTo>
                      <a:pt x="280" y="2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50"/>
              <p:cNvSpPr/>
              <p:nvPr/>
            </p:nvSpPr>
            <p:spPr bwMode="auto">
              <a:xfrm>
                <a:off x="2704" y="1211"/>
                <a:ext cx="75" cy="239"/>
              </a:xfrm>
              <a:custGeom>
                <a:avLst/>
                <a:gdLst>
                  <a:gd name="T0" fmla="*/ 49 w 75"/>
                  <a:gd name="T1" fmla="*/ 239 h 239"/>
                  <a:gd name="T2" fmla="*/ 0 w 75"/>
                  <a:gd name="T3" fmla="*/ 5 h 239"/>
                  <a:gd name="T4" fmla="*/ 26 w 75"/>
                  <a:gd name="T5" fmla="*/ 0 h 239"/>
                  <a:gd name="T6" fmla="*/ 75 w 75"/>
                  <a:gd name="T7" fmla="*/ 234 h 239"/>
                  <a:gd name="T8" fmla="*/ 49 w 75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39">
                    <a:moveTo>
                      <a:pt x="49" y="239"/>
                    </a:moveTo>
                    <a:lnTo>
                      <a:pt x="0" y="5"/>
                    </a:lnTo>
                    <a:lnTo>
                      <a:pt x="26" y="0"/>
                    </a:lnTo>
                    <a:lnTo>
                      <a:pt x="75" y="234"/>
                    </a:lnTo>
                    <a:lnTo>
                      <a:pt x="49" y="23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51"/>
              <p:cNvSpPr/>
              <p:nvPr/>
            </p:nvSpPr>
            <p:spPr bwMode="auto">
              <a:xfrm>
                <a:off x="4048" y="2255"/>
                <a:ext cx="68" cy="312"/>
              </a:xfrm>
              <a:custGeom>
                <a:avLst/>
                <a:gdLst>
                  <a:gd name="T0" fmla="*/ 26 w 68"/>
                  <a:gd name="T1" fmla="*/ 0 h 312"/>
                  <a:gd name="T2" fmla="*/ 68 w 68"/>
                  <a:gd name="T3" fmla="*/ 309 h 312"/>
                  <a:gd name="T4" fmla="*/ 40 w 68"/>
                  <a:gd name="T5" fmla="*/ 312 h 312"/>
                  <a:gd name="T6" fmla="*/ 0 w 68"/>
                  <a:gd name="T7" fmla="*/ 3 h 312"/>
                  <a:gd name="T8" fmla="*/ 26 w 68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12">
                    <a:moveTo>
                      <a:pt x="26" y="0"/>
                    </a:moveTo>
                    <a:lnTo>
                      <a:pt x="68" y="309"/>
                    </a:lnTo>
                    <a:lnTo>
                      <a:pt x="40" y="312"/>
                    </a:lnTo>
                    <a:lnTo>
                      <a:pt x="0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52"/>
              <p:cNvSpPr/>
              <p:nvPr/>
            </p:nvSpPr>
            <p:spPr bwMode="auto">
              <a:xfrm>
                <a:off x="3533" y="2830"/>
                <a:ext cx="222" cy="298"/>
              </a:xfrm>
              <a:custGeom>
                <a:avLst/>
                <a:gdLst>
                  <a:gd name="T0" fmla="*/ 22 w 222"/>
                  <a:gd name="T1" fmla="*/ 0 h 298"/>
                  <a:gd name="T2" fmla="*/ 222 w 222"/>
                  <a:gd name="T3" fmla="*/ 283 h 298"/>
                  <a:gd name="T4" fmla="*/ 201 w 222"/>
                  <a:gd name="T5" fmla="*/ 298 h 298"/>
                  <a:gd name="T6" fmla="*/ 0 w 222"/>
                  <a:gd name="T7" fmla="*/ 14 h 298"/>
                  <a:gd name="T8" fmla="*/ 22 w 222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8">
                    <a:moveTo>
                      <a:pt x="22" y="0"/>
                    </a:moveTo>
                    <a:lnTo>
                      <a:pt x="222" y="283"/>
                    </a:lnTo>
                    <a:lnTo>
                      <a:pt x="201" y="298"/>
                    </a:lnTo>
                    <a:lnTo>
                      <a:pt x="0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53"/>
              <p:cNvSpPr/>
              <p:nvPr/>
            </p:nvSpPr>
            <p:spPr bwMode="auto">
              <a:xfrm>
                <a:off x="3229" y="2821"/>
                <a:ext cx="307" cy="36"/>
              </a:xfrm>
              <a:custGeom>
                <a:avLst/>
                <a:gdLst>
                  <a:gd name="T0" fmla="*/ 305 w 307"/>
                  <a:gd name="T1" fmla="*/ 36 h 36"/>
                  <a:gd name="T2" fmla="*/ 0 w 307"/>
                  <a:gd name="T3" fmla="*/ 28 h 36"/>
                  <a:gd name="T4" fmla="*/ 0 w 307"/>
                  <a:gd name="T5" fmla="*/ 0 h 36"/>
                  <a:gd name="T6" fmla="*/ 307 w 307"/>
                  <a:gd name="T7" fmla="*/ 10 h 36"/>
                  <a:gd name="T8" fmla="*/ 305 w 30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36">
                    <a:moveTo>
                      <a:pt x="305" y="36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307" y="10"/>
                    </a:lnTo>
                    <a:lnTo>
                      <a:pt x="305" y="3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54"/>
              <p:cNvSpPr/>
              <p:nvPr/>
            </p:nvSpPr>
            <p:spPr bwMode="auto">
              <a:xfrm>
                <a:off x="2942" y="1904"/>
                <a:ext cx="216" cy="158"/>
              </a:xfrm>
              <a:custGeom>
                <a:avLst/>
                <a:gdLst>
                  <a:gd name="T0" fmla="*/ 0 w 216"/>
                  <a:gd name="T1" fmla="*/ 135 h 158"/>
                  <a:gd name="T2" fmla="*/ 200 w 216"/>
                  <a:gd name="T3" fmla="*/ 0 h 158"/>
                  <a:gd name="T4" fmla="*/ 216 w 216"/>
                  <a:gd name="T5" fmla="*/ 21 h 158"/>
                  <a:gd name="T6" fmla="*/ 16 w 216"/>
                  <a:gd name="T7" fmla="*/ 158 h 158"/>
                  <a:gd name="T8" fmla="*/ 0 w 216"/>
                  <a:gd name="T9" fmla="*/ 13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158">
                    <a:moveTo>
                      <a:pt x="0" y="135"/>
                    </a:moveTo>
                    <a:lnTo>
                      <a:pt x="200" y="0"/>
                    </a:lnTo>
                    <a:lnTo>
                      <a:pt x="216" y="21"/>
                    </a:lnTo>
                    <a:lnTo>
                      <a:pt x="16" y="158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55"/>
              <p:cNvSpPr/>
              <p:nvPr/>
            </p:nvSpPr>
            <p:spPr bwMode="auto">
              <a:xfrm>
                <a:off x="4120" y="2553"/>
                <a:ext cx="413" cy="44"/>
              </a:xfrm>
              <a:custGeom>
                <a:avLst/>
                <a:gdLst>
                  <a:gd name="T0" fmla="*/ 413 w 413"/>
                  <a:gd name="T1" fmla="*/ 26 h 44"/>
                  <a:gd name="T2" fmla="*/ 1 w 413"/>
                  <a:gd name="T3" fmla="*/ 44 h 44"/>
                  <a:gd name="T4" fmla="*/ 0 w 413"/>
                  <a:gd name="T5" fmla="*/ 16 h 44"/>
                  <a:gd name="T6" fmla="*/ 411 w 413"/>
                  <a:gd name="T7" fmla="*/ 0 h 44"/>
                  <a:gd name="T8" fmla="*/ 413 w 413"/>
                  <a:gd name="T9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44">
                    <a:moveTo>
                      <a:pt x="413" y="26"/>
                    </a:moveTo>
                    <a:lnTo>
                      <a:pt x="1" y="44"/>
                    </a:lnTo>
                    <a:lnTo>
                      <a:pt x="0" y="16"/>
                    </a:lnTo>
                    <a:lnTo>
                      <a:pt x="411" y="0"/>
                    </a:lnTo>
                    <a:lnTo>
                      <a:pt x="413" y="2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56"/>
              <p:cNvSpPr/>
              <p:nvPr/>
            </p:nvSpPr>
            <p:spPr bwMode="auto">
              <a:xfrm>
                <a:off x="3316" y="3292"/>
                <a:ext cx="1045" cy="929"/>
              </a:xfrm>
              <a:custGeom>
                <a:avLst/>
                <a:gdLst>
                  <a:gd name="T0" fmla="*/ 293 w 602"/>
                  <a:gd name="T1" fmla="*/ 535 h 535"/>
                  <a:gd name="T2" fmla="*/ 143 w 602"/>
                  <a:gd name="T3" fmla="*/ 515 h 535"/>
                  <a:gd name="T4" fmla="*/ 87 w 602"/>
                  <a:gd name="T5" fmla="*/ 469 h 535"/>
                  <a:gd name="T6" fmla="*/ 38 w 602"/>
                  <a:gd name="T7" fmla="*/ 403 h 535"/>
                  <a:gd name="T8" fmla="*/ 31 w 602"/>
                  <a:gd name="T9" fmla="*/ 368 h 535"/>
                  <a:gd name="T10" fmla="*/ 32 w 602"/>
                  <a:gd name="T11" fmla="*/ 347 h 535"/>
                  <a:gd name="T12" fmla="*/ 38 w 602"/>
                  <a:gd name="T13" fmla="*/ 314 h 535"/>
                  <a:gd name="T14" fmla="*/ 32 w 602"/>
                  <a:gd name="T15" fmla="*/ 293 h 535"/>
                  <a:gd name="T16" fmla="*/ 29 w 602"/>
                  <a:gd name="T17" fmla="*/ 270 h 535"/>
                  <a:gd name="T18" fmla="*/ 37 w 602"/>
                  <a:gd name="T19" fmla="*/ 241 h 535"/>
                  <a:gd name="T20" fmla="*/ 31 w 602"/>
                  <a:gd name="T21" fmla="*/ 214 h 535"/>
                  <a:gd name="T22" fmla="*/ 35 w 602"/>
                  <a:gd name="T23" fmla="*/ 191 h 535"/>
                  <a:gd name="T24" fmla="*/ 41 w 602"/>
                  <a:gd name="T25" fmla="*/ 169 h 535"/>
                  <a:gd name="T26" fmla="*/ 44 w 602"/>
                  <a:gd name="T27" fmla="*/ 145 h 535"/>
                  <a:gd name="T28" fmla="*/ 17 w 602"/>
                  <a:gd name="T29" fmla="*/ 126 h 535"/>
                  <a:gd name="T30" fmla="*/ 0 w 602"/>
                  <a:gd name="T31" fmla="*/ 0 h 535"/>
                  <a:gd name="T32" fmla="*/ 602 w 602"/>
                  <a:gd name="T33" fmla="*/ 0 h 535"/>
                  <a:gd name="T34" fmla="*/ 590 w 602"/>
                  <a:gd name="T35" fmla="*/ 94 h 535"/>
                  <a:gd name="T36" fmla="*/ 563 w 602"/>
                  <a:gd name="T37" fmla="*/ 114 h 535"/>
                  <a:gd name="T38" fmla="*/ 566 w 602"/>
                  <a:gd name="T39" fmla="*/ 138 h 535"/>
                  <a:gd name="T40" fmla="*/ 572 w 602"/>
                  <a:gd name="T41" fmla="*/ 160 h 535"/>
                  <a:gd name="T42" fmla="*/ 577 w 602"/>
                  <a:gd name="T43" fmla="*/ 182 h 535"/>
                  <a:gd name="T44" fmla="*/ 571 w 602"/>
                  <a:gd name="T45" fmla="*/ 209 h 535"/>
                  <a:gd name="T46" fmla="*/ 578 w 602"/>
                  <a:gd name="T47" fmla="*/ 239 h 535"/>
                  <a:gd name="T48" fmla="*/ 575 w 602"/>
                  <a:gd name="T49" fmla="*/ 261 h 535"/>
                  <a:gd name="T50" fmla="*/ 569 w 602"/>
                  <a:gd name="T51" fmla="*/ 282 h 535"/>
                  <a:gd name="T52" fmla="*/ 575 w 602"/>
                  <a:gd name="T53" fmla="*/ 315 h 535"/>
                  <a:gd name="T54" fmla="*/ 577 w 602"/>
                  <a:gd name="T55" fmla="*/ 336 h 535"/>
                  <a:gd name="T56" fmla="*/ 569 w 602"/>
                  <a:gd name="T57" fmla="*/ 372 h 535"/>
                  <a:gd name="T58" fmla="*/ 580 w 602"/>
                  <a:gd name="T59" fmla="*/ 392 h 535"/>
                  <a:gd name="T60" fmla="*/ 524 w 602"/>
                  <a:gd name="T61" fmla="*/ 469 h 535"/>
                  <a:gd name="T62" fmla="*/ 469 w 602"/>
                  <a:gd name="T63" fmla="*/ 515 h 535"/>
                  <a:gd name="T64" fmla="*/ 293 w 602"/>
                  <a:gd name="T6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2" h="535">
                    <a:moveTo>
                      <a:pt x="293" y="535"/>
                    </a:moveTo>
                    <a:cubicBezTo>
                      <a:pt x="246" y="535"/>
                      <a:pt x="146" y="530"/>
                      <a:pt x="143" y="515"/>
                    </a:cubicBezTo>
                    <a:cubicBezTo>
                      <a:pt x="140" y="500"/>
                      <a:pt x="125" y="491"/>
                      <a:pt x="87" y="469"/>
                    </a:cubicBezTo>
                    <a:cubicBezTo>
                      <a:pt x="50" y="447"/>
                      <a:pt x="38" y="420"/>
                      <a:pt x="38" y="403"/>
                    </a:cubicBezTo>
                    <a:cubicBezTo>
                      <a:pt x="38" y="387"/>
                      <a:pt x="50" y="375"/>
                      <a:pt x="31" y="368"/>
                    </a:cubicBezTo>
                    <a:cubicBezTo>
                      <a:pt x="11" y="360"/>
                      <a:pt x="16" y="353"/>
                      <a:pt x="32" y="347"/>
                    </a:cubicBezTo>
                    <a:cubicBezTo>
                      <a:pt x="48" y="341"/>
                      <a:pt x="38" y="330"/>
                      <a:pt x="38" y="314"/>
                    </a:cubicBezTo>
                    <a:cubicBezTo>
                      <a:pt x="38" y="297"/>
                      <a:pt x="56" y="294"/>
                      <a:pt x="32" y="293"/>
                    </a:cubicBezTo>
                    <a:cubicBezTo>
                      <a:pt x="8" y="291"/>
                      <a:pt x="11" y="276"/>
                      <a:pt x="29" y="270"/>
                    </a:cubicBezTo>
                    <a:cubicBezTo>
                      <a:pt x="47" y="264"/>
                      <a:pt x="37" y="254"/>
                      <a:pt x="37" y="241"/>
                    </a:cubicBezTo>
                    <a:cubicBezTo>
                      <a:pt x="37" y="227"/>
                      <a:pt x="47" y="218"/>
                      <a:pt x="31" y="214"/>
                    </a:cubicBezTo>
                    <a:cubicBezTo>
                      <a:pt x="14" y="209"/>
                      <a:pt x="16" y="196"/>
                      <a:pt x="35" y="191"/>
                    </a:cubicBezTo>
                    <a:cubicBezTo>
                      <a:pt x="54" y="187"/>
                      <a:pt x="43" y="179"/>
                      <a:pt x="41" y="169"/>
                    </a:cubicBezTo>
                    <a:cubicBezTo>
                      <a:pt x="40" y="158"/>
                      <a:pt x="54" y="145"/>
                      <a:pt x="44" y="145"/>
                    </a:cubicBezTo>
                    <a:cubicBezTo>
                      <a:pt x="34" y="145"/>
                      <a:pt x="19" y="137"/>
                      <a:pt x="17" y="1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02" y="0"/>
                      <a:pt x="602" y="0"/>
                      <a:pt x="602" y="0"/>
                    </a:cubicBezTo>
                    <a:cubicBezTo>
                      <a:pt x="590" y="94"/>
                      <a:pt x="590" y="94"/>
                      <a:pt x="590" y="94"/>
                    </a:cubicBezTo>
                    <a:cubicBezTo>
                      <a:pt x="589" y="106"/>
                      <a:pt x="574" y="114"/>
                      <a:pt x="563" y="114"/>
                    </a:cubicBezTo>
                    <a:cubicBezTo>
                      <a:pt x="553" y="114"/>
                      <a:pt x="568" y="127"/>
                      <a:pt x="566" y="138"/>
                    </a:cubicBezTo>
                    <a:cubicBezTo>
                      <a:pt x="565" y="148"/>
                      <a:pt x="553" y="155"/>
                      <a:pt x="572" y="160"/>
                    </a:cubicBezTo>
                    <a:cubicBezTo>
                      <a:pt x="592" y="164"/>
                      <a:pt x="593" y="178"/>
                      <a:pt x="577" y="182"/>
                    </a:cubicBezTo>
                    <a:cubicBezTo>
                      <a:pt x="560" y="187"/>
                      <a:pt x="571" y="196"/>
                      <a:pt x="571" y="209"/>
                    </a:cubicBezTo>
                    <a:cubicBezTo>
                      <a:pt x="571" y="223"/>
                      <a:pt x="560" y="233"/>
                      <a:pt x="578" y="239"/>
                    </a:cubicBezTo>
                    <a:cubicBezTo>
                      <a:pt x="596" y="245"/>
                      <a:pt x="599" y="260"/>
                      <a:pt x="575" y="261"/>
                    </a:cubicBezTo>
                    <a:cubicBezTo>
                      <a:pt x="551" y="263"/>
                      <a:pt x="569" y="266"/>
                      <a:pt x="569" y="282"/>
                    </a:cubicBezTo>
                    <a:cubicBezTo>
                      <a:pt x="569" y="299"/>
                      <a:pt x="559" y="309"/>
                      <a:pt x="575" y="315"/>
                    </a:cubicBezTo>
                    <a:cubicBezTo>
                      <a:pt x="592" y="321"/>
                      <a:pt x="596" y="329"/>
                      <a:pt x="577" y="336"/>
                    </a:cubicBezTo>
                    <a:cubicBezTo>
                      <a:pt x="557" y="344"/>
                      <a:pt x="569" y="356"/>
                      <a:pt x="569" y="372"/>
                    </a:cubicBezTo>
                    <a:cubicBezTo>
                      <a:pt x="569" y="377"/>
                      <a:pt x="582" y="382"/>
                      <a:pt x="580" y="392"/>
                    </a:cubicBezTo>
                    <a:cubicBezTo>
                      <a:pt x="576" y="416"/>
                      <a:pt x="553" y="445"/>
                      <a:pt x="524" y="469"/>
                    </a:cubicBezTo>
                    <a:cubicBezTo>
                      <a:pt x="496" y="493"/>
                      <a:pt x="472" y="500"/>
                      <a:pt x="469" y="515"/>
                    </a:cubicBezTo>
                    <a:cubicBezTo>
                      <a:pt x="466" y="530"/>
                      <a:pt x="341" y="535"/>
                      <a:pt x="293" y="535"/>
                    </a:cubicBez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57"/>
              <p:cNvSpPr/>
              <p:nvPr/>
            </p:nvSpPr>
            <p:spPr bwMode="auto">
              <a:xfrm>
                <a:off x="3540" y="3292"/>
                <a:ext cx="295" cy="929"/>
              </a:xfrm>
              <a:custGeom>
                <a:avLst/>
                <a:gdLst>
                  <a:gd name="T0" fmla="*/ 82 w 170"/>
                  <a:gd name="T1" fmla="*/ 535 h 535"/>
                  <a:gd name="T2" fmla="*/ 38 w 170"/>
                  <a:gd name="T3" fmla="*/ 515 h 535"/>
                  <a:gd name="T4" fmla="*/ 22 w 170"/>
                  <a:gd name="T5" fmla="*/ 469 h 535"/>
                  <a:gd name="T6" fmla="*/ 8 w 170"/>
                  <a:gd name="T7" fmla="*/ 403 h 535"/>
                  <a:gd name="T8" fmla="*/ 6 w 170"/>
                  <a:gd name="T9" fmla="*/ 368 h 535"/>
                  <a:gd name="T10" fmla="*/ 7 w 170"/>
                  <a:gd name="T11" fmla="*/ 347 h 535"/>
                  <a:gd name="T12" fmla="*/ 8 w 170"/>
                  <a:gd name="T13" fmla="*/ 314 h 535"/>
                  <a:gd name="T14" fmla="*/ 7 w 170"/>
                  <a:gd name="T15" fmla="*/ 293 h 535"/>
                  <a:gd name="T16" fmla="*/ 6 w 170"/>
                  <a:gd name="T17" fmla="*/ 270 h 535"/>
                  <a:gd name="T18" fmla="*/ 8 w 170"/>
                  <a:gd name="T19" fmla="*/ 241 h 535"/>
                  <a:gd name="T20" fmla="*/ 6 w 170"/>
                  <a:gd name="T21" fmla="*/ 214 h 535"/>
                  <a:gd name="T22" fmla="*/ 7 w 170"/>
                  <a:gd name="T23" fmla="*/ 191 h 535"/>
                  <a:gd name="T24" fmla="*/ 9 w 170"/>
                  <a:gd name="T25" fmla="*/ 169 h 535"/>
                  <a:gd name="T26" fmla="*/ 10 w 170"/>
                  <a:gd name="T27" fmla="*/ 145 h 535"/>
                  <a:gd name="T28" fmla="*/ 2 w 170"/>
                  <a:gd name="T29" fmla="*/ 126 h 535"/>
                  <a:gd name="T30" fmla="*/ 5 w 170"/>
                  <a:gd name="T31" fmla="*/ 90 h 535"/>
                  <a:gd name="T32" fmla="*/ 4 w 170"/>
                  <a:gd name="T33" fmla="*/ 43 h 535"/>
                  <a:gd name="T34" fmla="*/ 0 w 170"/>
                  <a:gd name="T35" fmla="*/ 0 h 535"/>
                  <a:gd name="T36" fmla="*/ 170 w 170"/>
                  <a:gd name="T37" fmla="*/ 0 h 535"/>
                  <a:gd name="T38" fmla="*/ 168 w 170"/>
                  <a:gd name="T39" fmla="*/ 23 h 535"/>
                  <a:gd name="T40" fmla="*/ 164 w 170"/>
                  <a:gd name="T41" fmla="*/ 58 h 535"/>
                  <a:gd name="T42" fmla="*/ 167 w 170"/>
                  <a:gd name="T43" fmla="*/ 94 h 535"/>
                  <a:gd name="T44" fmla="*/ 159 w 170"/>
                  <a:gd name="T45" fmla="*/ 114 h 535"/>
                  <a:gd name="T46" fmla="*/ 160 w 170"/>
                  <a:gd name="T47" fmla="*/ 138 h 535"/>
                  <a:gd name="T48" fmla="*/ 162 w 170"/>
                  <a:gd name="T49" fmla="*/ 160 h 535"/>
                  <a:gd name="T50" fmla="*/ 163 w 170"/>
                  <a:gd name="T51" fmla="*/ 182 h 535"/>
                  <a:gd name="T52" fmla="*/ 161 w 170"/>
                  <a:gd name="T53" fmla="*/ 209 h 535"/>
                  <a:gd name="T54" fmla="*/ 163 w 170"/>
                  <a:gd name="T55" fmla="*/ 239 h 535"/>
                  <a:gd name="T56" fmla="*/ 163 w 170"/>
                  <a:gd name="T57" fmla="*/ 261 h 535"/>
                  <a:gd name="T58" fmla="*/ 161 w 170"/>
                  <a:gd name="T59" fmla="*/ 282 h 535"/>
                  <a:gd name="T60" fmla="*/ 163 w 170"/>
                  <a:gd name="T61" fmla="*/ 315 h 535"/>
                  <a:gd name="T62" fmla="*/ 163 w 170"/>
                  <a:gd name="T63" fmla="*/ 336 h 535"/>
                  <a:gd name="T64" fmla="*/ 161 w 170"/>
                  <a:gd name="T65" fmla="*/ 372 h 535"/>
                  <a:gd name="T66" fmla="*/ 164 w 170"/>
                  <a:gd name="T67" fmla="*/ 392 h 535"/>
                  <a:gd name="T68" fmla="*/ 148 w 170"/>
                  <a:gd name="T69" fmla="*/ 469 h 535"/>
                  <a:gd name="T70" fmla="*/ 132 w 170"/>
                  <a:gd name="T71" fmla="*/ 515 h 535"/>
                  <a:gd name="T72" fmla="*/ 82 w 170"/>
                  <a:gd name="T73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535">
                    <a:moveTo>
                      <a:pt x="82" y="535"/>
                    </a:moveTo>
                    <a:cubicBezTo>
                      <a:pt x="68" y="535"/>
                      <a:pt x="39" y="530"/>
                      <a:pt x="38" y="515"/>
                    </a:cubicBezTo>
                    <a:cubicBezTo>
                      <a:pt x="37" y="500"/>
                      <a:pt x="33" y="491"/>
                      <a:pt x="22" y="469"/>
                    </a:cubicBezTo>
                    <a:cubicBezTo>
                      <a:pt x="12" y="447"/>
                      <a:pt x="8" y="420"/>
                      <a:pt x="8" y="403"/>
                    </a:cubicBezTo>
                    <a:cubicBezTo>
                      <a:pt x="8" y="387"/>
                      <a:pt x="12" y="375"/>
                      <a:pt x="6" y="368"/>
                    </a:cubicBezTo>
                    <a:cubicBezTo>
                      <a:pt x="1" y="360"/>
                      <a:pt x="2" y="353"/>
                      <a:pt x="7" y="347"/>
                    </a:cubicBezTo>
                    <a:cubicBezTo>
                      <a:pt x="11" y="341"/>
                      <a:pt x="8" y="330"/>
                      <a:pt x="8" y="314"/>
                    </a:cubicBezTo>
                    <a:cubicBezTo>
                      <a:pt x="8" y="297"/>
                      <a:pt x="13" y="294"/>
                      <a:pt x="7" y="293"/>
                    </a:cubicBezTo>
                    <a:cubicBezTo>
                      <a:pt x="0" y="291"/>
                      <a:pt x="1" y="276"/>
                      <a:pt x="6" y="270"/>
                    </a:cubicBezTo>
                    <a:cubicBezTo>
                      <a:pt x="11" y="264"/>
                      <a:pt x="8" y="254"/>
                      <a:pt x="8" y="241"/>
                    </a:cubicBezTo>
                    <a:cubicBezTo>
                      <a:pt x="8" y="227"/>
                      <a:pt x="11" y="218"/>
                      <a:pt x="6" y="214"/>
                    </a:cubicBezTo>
                    <a:cubicBezTo>
                      <a:pt x="1" y="209"/>
                      <a:pt x="2" y="196"/>
                      <a:pt x="7" y="191"/>
                    </a:cubicBezTo>
                    <a:cubicBezTo>
                      <a:pt x="13" y="187"/>
                      <a:pt x="10" y="179"/>
                      <a:pt x="9" y="169"/>
                    </a:cubicBezTo>
                    <a:cubicBezTo>
                      <a:pt x="9" y="158"/>
                      <a:pt x="13" y="145"/>
                      <a:pt x="10" y="145"/>
                    </a:cubicBezTo>
                    <a:cubicBezTo>
                      <a:pt x="7" y="145"/>
                      <a:pt x="2" y="138"/>
                      <a:pt x="2" y="126"/>
                    </a:cubicBezTo>
                    <a:cubicBezTo>
                      <a:pt x="2" y="114"/>
                      <a:pt x="5" y="106"/>
                      <a:pt x="5" y="90"/>
                    </a:cubicBezTo>
                    <a:cubicBezTo>
                      <a:pt x="5" y="73"/>
                      <a:pt x="6" y="55"/>
                      <a:pt x="4" y="43"/>
                    </a:cubicBezTo>
                    <a:cubicBezTo>
                      <a:pt x="3" y="33"/>
                      <a:pt x="1" y="13"/>
                      <a:pt x="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9"/>
                      <a:pt x="170" y="18"/>
                      <a:pt x="168" y="23"/>
                    </a:cubicBezTo>
                    <a:cubicBezTo>
                      <a:pt x="164" y="35"/>
                      <a:pt x="164" y="42"/>
                      <a:pt x="164" y="58"/>
                    </a:cubicBezTo>
                    <a:cubicBezTo>
                      <a:pt x="164" y="75"/>
                      <a:pt x="167" y="82"/>
                      <a:pt x="167" y="94"/>
                    </a:cubicBezTo>
                    <a:cubicBezTo>
                      <a:pt x="167" y="106"/>
                      <a:pt x="162" y="114"/>
                      <a:pt x="159" y="114"/>
                    </a:cubicBezTo>
                    <a:cubicBezTo>
                      <a:pt x="156" y="114"/>
                      <a:pt x="160" y="127"/>
                      <a:pt x="160" y="138"/>
                    </a:cubicBezTo>
                    <a:cubicBezTo>
                      <a:pt x="160" y="148"/>
                      <a:pt x="156" y="155"/>
                      <a:pt x="162" y="160"/>
                    </a:cubicBezTo>
                    <a:cubicBezTo>
                      <a:pt x="167" y="164"/>
                      <a:pt x="168" y="178"/>
                      <a:pt x="163" y="182"/>
                    </a:cubicBezTo>
                    <a:cubicBezTo>
                      <a:pt x="158" y="187"/>
                      <a:pt x="161" y="196"/>
                      <a:pt x="161" y="209"/>
                    </a:cubicBezTo>
                    <a:cubicBezTo>
                      <a:pt x="161" y="223"/>
                      <a:pt x="158" y="233"/>
                      <a:pt x="163" y="239"/>
                    </a:cubicBezTo>
                    <a:cubicBezTo>
                      <a:pt x="169" y="245"/>
                      <a:pt x="169" y="260"/>
                      <a:pt x="163" y="261"/>
                    </a:cubicBezTo>
                    <a:cubicBezTo>
                      <a:pt x="156" y="263"/>
                      <a:pt x="161" y="266"/>
                      <a:pt x="161" y="282"/>
                    </a:cubicBezTo>
                    <a:cubicBezTo>
                      <a:pt x="161" y="299"/>
                      <a:pt x="158" y="309"/>
                      <a:pt x="163" y="315"/>
                    </a:cubicBezTo>
                    <a:cubicBezTo>
                      <a:pt x="167" y="321"/>
                      <a:pt x="169" y="329"/>
                      <a:pt x="163" y="336"/>
                    </a:cubicBezTo>
                    <a:cubicBezTo>
                      <a:pt x="157" y="344"/>
                      <a:pt x="161" y="356"/>
                      <a:pt x="161" y="372"/>
                    </a:cubicBezTo>
                    <a:cubicBezTo>
                      <a:pt x="161" y="377"/>
                      <a:pt x="165" y="382"/>
                      <a:pt x="164" y="392"/>
                    </a:cubicBezTo>
                    <a:cubicBezTo>
                      <a:pt x="163" y="416"/>
                      <a:pt x="156" y="445"/>
                      <a:pt x="148" y="469"/>
                    </a:cubicBezTo>
                    <a:cubicBezTo>
                      <a:pt x="140" y="493"/>
                      <a:pt x="133" y="500"/>
                      <a:pt x="132" y="515"/>
                    </a:cubicBezTo>
                    <a:cubicBezTo>
                      <a:pt x="131" y="530"/>
                      <a:pt x="95" y="535"/>
                      <a:pt x="82" y="535"/>
                    </a:cubicBezTo>
                    <a:close/>
                  </a:path>
                </a:pathLst>
              </a:custGeom>
              <a:solidFill>
                <a:srgbClr val="B2B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Oval 58"/>
              <p:cNvSpPr/>
              <p:nvPr/>
            </p:nvSpPr>
            <p:spPr bwMode="auto">
              <a:xfrm>
                <a:off x="3727" y="4212"/>
                <a:ext cx="238" cy="106"/>
              </a:xfrm>
              <a:prstGeom prst="ellipse">
                <a:avLst/>
              </a:pr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Oval 59"/>
              <p:cNvSpPr/>
              <p:nvPr/>
            </p:nvSpPr>
            <p:spPr bwMode="auto">
              <a:xfrm>
                <a:off x="3639" y="4165"/>
                <a:ext cx="415" cy="115"/>
              </a:xfrm>
              <a:prstGeom prst="ellipse">
                <a:avLst/>
              </a:prstGeom>
              <a:solidFill>
                <a:srgbClr val="575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60"/>
              <p:cNvSpPr/>
              <p:nvPr/>
            </p:nvSpPr>
            <p:spPr bwMode="auto">
              <a:xfrm>
                <a:off x="3583" y="4198"/>
                <a:ext cx="526" cy="44"/>
              </a:xfrm>
              <a:custGeom>
                <a:avLst/>
                <a:gdLst>
                  <a:gd name="T0" fmla="*/ 140 w 303"/>
                  <a:gd name="T1" fmla="*/ 25 h 25"/>
                  <a:gd name="T2" fmla="*/ 2 w 303"/>
                  <a:gd name="T3" fmla="*/ 7 h 25"/>
                  <a:gd name="T4" fmla="*/ 0 w 303"/>
                  <a:gd name="T5" fmla="*/ 1 h 25"/>
                  <a:gd name="T6" fmla="*/ 139 w 303"/>
                  <a:gd name="T7" fmla="*/ 13 h 25"/>
                  <a:gd name="T8" fmla="*/ 303 w 303"/>
                  <a:gd name="T9" fmla="*/ 0 h 25"/>
                  <a:gd name="T10" fmla="*/ 301 w 303"/>
                  <a:gd name="T11" fmla="*/ 7 h 25"/>
                  <a:gd name="T12" fmla="*/ 140 w 303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25">
                    <a:moveTo>
                      <a:pt x="140" y="25"/>
                    </a:moveTo>
                    <a:cubicBezTo>
                      <a:pt x="96" y="25"/>
                      <a:pt x="4" y="21"/>
                      <a:pt x="2" y="7"/>
                    </a:cubicBezTo>
                    <a:cubicBezTo>
                      <a:pt x="1" y="6"/>
                      <a:pt x="1" y="3"/>
                      <a:pt x="0" y="1"/>
                    </a:cubicBezTo>
                    <a:cubicBezTo>
                      <a:pt x="28" y="10"/>
                      <a:pt x="101" y="13"/>
                      <a:pt x="139" y="13"/>
                    </a:cubicBezTo>
                    <a:cubicBezTo>
                      <a:pt x="179" y="13"/>
                      <a:pt x="271" y="10"/>
                      <a:pt x="303" y="0"/>
                    </a:cubicBezTo>
                    <a:cubicBezTo>
                      <a:pt x="302" y="3"/>
                      <a:pt x="302" y="5"/>
                      <a:pt x="301" y="7"/>
                    </a:cubicBezTo>
                    <a:cubicBezTo>
                      <a:pt x="299" y="21"/>
                      <a:pt x="184" y="25"/>
                      <a:pt x="140" y="25"/>
                    </a:cubicBezTo>
                    <a:close/>
                  </a:path>
                </a:pathLst>
              </a:custGeom>
              <a:solidFill>
                <a:srgbClr val="4B4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61"/>
              <p:cNvSpPr/>
              <p:nvPr/>
            </p:nvSpPr>
            <p:spPr bwMode="auto">
              <a:xfrm>
                <a:off x="3368" y="3556"/>
                <a:ext cx="965" cy="71"/>
              </a:xfrm>
              <a:custGeom>
                <a:avLst/>
                <a:gdLst>
                  <a:gd name="T0" fmla="*/ 13 w 556"/>
                  <a:gd name="T1" fmla="*/ 24 h 41"/>
                  <a:gd name="T2" fmla="*/ 531 w 556"/>
                  <a:gd name="T3" fmla="*/ 0 h 41"/>
                  <a:gd name="T4" fmla="*/ 542 w 556"/>
                  <a:gd name="T5" fmla="*/ 8 h 41"/>
                  <a:gd name="T6" fmla="*/ 556 w 556"/>
                  <a:gd name="T7" fmla="*/ 15 h 41"/>
                  <a:gd name="T8" fmla="*/ 0 w 556"/>
                  <a:gd name="T9" fmla="*/ 41 h 41"/>
                  <a:gd name="T10" fmla="*/ 5 w 556"/>
                  <a:gd name="T11" fmla="*/ 39 h 41"/>
                  <a:gd name="T12" fmla="*/ 13 w 556"/>
                  <a:gd name="T13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6" h="41">
                    <a:moveTo>
                      <a:pt x="13" y="24"/>
                    </a:moveTo>
                    <a:cubicBezTo>
                      <a:pt x="531" y="0"/>
                      <a:pt x="531" y="0"/>
                      <a:pt x="531" y="0"/>
                    </a:cubicBezTo>
                    <a:cubicBezTo>
                      <a:pt x="531" y="3"/>
                      <a:pt x="533" y="6"/>
                      <a:pt x="542" y="8"/>
                    </a:cubicBezTo>
                    <a:cubicBezTo>
                      <a:pt x="549" y="9"/>
                      <a:pt x="553" y="12"/>
                      <a:pt x="556" y="1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0"/>
                      <a:pt x="3" y="40"/>
                      <a:pt x="5" y="39"/>
                    </a:cubicBezTo>
                    <a:cubicBezTo>
                      <a:pt x="20" y="36"/>
                      <a:pt x="16" y="31"/>
                      <a:pt x="13" y="24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Freeform: Shape 62"/>
              <p:cNvSpPr/>
              <p:nvPr/>
            </p:nvSpPr>
            <p:spPr bwMode="auto">
              <a:xfrm>
                <a:off x="3349" y="3476"/>
                <a:ext cx="981" cy="73"/>
              </a:xfrm>
              <a:custGeom>
                <a:avLst/>
                <a:gdLst>
                  <a:gd name="T0" fmla="*/ 0 w 565"/>
                  <a:gd name="T1" fmla="*/ 27 h 42"/>
                  <a:gd name="T2" fmla="*/ 565 w 565"/>
                  <a:gd name="T3" fmla="*/ 0 h 42"/>
                  <a:gd name="T4" fmla="*/ 544 w 565"/>
                  <a:gd name="T5" fmla="*/ 8 h 42"/>
                  <a:gd name="T6" fmla="*/ 543 w 565"/>
                  <a:gd name="T7" fmla="*/ 17 h 42"/>
                  <a:gd name="T8" fmla="*/ 29 w 565"/>
                  <a:gd name="T9" fmla="*/ 42 h 42"/>
                  <a:gd name="T10" fmla="*/ 25 w 565"/>
                  <a:gd name="T11" fmla="*/ 39 h 42"/>
                  <a:gd name="T12" fmla="*/ 0 w 565"/>
                  <a:gd name="T13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5" h="42">
                    <a:moveTo>
                      <a:pt x="0" y="27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59" y="5"/>
                      <a:pt x="551" y="8"/>
                      <a:pt x="544" y="8"/>
                    </a:cubicBezTo>
                    <a:cubicBezTo>
                      <a:pt x="538" y="8"/>
                      <a:pt x="540" y="12"/>
                      <a:pt x="543" y="1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0"/>
                      <a:pt x="28" y="39"/>
                      <a:pt x="25" y="39"/>
                    </a:cubicBezTo>
                    <a:cubicBezTo>
                      <a:pt x="17" y="39"/>
                      <a:pt x="5" y="34"/>
                      <a:pt x="0" y="27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63"/>
              <p:cNvSpPr/>
              <p:nvPr/>
            </p:nvSpPr>
            <p:spPr bwMode="auto">
              <a:xfrm>
                <a:off x="3371" y="3620"/>
                <a:ext cx="934" cy="71"/>
              </a:xfrm>
              <a:custGeom>
                <a:avLst/>
                <a:gdLst>
                  <a:gd name="T0" fmla="*/ 0 w 538"/>
                  <a:gd name="T1" fmla="*/ 25 h 41"/>
                  <a:gd name="T2" fmla="*/ 536 w 538"/>
                  <a:gd name="T3" fmla="*/ 0 h 41"/>
                  <a:gd name="T4" fmla="*/ 538 w 538"/>
                  <a:gd name="T5" fmla="*/ 16 h 41"/>
                  <a:gd name="T6" fmla="*/ 6 w 538"/>
                  <a:gd name="T7" fmla="*/ 41 h 41"/>
                  <a:gd name="T8" fmla="*/ 0 w 538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8" h="41">
                    <a:moveTo>
                      <a:pt x="0" y="25"/>
                    </a:moveTo>
                    <a:cubicBezTo>
                      <a:pt x="536" y="0"/>
                      <a:pt x="536" y="0"/>
                      <a:pt x="536" y="0"/>
                    </a:cubicBezTo>
                    <a:cubicBezTo>
                      <a:pt x="535" y="4"/>
                      <a:pt x="537" y="9"/>
                      <a:pt x="538" y="1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8" y="34"/>
                      <a:pt x="10" y="28"/>
                      <a:pt x="0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64"/>
              <p:cNvSpPr/>
              <p:nvPr/>
            </p:nvSpPr>
            <p:spPr bwMode="auto">
              <a:xfrm>
                <a:off x="3378" y="3683"/>
                <a:ext cx="950" cy="72"/>
              </a:xfrm>
              <a:custGeom>
                <a:avLst/>
                <a:gdLst>
                  <a:gd name="T0" fmla="*/ 2 w 547"/>
                  <a:gd name="T1" fmla="*/ 25 h 42"/>
                  <a:gd name="T2" fmla="*/ 532 w 547"/>
                  <a:gd name="T3" fmla="*/ 0 h 42"/>
                  <a:gd name="T4" fmla="*/ 542 w 547"/>
                  <a:gd name="T5" fmla="*/ 14 h 42"/>
                  <a:gd name="T6" fmla="*/ 547 w 547"/>
                  <a:gd name="T7" fmla="*/ 16 h 42"/>
                  <a:gd name="T8" fmla="*/ 0 w 547"/>
                  <a:gd name="T9" fmla="*/ 42 h 42"/>
                  <a:gd name="T10" fmla="*/ 2 w 547"/>
                  <a:gd name="T11" fmla="*/ 2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42">
                    <a:moveTo>
                      <a:pt x="2" y="25"/>
                    </a:moveTo>
                    <a:cubicBezTo>
                      <a:pt x="532" y="0"/>
                      <a:pt x="532" y="0"/>
                      <a:pt x="532" y="0"/>
                    </a:cubicBezTo>
                    <a:cubicBezTo>
                      <a:pt x="531" y="6"/>
                      <a:pt x="532" y="11"/>
                      <a:pt x="542" y="14"/>
                    </a:cubicBezTo>
                    <a:cubicBezTo>
                      <a:pt x="544" y="15"/>
                      <a:pt x="545" y="15"/>
                      <a:pt x="547" y="1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38"/>
                      <a:pt x="4" y="32"/>
                      <a:pt x="2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65"/>
              <p:cNvSpPr/>
              <p:nvPr/>
            </p:nvSpPr>
            <p:spPr bwMode="auto">
              <a:xfrm>
                <a:off x="3371" y="3757"/>
                <a:ext cx="933" cy="71"/>
              </a:xfrm>
              <a:custGeom>
                <a:avLst/>
                <a:gdLst>
                  <a:gd name="T0" fmla="*/ 0 w 537"/>
                  <a:gd name="T1" fmla="*/ 25 h 41"/>
                  <a:gd name="T2" fmla="*/ 532 w 537"/>
                  <a:gd name="T3" fmla="*/ 0 h 41"/>
                  <a:gd name="T4" fmla="*/ 537 w 537"/>
                  <a:gd name="T5" fmla="*/ 14 h 41"/>
                  <a:gd name="T6" fmla="*/ 537 w 537"/>
                  <a:gd name="T7" fmla="*/ 16 h 41"/>
                  <a:gd name="T8" fmla="*/ 7 w 537"/>
                  <a:gd name="T9" fmla="*/ 41 h 41"/>
                  <a:gd name="T10" fmla="*/ 0 w 537"/>
                  <a:gd name="T11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7" h="41">
                    <a:moveTo>
                      <a:pt x="0" y="25"/>
                    </a:moveTo>
                    <a:cubicBezTo>
                      <a:pt x="532" y="0"/>
                      <a:pt x="532" y="0"/>
                      <a:pt x="532" y="0"/>
                    </a:cubicBezTo>
                    <a:cubicBezTo>
                      <a:pt x="534" y="3"/>
                      <a:pt x="537" y="7"/>
                      <a:pt x="537" y="14"/>
                    </a:cubicBezTo>
                    <a:cubicBezTo>
                      <a:pt x="537" y="15"/>
                      <a:pt x="537" y="15"/>
                      <a:pt x="537" y="16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9" y="29"/>
                      <a:pt x="21" y="26"/>
                      <a:pt x="0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66"/>
              <p:cNvSpPr/>
              <p:nvPr/>
            </p:nvSpPr>
            <p:spPr bwMode="auto">
              <a:xfrm>
                <a:off x="3368" y="3823"/>
                <a:ext cx="967" cy="71"/>
              </a:xfrm>
              <a:custGeom>
                <a:avLst/>
                <a:gdLst>
                  <a:gd name="T0" fmla="*/ 11 w 557"/>
                  <a:gd name="T1" fmla="*/ 25 h 41"/>
                  <a:gd name="T2" fmla="*/ 536 w 557"/>
                  <a:gd name="T3" fmla="*/ 0 h 41"/>
                  <a:gd name="T4" fmla="*/ 545 w 557"/>
                  <a:gd name="T5" fmla="*/ 9 h 41"/>
                  <a:gd name="T6" fmla="*/ 557 w 557"/>
                  <a:gd name="T7" fmla="*/ 15 h 41"/>
                  <a:gd name="T8" fmla="*/ 0 w 557"/>
                  <a:gd name="T9" fmla="*/ 41 h 41"/>
                  <a:gd name="T10" fmla="*/ 2 w 557"/>
                  <a:gd name="T11" fmla="*/ 41 h 41"/>
                  <a:gd name="T12" fmla="*/ 11 w 557"/>
                  <a:gd name="T1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7" h="41">
                    <a:moveTo>
                      <a:pt x="11" y="25"/>
                    </a:moveTo>
                    <a:cubicBezTo>
                      <a:pt x="536" y="0"/>
                      <a:pt x="536" y="0"/>
                      <a:pt x="536" y="0"/>
                    </a:cubicBezTo>
                    <a:cubicBezTo>
                      <a:pt x="536" y="4"/>
                      <a:pt x="539" y="7"/>
                      <a:pt x="545" y="9"/>
                    </a:cubicBezTo>
                    <a:cubicBezTo>
                      <a:pt x="550" y="11"/>
                      <a:pt x="554" y="13"/>
                      <a:pt x="557" y="1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1" y="41"/>
                      <a:pt x="2" y="41"/>
                    </a:cubicBezTo>
                    <a:cubicBezTo>
                      <a:pt x="12" y="37"/>
                      <a:pt x="12" y="32"/>
                      <a:pt x="11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67"/>
              <p:cNvSpPr/>
              <p:nvPr/>
            </p:nvSpPr>
            <p:spPr bwMode="auto">
              <a:xfrm>
                <a:off x="3378" y="3891"/>
                <a:ext cx="924" cy="71"/>
              </a:xfrm>
              <a:custGeom>
                <a:avLst/>
                <a:gdLst>
                  <a:gd name="T0" fmla="*/ 0 w 532"/>
                  <a:gd name="T1" fmla="*/ 25 h 41"/>
                  <a:gd name="T2" fmla="*/ 530 w 532"/>
                  <a:gd name="T3" fmla="*/ 0 h 41"/>
                  <a:gd name="T4" fmla="*/ 532 w 532"/>
                  <a:gd name="T5" fmla="*/ 17 h 41"/>
                  <a:gd name="T6" fmla="*/ 5 w 532"/>
                  <a:gd name="T7" fmla="*/ 41 h 41"/>
                  <a:gd name="T8" fmla="*/ 0 w 532"/>
                  <a:gd name="T9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41">
                    <a:moveTo>
                      <a:pt x="0" y="25"/>
                    </a:moveTo>
                    <a:cubicBezTo>
                      <a:pt x="530" y="0"/>
                      <a:pt x="530" y="0"/>
                      <a:pt x="530" y="0"/>
                    </a:cubicBezTo>
                    <a:cubicBezTo>
                      <a:pt x="529" y="5"/>
                      <a:pt x="530" y="10"/>
                      <a:pt x="532" y="17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35"/>
                      <a:pt x="6" y="30"/>
                      <a:pt x="0" y="25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68"/>
              <p:cNvSpPr/>
              <p:nvPr/>
            </p:nvSpPr>
            <p:spPr bwMode="auto">
              <a:xfrm>
                <a:off x="3394" y="3990"/>
                <a:ext cx="924" cy="231"/>
              </a:xfrm>
              <a:custGeom>
                <a:avLst/>
                <a:gdLst>
                  <a:gd name="T0" fmla="*/ 248 w 532"/>
                  <a:gd name="T1" fmla="*/ 133 h 133"/>
                  <a:gd name="T2" fmla="*/ 98 w 532"/>
                  <a:gd name="T3" fmla="*/ 113 h 133"/>
                  <a:gd name="T4" fmla="*/ 42 w 532"/>
                  <a:gd name="T5" fmla="*/ 67 h 133"/>
                  <a:gd name="T6" fmla="*/ 0 w 532"/>
                  <a:gd name="T7" fmla="*/ 25 h 133"/>
                  <a:gd name="T8" fmla="*/ 532 w 532"/>
                  <a:gd name="T9" fmla="*/ 0 h 133"/>
                  <a:gd name="T10" fmla="*/ 479 w 532"/>
                  <a:gd name="T11" fmla="*/ 67 h 133"/>
                  <a:gd name="T12" fmla="*/ 424 w 532"/>
                  <a:gd name="T13" fmla="*/ 113 h 133"/>
                  <a:gd name="T14" fmla="*/ 248 w 532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2" h="133">
                    <a:moveTo>
                      <a:pt x="248" y="133"/>
                    </a:moveTo>
                    <a:cubicBezTo>
                      <a:pt x="201" y="133"/>
                      <a:pt x="101" y="128"/>
                      <a:pt x="98" y="113"/>
                    </a:cubicBezTo>
                    <a:cubicBezTo>
                      <a:pt x="95" y="98"/>
                      <a:pt x="80" y="89"/>
                      <a:pt x="42" y="67"/>
                    </a:cubicBezTo>
                    <a:cubicBezTo>
                      <a:pt x="20" y="54"/>
                      <a:pt x="7" y="38"/>
                      <a:pt x="0" y="25"/>
                    </a:cubicBezTo>
                    <a:cubicBezTo>
                      <a:pt x="532" y="0"/>
                      <a:pt x="532" y="0"/>
                      <a:pt x="532" y="0"/>
                    </a:cubicBezTo>
                    <a:cubicBezTo>
                      <a:pt x="525" y="22"/>
                      <a:pt x="504" y="46"/>
                      <a:pt x="479" y="67"/>
                    </a:cubicBezTo>
                    <a:cubicBezTo>
                      <a:pt x="451" y="91"/>
                      <a:pt x="427" y="98"/>
                      <a:pt x="424" y="113"/>
                    </a:cubicBezTo>
                    <a:cubicBezTo>
                      <a:pt x="421" y="128"/>
                      <a:pt x="296" y="133"/>
                      <a:pt x="248" y="133"/>
                    </a:cubicBez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69"/>
              <p:cNvSpPr/>
              <p:nvPr/>
            </p:nvSpPr>
            <p:spPr bwMode="auto">
              <a:xfrm>
                <a:off x="3557" y="4013"/>
                <a:ext cx="267" cy="208"/>
              </a:xfrm>
              <a:custGeom>
                <a:avLst/>
                <a:gdLst>
                  <a:gd name="T0" fmla="*/ 55 w 154"/>
                  <a:gd name="T1" fmla="*/ 115 h 120"/>
                  <a:gd name="T2" fmla="*/ 24 w 154"/>
                  <a:gd name="T3" fmla="*/ 55 h 120"/>
                  <a:gd name="T4" fmla="*/ 0 w 154"/>
                  <a:gd name="T5" fmla="*/ 8 h 120"/>
                  <a:gd name="T6" fmla="*/ 152 w 154"/>
                  <a:gd name="T7" fmla="*/ 0 h 120"/>
                  <a:gd name="T8" fmla="*/ 154 w 154"/>
                  <a:gd name="T9" fmla="*/ 55 h 120"/>
                  <a:gd name="T10" fmla="*/ 153 w 154"/>
                  <a:gd name="T11" fmla="*/ 117 h 120"/>
                  <a:gd name="T12" fmla="*/ 153 w 154"/>
                  <a:gd name="T13" fmla="*/ 120 h 120"/>
                  <a:gd name="T14" fmla="*/ 55 w 154"/>
                  <a:gd name="T15" fmla="*/ 1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20">
                    <a:moveTo>
                      <a:pt x="55" y="115"/>
                    </a:moveTo>
                    <a:cubicBezTo>
                      <a:pt x="49" y="96"/>
                      <a:pt x="41" y="84"/>
                      <a:pt x="24" y="55"/>
                    </a:cubicBezTo>
                    <a:cubicBezTo>
                      <a:pt x="14" y="40"/>
                      <a:pt x="6" y="23"/>
                      <a:pt x="0" y="8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4" y="19"/>
                      <a:pt x="154" y="38"/>
                      <a:pt x="154" y="55"/>
                    </a:cubicBezTo>
                    <a:cubicBezTo>
                      <a:pt x="153" y="87"/>
                      <a:pt x="149" y="97"/>
                      <a:pt x="153" y="117"/>
                    </a:cubicBezTo>
                    <a:cubicBezTo>
                      <a:pt x="153" y="118"/>
                      <a:pt x="153" y="119"/>
                      <a:pt x="153" y="120"/>
                    </a:cubicBezTo>
                    <a:cubicBezTo>
                      <a:pt x="127" y="120"/>
                      <a:pt x="87" y="118"/>
                      <a:pt x="55" y="115"/>
                    </a:cubicBez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Oval 70"/>
              <p:cNvSpPr/>
              <p:nvPr/>
            </p:nvSpPr>
            <p:spPr bwMode="auto">
              <a:xfrm>
                <a:off x="3314" y="2614"/>
                <a:ext cx="457" cy="4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Oval 71"/>
              <p:cNvSpPr/>
              <p:nvPr/>
            </p:nvSpPr>
            <p:spPr bwMode="auto">
              <a:xfrm>
                <a:off x="3927" y="2425"/>
                <a:ext cx="349" cy="34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Oval 72"/>
              <p:cNvSpPr/>
              <p:nvPr/>
            </p:nvSpPr>
            <p:spPr bwMode="auto">
              <a:xfrm>
                <a:off x="3272" y="1798"/>
                <a:ext cx="634" cy="63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Oval 73"/>
              <p:cNvSpPr/>
              <p:nvPr/>
            </p:nvSpPr>
            <p:spPr bwMode="auto">
              <a:xfrm>
                <a:off x="4104" y="1671"/>
                <a:ext cx="457" cy="45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4" name="Oval 74"/>
              <p:cNvSpPr/>
              <p:nvPr/>
            </p:nvSpPr>
            <p:spPr bwMode="auto">
              <a:xfrm>
                <a:off x="4627" y="1254"/>
                <a:ext cx="349" cy="34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Oval 75"/>
              <p:cNvSpPr/>
              <p:nvPr/>
            </p:nvSpPr>
            <p:spPr bwMode="auto">
              <a:xfrm>
                <a:off x="4505" y="646"/>
                <a:ext cx="243" cy="243"/>
              </a:xfrm>
              <a:prstGeom prst="ellipse">
                <a:avLst/>
              </a:prstGeom>
              <a:solidFill>
                <a:srgbClr val="449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Oval 76"/>
              <p:cNvSpPr/>
              <p:nvPr/>
            </p:nvSpPr>
            <p:spPr bwMode="auto">
              <a:xfrm>
                <a:off x="3774" y="778"/>
                <a:ext cx="634" cy="6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7" name="Oval 77"/>
              <p:cNvSpPr/>
              <p:nvPr/>
            </p:nvSpPr>
            <p:spPr bwMode="auto">
              <a:xfrm>
                <a:off x="3071" y="1002"/>
                <a:ext cx="455" cy="45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endParaRPr lang="zh-CN" altLang="en-US" sz="11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8" name="Oval 78"/>
              <p:cNvSpPr/>
              <p:nvPr/>
            </p:nvSpPr>
            <p:spPr bwMode="auto">
              <a:xfrm>
                <a:off x="3060" y="448"/>
                <a:ext cx="349" cy="34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9" name="Oval 79"/>
              <p:cNvSpPr/>
              <p:nvPr/>
            </p:nvSpPr>
            <p:spPr bwMode="auto">
              <a:xfrm>
                <a:off x="2831" y="1923"/>
                <a:ext cx="243" cy="2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Oval 80"/>
              <p:cNvSpPr/>
              <p:nvPr/>
            </p:nvSpPr>
            <p:spPr bwMode="auto">
              <a:xfrm>
                <a:off x="3774" y="266"/>
                <a:ext cx="243" cy="24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Oval 81"/>
              <p:cNvSpPr/>
              <p:nvPr/>
            </p:nvSpPr>
            <p:spPr bwMode="auto">
              <a:xfrm>
                <a:off x="2664" y="1315"/>
                <a:ext cx="243" cy="24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Oval 82"/>
              <p:cNvSpPr/>
              <p:nvPr/>
            </p:nvSpPr>
            <p:spPr bwMode="auto">
              <a:xfrm>
                <a:off x="4276" y="2850"/>
                <a:ext cx="243" cy="2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Oval 83"/>
              <p:cNvSpPr/>
              <p:nvPr/>
            </p:nvSpPr>
            <p:spPr bwMode="auto">
              <a:xfrm>
                <a:off x="4684" y="2102"/>
                <a:ext cx="122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Oval 84"/>
              <p:cNvSpPr/>
              <p:nvPr/>
            </p:nvSpPr>
            <p:spPr bwMode="auto">
              <a:xfrm>
                <a:off x="3524" y="287"/>
                <a:ext cx="122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Oval 85"/>
              <p:cNvSpPr/>
              <p:nvPr/>
            </p:nvSpPr>
            <p:spPr bwMode="auto">
              <a:xfrm>
                <a:off x="2685" y="1744"/>
                <a:ext cx="122" cy="122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Oval 86"/>
              <p:cNvSpPr/>
              <p:nvPr/>
            </p:nvSpPr>
            <p:spPr bwMode="auto">
              <a:xfrm>
                <a:off x="2753" y="881"/>
                <a:ext cx="121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Oval 87"/>
              <p:cNvSpPr/>
              <p:nvPr/>
            </p:nvSpPr>
            <p:spPr bwMode="auto">
              <a:xfrm>
                <a:off x="4318" y="405"/>
                <a:ext cx="121" cy="123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Oval 88"/>
              <p:cNvSpPr/>
              <p:nvPr/>
            </p:nvSpPr>
            <p:spPr bwMode="auto">
              <a:xfrm>
                <a:off x="3290" y="3146"/>
                <a:ext cx="121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Oval 89"/>
              <p:cNvSpPr/>
              <p:nvPr/>
            </p:nvSpPr>
            <p:spPr bwMode="auto">
              <a:xfrm>
                <a:off x="4014" y="3135"/>
                <a:ext cx="121" cy="122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Oval 90"/>
              <p:cNvSpPr/>
              <p:nvPr/>
            </p:nvSpPr>
            <p:spPr bwMode="auto">
              <a:xfrm>
                <a:off x="3034" y="2493"/>
                <a:ext cx="122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Oval 91"/>
              <p:cNvSpPr/>
              <p:nvPr/>
            </p:nvSpPr>
            <p:spPr bwMode="auto">
              <a:xfrm>
                <a:off x="3597" y="1388"/>
                <a:ext cx="123" cy="123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Oval 92"/>
              <p:cNvSpPr/>
              <p:nvPr/>
            </p:nvSpPr>
            <p:spPr bwMode="auto">
              <a:xfrm>
                <a:off x="4215" y="2236"/>
                <a:ext cx="123" cy="121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Oval 93"/>
              <p:cNvSpPr/>
              <p:nvPr/>
            </p:nvSpPr>
            <p:spPr bwMode="auto">
              <a:xfrm>
                <a:off x="3097" y="1622"/>
                <a:ext cx="121" cy="122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Freeform: Shape 94"/>
              <p:cNvSpPr/>
              <p:nvPr/>
            </p:nvSpPr>
            <p:spPr bwMode="auto">
              <a:xfrm>
                <a:off x="4118" y="318"/>
                <a:ext cx="88" cy="90"/>
              </a:xfrm>
              <a:custGeom>
                <a:avLst/>
                <a:gdLst>
                  <a:gd name="T0" fmla="*/ 26 w 51"/>
                  <a:gd name="T1" fmla="*/ 0 h 52"/>
                  <a:gd name="T2" fmla="*/ 51 w 51"/>
                  <a:gd name="T3" fmla="*/ 26 h 52"/>
                  <a:gd name="T4" fmla="*/ 26 w 51"/>
                  <a:gd name="T5" fmla="*/ 52 h 52"/>
                  <a:gd name="T6" fmla="*/ 26 w 51"/>
                  <a:gd name="T7" fmla="*/ 52 h 52"/>
                  <a:gd name="T8" fmla="*/ 26 w 51"/>
                  <a:gd name="T9" fmla="*/ 46 h 52"/>
                  <a:gd name="T10" fmla="*/ 26 w 51"/>
                  <a:gd name="T11" fmla="*/ 46 h 52"/>
                  <a:gd name="T12" fmla="*/ 45 w 51"/>
                  <a:gd name="T13" fmla="*/ 26 h 52"/>
                  <a:gd name="T14" fmla="*/ 26 w 51"/>
                  <a:gd name="T15" fmla="*/ 6 h 52"/>
                  <a:gd name="T16" fmla="*/ 26 w 51"/>
                  <a:gd name="T17" fmla="*/ 6 h 52"/>
                  <a:gd name="T18" fmla="*/ 26 w 51"/>
                  <a:gd name="T19" fmla="*/ 0 h 52"/>
                  <a:gd name="T20" fmla="*/ 26 w 51"/>
                  <a:gd name="T21" fmla="*/ 52 h 52"/>
                  <a:gd name="T22" fmla="*/ 0 w 51"/>
                  <a:gd name="T23" fmla="*/ 26 h 52"/>
                  <a:gd name="T24" fmla="*/ 26 w 51"/>
                  <a:gd name="T25" fmla="*/ 0 h 52"/>
                  <a:gd name="T26" fmla="*/ 26 w 51"/>
                  <a:gd name="T27" fmla="*/ 6 h 52"/>
                  <a:gd name="T28" fmla="*/ 6 w 51"/>
                  <a:gd name="T29" fmla="*/ 26 h 52"/>
                  <a:gd name="T30" fmla="*/ 26 w 51"/>
                  <a:gd name="T31" fmla="*/ 46 h 52"/>
                  <a:gd name="T32" fmla="*/ 26 w 51"/>
                  <a:gd name="T3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2">
                    <a:moveTo>
                      <a:pt x="26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7" y="46"/>
                      <a:pt x="45" y="37"/>
                      <a:pt x="45" y="26"/>
                    </a:cubicBezTo>
                    <a:cubicBezTo>
                      <a:pt x="45" y="15"/>
                      <a:pt x="3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6" y="46"/>
                    </a:cubicBez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Freeform: Shape 95"/>
              <p:cNvSpPr/>
              <p:nvPr/>
            </p:nvSpPr>
            <p:spPr bwMode="auto">
              <a:xfrm>
                <a:off x="2666" y="1129"/>
                <a:ext cx="89" cy="89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26 h 51"/>
                  <a:gd name="T4" fmla="*/ 26 w 51"/>
                  <a:gd name="T5" fmla="*/ 51 h 51"/>
                  <a:gd name="T6" fmla="*/ 26 w 51"/>
                  <a:gd name="T7" fmla="*/ 45 h 51"/>
                  <a:gd name="T8" fmla="*/ 45 w 51"/>
                  <a:gd name="T9" fmla="*/ 26 h 51"/>
                  <a:gd name="T10" fmla="*/ 26 w 51"/>
                  <a:gd name="T11" fmla="*/ 6 h 51"/>
                  <a:gd name="T12" fmla="*/ 26 w 51"/>
                  <a:gd name="T13" fmla="*/ 0 h 51"/>
                  <a:gd name="T14" fmla="*/ 26 w 51"/>
                  <a:gd name="T15" fmla="*/ 51 h 51"/>
                  <a:gd name="T16" fmla="*/ 0 w 51"/>
                  <a:gd name="T17" fmla="*/ 26 h 51"/>
                  <a:gd name="T18" fmla="*/ 26 w 51"/>
                  <a:gd name="T19" fmla="*/ 0 h 51"/>
                  <a:gd name="T20" fmla="*/ 26 w 51"/>
                  <a:gd name="T21" fmla="*/ 6 h 51"/>
                  <a:gd name="T22" fmla="*/ 6 w 51"/>
                  <a:gd name="T23" fmla="*/ 26 h 51"/>
                  <a:gd name="T24" fmla="*/ 26 w 51"/>
                  <a:gd name="T25" fmla="*/ 45 h 51"/>
                  <a:gd name="T26" fmla="*/ 26 w 51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1">
                    <a:moveTo>
                      <a:pt x="26" y="0"/>
                    </a:moveTo>
                    <a:cubicBezTo>
                      <a:pt x="40" y="0"/>
                      <a:pt x="51" y="11"/>
                      <a:pt x="51" y="26"/>
                    </a:cubicBezTo>
                    <a:cubicBezTo>
                      <a:pt x="51" y="40"/>
                      <a:pt x="40" y="51"/>
                      <a:pt x="26" y="51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7" y="45"/>
                      <a:pt x="45" y="36"/>
                      <a:pt x="45" y="26"/>
                    </a:cubicBezTo>
                    <a:cubicBezTo>
                      <a:pt x="45" y="15"/>
                      <a:pt x="37" y="6"/>
                      <a:pt x="26" y="6"/>
                    </a:cubicBezTo>
                    <a:lnTo>
                      <a:pt x="26" y="0"/>
                    </a:lnTo>
                    <a:close/>
                    <a:moveTo>
                      <a:pt x="26" y="51"/>
                    </a:moveTo>
                    <a:cubicBezTo>
                      <a:pt x="12" y="51"/>
                      <a:pt x="0" y="40"/>
                      <a:pt x="0" y="26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6"/>
                      <a:pt x="15" y="45"/>
                      <a:pt x="26" y="45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Freeform: Shape 96"/>
              <p:cNvSpPr/>
              <p:nvPr/>
            </p:nvSpPr>
            <p:spPr bwMode="auto">
              <a:xfrm>
                <a:off x="3147" y="2791"/>
                <a:ext cx="89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6 h 51"/>
                  <a:gd name="T4" fmla="*/ 25 w 51"/>
                  <a:gd name="T5" fmla="*/ 51 h 51"/>
                  <a:gd name="T6" fmla="*/ 25 w 51"/>
                  <a:gd name="T7" fmla="*/ 45 h 51"/>
                  <a:gd name="T8" fmla="*/ 45 w 51"/>
                  <a:gd name="T9" fmla="*/ 26 h 51"/>
                  <a:gd name="T10" fmla="*/ 25 w 51"/>
                  <a:gd name="T11" fmla="*/ 6 h 51"/>
                  <a:gd name="T12" fmla="*/ 25 w 51"/>
                  <a:gd name="T13" fmla="*/ 0 h 51"/>
                  <a:gd name="T14" fmla="*/ 25 w 51"/>
                  <a:gd name="T15" fmla="*/ 51 h 51"/>
                  <a:gd name="T16" fmla="*/ 0 w 51"/>
                  <a:gd name="T17" fmla="*/ 26 h 51"/>
                  <a:gd name="T18" fmla="*/ 25 w 51"/>
                  <a:gd name="T19" fmla="*/ 0 h 51"/>
                  <a:gd name="T20" fmla="*/ 25 w 51"/>
                  <a:gd name="T21" fmla="*/ 6 h 51"/>
                  <a:gd name="T22" fmla="*/ 6 w 51"/>
                  <a:gd name="T23" fmla="*/ 26 h 51"/>
                  <a:gd name="T24" fmla="*/ 25 w 51"/>
                  <a:gd name="T25" fmla="*/ 45 h 51"/>
                  <a:gd name="T26" fmla="*/ 25 w 51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40" y="0"/>
                      <a:pt x="51" y="11"/>
                      <a:pt x="51" y="26"/>
                    </a:cubicBezTo>
                    <a:cubicBezTo>
                      <a:pt x="51" y="40"/>
                      <a:pt x="40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lnTo>
                      <a:pt x="25" y="0"/>
                    </a:ln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6"/>
                      <a:pt x="15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Freeform: Shape 97"/>
              <p:cNvSpPr/>
              <p:nvPr/>
            </p:nvSpPr>
            <p:spPr bwMode="auto">
              <a:xfrm>
                <a:off x="3718" y="3104"/>
                <a:ext cx="89" cy="89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25 h 51"/>
                  <a:gd name="T4" fmla="*/ 26 w 51"/>
                  <a:gd name="T5" fmla="*/ 51 h 51"/>
                  <a:gd name="T6" fmla="*/ 26 w 51"/>
                  <a:gd name="T7" fmla="*/ 45 h 51"/>
                  <a:gd name="T8" fmla="*/ 45 w 51"/>
                  <a:gd name="T9" fmla="*/ 25 h 51"/>
                  <a:gd name="T10" fmla="*/ 26 w 51"/>
                  <a:gd name="T11" fmla="*/ 6 h 51"/>
                  <a:gd name="T12" fmla="*/ 26 w 51"/>
                  <a:gd name="T13" fmla="*/ 0 h 51"/>
                  <a:gd name="T14" fmla="*/ 26 w 51"/>
                  <a:gd name="T15" fmla="*/ 51 h 51"/>
                  <a:gd name="T16" fmla="*/ 0 w 51"/>
                  <a:gd name="T17" fmla="*/ 25 h 51"/>
                  <a:gd name="T18" fmla="*/ 26 w 51"/>
                  <a:gd name="T19" fmla="*/ 0 h 51"/>
                  <a:gd name="T20" fmla="*/ 26 w 51"/>
                  <a:gd name="T21" fmla="*/ 6 h 51"/>
                  <a:gd name="T22" fmla="*/ 6 w 51"/>
                  <a:gd name="T23" fmla="*/ 25 h 51"/>
                  <a:gd name="T24" fmla="*/ 26 w 51"/>
                  <a:gd name="T25" fmla="*/ 45 h 51"/>
                  <a:gd name="T26" fmla="*/ 26 w 51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1">
                    <a:moveTo>
                      <a:pt x="26" y="0"/>
                    </a:moveTo>
                    <a:cubicBezTo>
                      <a:pt x="40" y="0"/>
                      <a:pt x="51" y="11"/>
                      <a:pt x="51" y="25"/>
                    </a:cubicBezTo>
                    <a:cubicBezTo>
                      <a:pt x="51" y="40"/>
                      <a:pt x="40" y="51"/>
                      <a:pt x="26" y="51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6" y="45"/>
                      <a:pt x="45" y="36"/>
                      <a:pt x="45" y="25"/>
                    </a:cubicBezTo>
                    <a:cubicBezTo>
                      <a:pt x="45" y="14"/>
                      <a:pt x="36" y="6"/>
                      <a:pt x="26" y="6"/>
                    </a:cubicBezTo>
                    <a:lnTo>
                      <a:pt x="26" y="0"/>
                    </a:lnTo>
                    <a:close/>
                    <a:moveTo>
                      <a:pt x="26" y="51"/>
                    </a:moveTo>
                    <a:cubicBezTo>
                      <a:pt x="11" y="51"/>
                      <a:pt x="0" y="40"/>
                      <a:pt x="0" y="25"/>
                    </a:cubicBezTo>
                    <a:cubicBezTo>
                      <a:pt x="0" y="11"/>
                      <a:pt x="11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4"/>
                      <a:pt x="6" y="25"/>
                    </a:cubicBezTo>
                    <a:cubicBezTo>
                      <a:pt x="6" y="36"/>
                      <a:pt x="15" y="45"/>
                      <a:pt x="26" y="45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Freeform: Shape 98"/>
              <p:cNvSpPr/>
              <p:nvPr/>
            </p:nvSpPr>
            <p:spPr bwMode="auto">
              <a:xfrm>
                <a:off x="4526" y="2522"/>
                <a:ext cx="89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6 h 51"/>
                  <a:gd name="T4" fmla="*/ 25 w 51"/>
                  <a:gd name="T5" fmla="*/ 51 h 51"/>
                  <a:gd name="T6" fmla="*/ 25 w 51"/>
                  <a:gd name="T7" fmla="*/ 51 h 51"/>
                  <a:gd name="T8" fmla="*/ 25 w 51"/>
                  <a:gd name="T9" fmla="*/ 45 h 51"/>
                  <a:gd name="T10" fmla="*/ 25 w 51"/>
                  <a:gd name="T11" fmla="*/ 45 h 51"/>
                  <a:gd name="T12" fmla="*/ 45 w 51"/>
                  <a:gd name="T13" fmla="*/ 26 h 51"/>
                  <a:gd name="T14" fmla="*/ 25 w 51"/>
                  <a:gd name="T15" fmla="*/ 6 h 51"/>
                  <a:gd name="T16" fmla="*/ 25 w 51"/>
                  <a:gd name="T17" fmla="*/ 6 h 51"/>
                  <a:gd name="T18" fmla="*/ 25 w 51"/>
                  <a:gd name="T19" fmla="*/ 0 h 51"/>
                  <a:gd name="T20" fmla="*/ 25 w 51"/>
                  <a:gd name="T21" fmla="*/ 51 h 51"/>
                  <a:gd name="T22" fmla="*/ 0 w 51"/>
                  <a:gd name="T23" fmla="*/ 26 h 51"/>
                  <a:gd name="T24" fmla="*/ 25 w 51"/>
                  <a:gd name="T25" fmla="*/ 0 h 51"/>
                  <a:gd name="T26" fmla="*/ 25 w 51"/>
                  <a:gd name="T27" fmla="*/ 6 h 51"/>
                  <a:gd name="T28" fmla="*/ 6 w 51"/>
                  <a:gd name="T29" fmla="*/ 26 h 51"/>
                  <a:gd name="T30" fmla="*/ 25 w 51"/>
                  <a:gd name="T31" fmla="*/ 45 h 51"/>
                  <a:gd name="T32" fmla="*/ 25 w 51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2"/>
                      <a:pt x="51" y="26"/>
                    </a:cubicBezTo>
                    <a:cubicBezTo>
                      <a:pt x="51" y="40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7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" y="6"/>
                      <a:pt x="6" y="15"/>
                      <a:pt x="6" y="26"/>
                    </a:cubicBezTo>
                    <a:cubicBezTo>
                      <a:pt x="6" y="37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Freeform: Shape 99"/>
              <p:cNvSpPr/>
              <p:nvPr/>
            </p:nvSpPr>
            <p:spPr bwMode="auto">
              <a:xfrm>
                <a:off x="4896" y="1681"/>
                <a:ext cx="88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6 h 51"/>
                  <a:gd name="T4" fmla="*/ 25 w 51"/>
                  <a:gd name="T5" fmla="*/ 51 h 51"/>
                  <a:gd name="T6" fmla="*/ 25 w 51"/>
                  <a:gd name="T7" fmla="*/ 51 h 51"/>
                  <a:gd name="T8" fmla="*/ 25 w 51"/>
                  <a:gd name="T9" fmla="*/ 45 h 51"/>
                  <a:gd name="T10" fmla="*/ 25 w 51"/>
                  <a:gd name="T11" fmla="*/ 45 h 51"/>
                  <a:gd name="T12" fmla="*/ 45 w 51"/>
                  <a:gd name="T13" fmla="*/ 26 h 51"/>
                  <a:gd name="T14" fmla="*/ 25 w 51"/>
                  <a:gd name="T15" fmla="*/ 6 h 51"/>
                  <a:gd name="T16" fmla="*/ 25 w 51"/>
                  <a:gd name="T17" fmla="*/ 6 h 51"/>
                  <a:gd name="T18" fmla="*/ 25 w 51"/>
                  <a:gd name="T19" fmla="*/ 0 h 51"/>
                  <a:gd name="T20" fmla="*/ 25 w 51"/>
                  <a:gd name="T21" fmla="*/ 51 h 51"/>
                  <a:gd name="T22" fmla="*/ 0 w 51"/>
                  <a:gd name="T23" fmla="*/ 26 h 51"/>
                  <a:gd name="T24" fmla="*/ 25 w 51"/>
                  <a:gd name="T25" fmla="*/ 0 h 51"/>
                  <a:gd name="T26" fmla="*/ 25 w 51"/>
                  <a:gd name="T27" fmla="*/ 6 h 51"/>
                  <a:gd name="T28" fmla="*/ 6 w 51"/>
                  <a:gd name="T29" fmla="*/ 26 h 51"/>
                  <a:gd name="T30" fmla="*/ 25 w 51"/>
                  <a:gd name="T31" fmla="*/ 45 h 51"/>
                  <a:gd name="T32" fmla="*/ 25 w 51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1"/>
                      <a:pt x="51" y="26"/>
                    </a:cubicBezTo>
                    <a:cubicBezTo>
                      <a:pt x="51" y="40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" y="6"/>
                      <a:pt x="6" y="15"/>
                      <a:pt x="6" y="26"/>
                    </a:cubicBezTo>
                    <a:cubicBezTo>
                      <a:pt x="6" y="36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Freeform: Shape 100"/>
              <p:cNvSpPr/>
              <p:nvPr/>
            </p:nvSpPr>
            <p:spPr bwMode="auto">
              <a:xfrm>
                <a:off x="4828" y="955"/>
                <a:ext cx="89" cy="91"/>
              </a:xfrm>
              <a:custGeom>
                <a:avLst/>
                <a:gdLst>
                  <a:gd name="T0" fmla="*/ 26 w 51"/>
                  <a:gd name="T1" fmla="*/ 0 h 52"/>
                  <a:gd name="T2" fmla="*/ 51 w 51"/>
                  <a:gd name="T3" fmla="*/ 26 h 52"/>
                  <a:gd name="T4" fmla="*/ 26 w 51"/>
                  <a:gd name="T5" fmla="*/ 52 h 52"/>
                  <a:gd name="T6" fmla="*/ 26 w 51"/>
                  <a:gd name="T7" fmla="*/ 52 h 52"/>
                  <a:gd name="T8" fmla="*/ 26 w 51"/>
                  <a:gd name="T9" fmla="*/ 46 h 52"/>
                  <a:gd name="T10" fmla="*/ 26 w 51"/>
                  <a:gd name="T11" fmla="*/ 46 h 52"/>
                  <a:gd name="T12" fmla="*/ 45 w 51"/>
                  <a:gd name="T13" fmla="*/ 26 h 52"/>
                  <a:gd name="T14" fmla="*/ 26 w 51"/>
                  <a:gd name="T15" fmla="*/ 6 h 52"/>
                  <a:gd name="T16" fmla="*/ 26 w 51"/>
                  <a:gd name="T17" fmla="*/ 6 h 52"/>
                  <a:gd name="T18" fmla="*/ 26 w 51"/>
                  <a:gd name="T19" fmla="*/ 0 h 52"/>
                  <a:gd name="T20" fmla="*/ 26 w 51"/>
                  <a:gd name="T21" fmla="*/ 52 h 52"/>
                  <a:gd name="T22" fmla="*/ 0 w 51"/>
                  <a:gd name="T23" fmla="*/ 26 h 52"/>
                  <a:gd name="T24" fmla="*/ 26 w 51"/>
                  <a:gd name="T25" fmla="*/ 0 h 52"/>
                  <a:gd name="T26" fmla="*/ 26 w 51"/>
                  <a:gd name="T27" fmla="*/ 6 h 52"/>
                  <a:gd name="T28" fmla="*/ 6 w 51"/>
                  <a:gd name="T29" fmla="*/ 26 h 52"/>
                  <a:gd name="T30" fmla="*/ 26 w 51"/>
                  <a:gd name="T31" fmla="*/ 46 h 52"/>
                  <a:gd name="T32" fmla="*/ 26 w 51"/>
                  <a:gd name="T3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2">
                    <a:moveTo>
                      <a:pt x="26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6" y="46"/>
                      <a:pt x="45" y="37"/>
                      <a:pt x="45" y="26"/>
                    </a:cubicBezTo>
                    <a:cubicBezTo>
                      <a:pt x="45" y="15"/>
                      <a:pt x="3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26" y="52"/>
                    </a:move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6" y="46"/>
                    </a:cubicBez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Freeform: Shape 101"/>
              <p:cNvSpPr/>
              <p:nvPr/>
            </p:nvSpPr>
            <p:spPr bwMode="auto">
              <a:xfrm>
                <a:off x="4000" y="1570"/>
                <a:ext cx="88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6 h 51"/>
                  <a:gd name="T4" fmla="*/ 25 w 51"/>
                  <a:gd name="T5" fmla="*/ 51 h 51"/>
                  <a:gd name="T6" fmla="*/ 25 w 51"/>
                  <a:gd name="T7" fmla="*/ 51 h 51"/>
                  <a:gd name="T8" fmla="*/ 25 w 51"/>
                  <a:gd name="T9" fmla="*/ 45 h 51"/>
                  <a:gd name="T10" fmla="*/ 25 w 51"/>
                  <a:gd name="T11" fmla="*/ 45 h 51"/>
                  <a:gd name="T12" fmla="*/ 45 w 51"/>
                  <a:gd name="T13" fmla="*/ 26 h 51"/>
                  <a:gd name="T14" fmla="*/ 25 w 51"/>
                  <a:gd name="T15" fmla="*/ 6 h 51"/>
                  <a:gd name="T16" fmla="*/ 25 w 51"/>
                  <a:gd name="T17" fmla="*/ 6 h 51"/>
                  <a:gd name="T18" fmla="*/ 25 w 51"/>
                  <a:gd name="T19" fmla="*/ 0 h 51"/>
                  <a:gd name="T20" fmla="*/ 25 w 51"/>
                  <a:gd name="T21" fmla="*/ 51 h 51"/>
                  <a:gd name="T22" fmla="*/ 0 w 51"/>
                  <a:gd name="T23" fmla="*/ 26 h 51"/>
                  <a:gd name="T24" fmla="*/ 25 w 51"/>
                  <a:gd name="T25" fmla="*/ 0 h 51"/>
                  <a:gd name="T26" fmla="*/ 25 w 51"/>
                  <a:gd name="T27" fmla="*/ 6 h 51"/>
                  <a:gd name="T28" fmla="*/ 6 w 51"/>
                  <a:gd name="T29" fmla="*/ 26 h 51"/>
                  <a:gd name="T30" fmla="*/ 25 w 51"/>
                  <a:gd name="T31" fmla="*/ 45 h 51"/>
                  <a:gd name="T32" fmla="*/ 25 w 51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1"/>
                      <a:pt x="51" y="26"/>
                    </a:cubicBezTo>
                    <a:cubicBezTo>
                      <a:pt x="51" y="40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40"/>
                      <a:pt x="0" y="26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4" y="6"/>
                      <a:pt x="6" y="15"/>
                      <a:pt x="6" y="26"/>
                    </a:cubicBezTo>
                    <a:cubicBezTo>
                      <a:pt x="6" y="36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Freeform: Shape 102"/>
              <p:cNvSpPr/>
              <p:nvPr/>
            </p:nvSpPr>
            <p:spPr bwMode="auto">
              <a:xfrm>
                <a:off x="3510" y="556"/>
                <a:ext cx="89" cy="90"/>
              </a:xfrm>
              <a:custGeom>
                <a:avLst/>
                <a:gdLst>
                  <a:gd name="T0" fmla="*/ 25 w 51"/>
                  <a:gd name="T1" fmla="*/ 0 h 52"/>
                  <a:gd name="T2" fmla="*/ 51 w 51"/>
                  <a:gd name="T3" fmla="*/ 26 h 52"/>
                  <a:gd name="T4" fmla="*/ 25 w 51"/>
                  <a:gd name="T5" fmla="*/ 52 h 52"/>
                  <a:gd name="T6" fmla="*/ 25 w 51"/>
                  <a:gd name="T7" fmla="*/ 46 h 52"/>
                  <a:gd name="T8" fmla="*/ 45 w 51"/>
                  <a:gd name="T9" fmla="*/ 26 h 52"/>
                  <a:gd name="T10" fmla="*/ 25 w 51"/>
                  <a:gd name="T11" fmla="*/ 6 h 52"/>
                  <a:gd name="T12" fmla="*/ 25 w 51"/>
                  <a:gd name="T13" fmla="*/ 0 h 52"/>
                  <a:gd name="T14" fmla="*/ 25 w 51"/>
                  <a:gd name="T15" fmla="*/ 52 h 52"/>
                  <a:gd name="T16" fmla="*/ 0 w 51"/>
                  <a:gd name="T17" fmla="*/ 26 h 52"/>
                  <a:gd name="T18" fmla="*/ 25 w 51"/>
                  <a:gd name="T19" fmla="*/ 0 h 52"/>
                  <a:gd name="T20" fmla="*/ 25 w 51"/>
                  <a:gd name="T21" fmla="*/ 6 h 52"/>
                  <a:gd name="T22" fmla="*/ 6 w 51"/>
                  <a:gd name="T23" fmla="*/ 26 h 52"/>
                  <a:gd name="T24" fmla="*/ 25 w 51"/>
                  <a:gd name="T25" fmla="*/ 46 h 52"/>
                  <a:gd name="T26" fmla="*/ 25 w 51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2">
                    <a:moveTo>
                      <a:pt x="25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2"/>
                      <a:pt x="25" y="52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36" y="46"/>
                      <a:pt x="45" y="37"/>
                      <a:pt x="45" y="26"/>
                    </a:cubicBezTo>
                    <a:cubicBezTo>
                      <a:pt x="45" y="15"/>
                      <a:pt x="36" y="6"/>
                      <a:pt x="25" y="6"/>
                    </a:cubicBezTo>
                    <a:lnTo>
                      <a:pt x="25" y="0"/>
                    </a:lnTo>
                    <a:close/>
                    <a:moveTo>
                      <a:pt x="25" y="52"/>
                    </a:moveTo>
                    <a:cubicBezTo>
                      <a:pt x="11" y="52"/>
                      <a:pt x="0" y="40"/>
                      <a:pt x="0" y="26"/>
                    </a:cubicBezTo>
                    <a:cubicBezTo>
                      <a:pt x="0" y="12"/>
                      <a:pt x="11" y="0"/>
                      <a:pt x="25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5" y="46"/>
                    </a:cubicBezTo>
                    <a:lnTo>
                      <a:pt x="25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Freeform: Shape 103"/>
              <p:cNvSpPr/>
              <p:nvPr/>
            </p:nvSpPr>
            <p:spPr bwMode="auto">
              <a:xfrm>
                <a:off x="3131" y="1853"/>
                <a:ext cx="89" cy="89"/>
              </a:xfrm>
              <a:custGeom>
                <a:avLst/>
                <a:gdLst>
                  <a:gd name="T0" fmla="*/ 26 w 51"/>
                  <a:gd name="T1" fmla="*/ 0 h 51"/>
                  <a:gd name="T2" fmla="*/ 51 w 51"/>
                  <a:gd name="T3" fmla="*/ 26 h 51"/>
                  <a:gd name="T4" fmla="*/ 26 w 51"/>
                  <a:gd name="T5" fmla="*/ 51 h 51"/>
                  <a:gd name="T6" fmla="*/ 26 w 51"/>
                  <a:gd name="T7" fmla="*/ 45 h 51"/>
                  <a:gd name="T8" fmla="*/ 46 w 51"/>
                  <a:gd name="T9" fmla="*/ 26 h 51"/>
                  <a:gd name="T10" fmla="*/ 26 w 51"/>
                  <a:gd name="T11" fmla="*/ 6 h 51"/>
                  <a:gd name="T12" fmla="*/ 26 w 51"/>
                  <a:gd name="T13" fmla="*/ 0 h 51"/>
                  <a:gd name="T14" fmla="*/ 26 w 51"/>
                  <a:gd name="T15" fmla="*/ 51 h 51"/>
                  <a:gd name="T16" fmla="*/ 0 w 51"/>
                  <a:gd name="T17" fmla="*/ 26 h 51"/>
                  <a:gd name="T18" fmla="*/ 26 w 51"/>
                  <a:gd name="T19" fmla="*/ 0 h 51"/>
                  <a:gd name="T20" fmla="*/ 26 w 51"/>
                  <a:gd name="T21" fmla="*/ 6 h 51"/>
                  <a:gd name="T22" fmla="*/ 6 w 51"/>
                  <a:gd name="T23" fmla="*/ 26 h 51"/>
                  <a:gd name="T24" fmla="*/ 26 w 51"/>
                  <a:gd name="T25" fmla="*/ 45 h 51"/>
                  <a:gd name="T26" fmla="*/ 26 w 51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1">
                    <a:moveTo>
                      <a:pt x="26" y="0"/>
                    </a:moveTo>
                    <a:cubicBezTo>
                      <a:pt x="40" y="0"/>
                      <a:pt x="51" y="12"/>
                      <a:pt x="51" y="26"/>
                    </a:cubicBezTo>
                    <a:cubicBezTo>
                      <a:pt x="51" y="40"/>
                      <a:pt x="40" y="51"/>
                      <a:pt x="26" y="51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37" y="45"/>
                      <a:pt x="46" y="37"/>
                      <a:pt x="46" y="26"/>
                    </a:cubicBezTo>
                    <a:cubicBezTo>
                      <a:pt x="46" y="15"/>
                      <a:pt x="37" y="6"/>
                      <a:pt x="26" y="6"/>
                    </a:cubicBezTo>
                    <a:lnTo>
                      <a:pt x="26" y="0"/>
                    </a:lnTo>
                    <a:close/>
                    <a:moveTo>
                      <a:pt x="26" y="51"/>
                    </a:moveTo>
                    <a:cubicBezTo>
                      <a:pt x="12" y="51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5"/>
                      <a:pt x="26" y="45"/>
                    </a:cubicBezTo>
                    <a:lnTo>
                      <a:pt x="26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Freeform: Shape 104"/>
              <p:cNvSpPr/>
              <p:nvPr/>
            </p:nvSpPr>
            <p:spPr bwMode="auto">
              <a:xfrm>
                <a:off x="4385" y="1410"/>
                <a:ext cx="91" cy="91"/>
              </a:xfrm>
              <a:custGeom>
                <a:avLst/>
                <a:gdLst>
                  <a:gd name="T0" fmla="*/ 26 w 52"/>
                  <a:gd name="T1" fmla="*/ 0 h 52"/>
                  <a:gd name="T2" fmla="*/ 52 w 52"/>
                  <a:gd name="T3" fmla="*/ 26 h 52"/>
                  <a:gd name="T4" fmla="*/ 26 w 52"/>
                  <a:gd name="T5" fmla="*/ 52 h 52"/>
                  <a:gd name="T6" fmla="*/ 26 w 52"/>
                  <a:gd name="T7" fmla="*/ 52 h 52"/>
                  <a:gd name="T8" fmla="*/ 26 w 52"/>
                  <a:gd name="T9" fmla="*/ 46 h 52"/>
                  <a:gd name="T10" fmla="*/ 26 w 52"/>
                  <a:gd name="T11" fmla="*/ 46 h 52"/>
                  <a:gd name="T12" fmla="*/ 46 w 52"/>
                  <a:gd name="T13" fmla="*/ 26 h 52"/>
                  <a:gd name="T14" fmla="*/ 26 w 52"/>
                  <a:gd name="T15" fmla="*/ 6 h 52"/>
                  <a:gd name="T16" fmla="*/ 26 w 52"/>
                  <a:gd name="T17" fmla="*/ 6 h 52"/>
                  <a:gd name="T18" fmla="*/ 26 w 52"/>
                  <a:gd name="T19" fmla="*/ 0 h 52"/>
                  <a:gd name="T20" fmla="*/ 26 w 52"/>
                  <a:gd name="T21" fmla="*/ 52 h 52"/>
                  <a:gd name="T22" fmla="*/ 0 w 52"/>
                  <a:gd name="T23" fmla="*/ 26 h 52"/>
                  <a:gd name="T24" fmla="*/ 26 w 52"/>
                  <a:gd name="T25" fmla="*/ 0 h 52"/>
                  <a:gd name="T26" fmla="*/ 26 w 52"/>
                  <a:gd name="T27" fmla="*/ 6 h 52"/>
                  <a:gd name="T28" fmla="*/ 6 w 52"/>
                  <a:gd name="T29" fmla="*/ 26 h 52"/>
                  <a:gd name="T30" fmla="*/ 26 w 52"/>
                  <a:gd name="T31" fmla="*/ 46 h 52"/>
                  <a:gd name="T32" fmla="*/ 26 w 52"/>
                  <a:gd name="T3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7" y="46"/>
                      <a:pt x="46" y="37"/>
                      <a:pt x="46" y="26"/>
                    </a:cubicBezTo>
                    <a:cubicBezTo>
                      <a:pt x="46" y="15"/>
                      <a:pt x="37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6"/>
                      <a:pt x="6" y="15"/>
                      <a:pt x="6" y="26"/>
                    </a:cubicBezTo>
                    <a:cubicBezTo>
                      <a:pt x="6" y="37"/>
                      <a:pt x="15" y="46"/>
                      <a:pt x="26" y="46"/>
                    </a:cubicBez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Freeform: Shape 105"/>
              <p:cNvSpPr/>
              <p:nvPr/>
            </p:nvSpPr>
            <p:spPr bwMode="auto">
              <a:xfrm>
                <a:off x="4008" y="2176"/>
                <a:ext cx="89" cy="89"/>
              </a:xfrm>
              <a:custGeom>
                <a:avLst/>
                <a:gdLst>
                  <a:gd name="T0" fmla="*/ 25 w 51"/>
                  <a:gd name="T1" fmla="*/ 0 h 51"/>
                  <a:gd name="T2" fmla="*/ 51 w 51"/>
                  <a:gd name="T3" fmla="*/ 25 h 51"/>
                  <a:gd name="T4" fmla="*/ 25 w 51"/>
                  <a:gd name="T5" fmla="*/ 51 h 51"/>
                  <a:gd name="T6" fmla="*/ 25 w 51"/>
                  <a:gd name="T7" fmla="*/ 51 h 51"/>
                  <a:gd name="T8" fmla="*/ 25 w 51"/>
                  <a:gd name="T9" fmla="*/ 45 h 51"/>
                  <a:gd name="T10" fmla="*/ 25 w 51"/>
                  <a:gd name="T11" fmla="*/ 45 h 51"/>
                  <a:gd name="T12" fmla="*/ 45 w 51"/>
                  <a:gd name="T13" fmla="*/ 25 h 51"/>
                  <a:gd name="T14" fmla="*/ 25 w 51"/>
                  <a:gd name="T15" fmla="*/ 5 h 51"/>
                  <a:gd name="T16" fmla="*/ 25 w 51"/>
                  <a:gd name="T17" fmla="*/ 5 h 51"/>
                  <a:gd name="T18" fmla="*/ 25 w 51"/>
                  <a:gd name="T19" fmla="*/ 0 h 51"/>
                  <a:gd name="T20" fmla="*/ 25 w 51"/>
                  <a:gd name="T21" fmla="*/ 51 h 51"/>
                  <a:gd name="T22" fmla="*/ 0 w 51"/>
                  <a:gd name="T23" fmla="*/ 25 h 51"/>
                  <a:gd name="T24" fmla="*/ 25 w 51"/>
                  <a:gd name="T25" fmla="*/ 0 h 51"/>
                  <a:gd name="T26" fmla="*/ 25 w 51"/>
                  <a:gd name="T27" fmla="*/ 5 h 51"/>
                  <a:gd name="T28" fmla="*/ 6 w 51"/>
                  <a:gd name="T29" fmla="*/ 25 h 51"/>
                  <a:gd name="T30" fmla="*/ 25 w 51"/>
                  <a:gd name="T31" fmla="*/ 45 h 51"/>
                  <a:gd name="T32" fmla="*/ 25 w 51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39" y="0"/>
                      <a:pt x="51" y="11"/>
                      <a:pt x="51" y="25"/>
                    </a:cubicBezTo>
                    <a:cubicBezTo>
                      <a:pt x="51" y="39"/>
                      <a:pt x="39" y="51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6" y="45"/>
                      <a:pt x="45" y="36"/>
                      <a:pt x="45" y="25"/>
                    </a:cubicBezTo>
                    <a:cubicBezTo>
                      <a:pt x="45" y="14"/>
                      <a:pt x="36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0"/>
                      <a:pt x="25" y="0"/>
                      <a:pt x="25" y="0"/>
                    </a:cubicBezTo>
                    <a:close/>
                    <a:moveTo>
                      <a:pt x="25" y="51"/>
                    </a:moveTo>
                    <a:cubicBezTo>
                      <a:pt x="11" y="51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4" y="5"/>
                      <a:pt x="6" y="14"/>
                      <a:pt x="6" y="25"/>
                    </a:cubicBezTo>
                    <a:cubicBezTo>
                      <a:pt x="6" y="36"/>
                      <a:pt x="14" y="45"/>
                      <a:pt x="25" y="45"/>
                    </a:cubicBezTo>
                    <a:lnTo>
                      <a:pt x="25" y="51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Freeform: Shape 106"/>
              <p:cNvSpPr/>
              <p:nvPr/>
            </p:nvSpPr>
            <p:spPr bwMode="auto">
              <a:xfrm>
                <a:off x="3562" y="1016"/>
                <a:ext cx="148" cy="111"/>
              </a:xfrm>
              <a:custGeom>
                <a:avLst/>
                <a:gdLst>
                  <a:gd name="T0" fmla="*/ 43 w 85"/>
                  <a:gd name="T1" fmla="*/ 0 h 64"/>
                  <a:gd name="T2" fmla="*/ 0 w 85"/>
                  <a:gd name="T3" fmla="*/ 43 h 64"/>
                  <a:gd name="T4" fmla="*/ 5 w 85"/>
                  <a:gd name="T5" fmla="*/ 63 h 64"/>
                  <a:gd name="T6" fmla="*/ 5 w 85"/>
                  <a:gd name="T7" fmla="*/ 52 h 64"/>
                  <a:gd name="T8" fmla="*/ 7 w 85"/>
                  <a:gd name="T9" fmla="*/ 46 h 64"/>
                  <a:gd name="T10" fmla="*/ 7 w 85"/>
                  <a:gd name="T11" fmla="*/ 43 h 64"/>
                  <a:gd name="T12" fmla="*/ 43 w 85"/>
                  <a:gd name="T13" fmla="*/ 7 h 64"/>
                  <a:gd name="T14" fmla="*/ 78 w 85"/>
                  <a:gd name="T15" fmla="*/ 43 h 64"/>
                  <a:gd name="T16" fmla="*/ 78 w 85"/>
                  <a:gd name="T17" fmla="*/ 47 h 64"/>
                  <a:gd name="T18" fmla="*/ 80 w 85"/>
                  <a:gd name="T19" fmla="*/ 52 h 64"/>
                  <a:gd name="T20" fmla="*/ 80 w 85"/>
                  <a:gd name="T21" fmla="*/ 64 h 64"/>
                  <a:gd name="T22" fmla="*/ 85 w 85"/>
                  <a:gd name="T23" fmla="*/ 43 h 64"/>
                  <a:gd name="T24" fmla="*/ 43 w 85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64">
                    <a:moveTo>
                      <a:pt x="43" y="0"/>
                    </a:moveTo>
                    <a:cubicBezTo>
                      <a:pt x="19" y="0"/>
                      <a:pt x="0" y="19"/>
                      <a:pt x="0" y="43"/>
                    </a:cubicBezTo>
                    <a:cubicBezTo>
                      <a:pt x="0" y="50"/>
                      <a:pt x="2" y="57"/>
                      <a:pt x="5" y="63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0"/>
                      <a:pt x="6" y="48"/>
                      <a:pt x="7" y="46"/>
                    </a:cubicBezTo>
                    <a:cubicBezTo>
                      <a:pt x="7" y="45"/>
                      <a:pt x="7" y="44"/>
                      <a:pt x="7" y="43"/>
                    </a:cubicBezTo>
                    <a:cubicBezTo>
                      <a:pt x="7" y="23"/>
                      <a:pt x="23" y="7"/>
                      <a:pt x="43" y="7"/>
                    </a:cubicBezTo>
                    <a:cubicBezTo>
                      <a:pt x="62" y="7"/>
                      <a:pt x="78" y="23"/>
                      <a:pt x="78" y="43"/>
                    </a:cubicBezTo>
                    <a:cubicBezTo>
                      <a:pt x="78" y="44"/>
                      <a:pt x="78" y="46"/>
                      <a:pt x="78" y="47"/>
                    </a:cubicBezTo>
                    <a:cubicBezTo>
                      <a:pt x="79" y="48"/>
                      <a:pt x="80" y="50"/>
                      <a:pt x="80" y="52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3" y="58"/>
                      <a:pt x="85" y="50"/>
                      <a:pt x="85" y="43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Freeform: Shape 107"/>
              <p:cNvSpPr/>
              <p:nvPr/>
            </p:nvSpPr>
            <p:spPr bwMode="auto">
              <a:xfrm>
                <a:off x="3574" y="1091"/>
                <a:ext cx="33" cy="59"/>
              </a:xfrm>
              <a:custGeom>
                <a:avLst/>
                <a:gdLst>
                  <a:gd name="T0" fmla="*/ 1 w 19"/>
                  <a:gd name="T1" fmla="*/ 7 h 34"/>
                  <a:gd name="T2" fmla="*/ 0 w 19"/>
                  <a:gd name="T3" fmla="*/ 9 h 34"/>
                  <a:gd name="T4" fmla="*/ 0 w 19"/>
                  <a:gd name="T5" fmla="*/ 20 h 34"/>
                  <a:gd name="T6" fmla="*/ 0 w 19"/>
                  <a:gd name="T7" fmla="*/ 25 h 34"/>
                  <a:gd name="T8" fmla="*/ 14 w 19"/>
                  <a:gd name="T9" fmla="*/ 34 h 34"/>
                  <a:gd name="T10" fmla="*/ 19 w 19"/>
                  <a:gd name="T11" fmla="*/ 34 h 34"/>
                  <a:gd name="T12" fmla="*/ 19 w 19"/>
                  <a:gd name="T13" fmla="*/ 0 h 34"/>
                  <a:gd name="T14" fmla="*/ 14 w 19"/>
                  <a:gd name="T15" fmla="*/ 0 h 34"/>
                  <a:gd name="T16" fmla="*/ 1 w 19"/>
                  <a:gd name="T1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4">
                    <a:moveTo>
                      <a:pt x="1" y="7"/>
                    </a:moveTo>
                    <a:cubicBezTo>
                      <a:pt x="1" y="8"/>
                      <a:pt x="0" y="8"/>
                      <a:pt x="0" y="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0"/>
                      <a:pt x="6" y="34"/>
                      <a:pt x="14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2" y="3"/>
                      <a:pt x="1" y="7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Freeform: Shape 108"/>
              <p:cNvSpPr/>
              <p:nvPr/>
            </p:nvSpPr>
            <p:spPr bwMode="auto">
              <a:xfrm>
                <a:off x="3665" y="1091"/>
                <a:ext cx="31" cy="59"/>
              </a:xfrm>
              <a:custGeom>
                <a:avLst/>
                <a:gdLst>
                  <a:gd name="T0" fmla="*/ 18 w 18"/>
                  <a:gd name="T1" fmla="*/ 25 h 34"/>
                  <a:gd name="T2" fmla="*/ 18 w 18"/>
                  <a:gd name="T3" fmla="*/ 20 h 34"/>
                  <a:gd name="T4" fmla="*/ 18 w 18"/>
                  <a:gd name="T5" fmla="*/ 9 h 34"/>
                  <a:gd name="T6" fmla="*/ 18 w 18"/>
                  <a:gd name="T7" fmla="*/ 8 h 34"/>
                  <a:gd name="T8" fmla="*/ 5 w 18"/>
                  <a:gd name="T9" fmla="*/ 0 h 34"/>
                  <a:gd name="T10" fmla="*/ 0 w 18"/>
                  <a:gd name="T11" fmla="*/ 0 h 34"/>
                  <a:gd name="T12" fmla="*/ 0 w 18"/>
                  <a:gd name="T13" fmla="*/ 34 h 34"/>
                  <a:gd name="T14" fmla="*/ 5 w 18"/>
                  <a:gd name="T15" fmla="*/ 34 h 34"/>
                  <a:gd name="T16" fmla="*/ 18 w 18"/>
                  <a:gd name="T17" fmla="*/ 2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4">
                    <a:moveTo>
                      <a:pt x="18" y="25"/>
                    </a:move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8"/>
                      <a:pt x="18" y="8"/>
                    </a:cubicBezTo>
                    <a:cubicBezTo>
                      <a:pt x="18" y="4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13" y="34"/>
                      <a:pt x="18" y="30"/>
                      <a:pt x="18" y="25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Freeform: Shape 109"/>
              <p:cNvSpPr/>
              <p:nvPr/>
            </p:nvSpPr>
            <p:spPr bwMode="auto">
              <a:xfrm>
                <a:off x="4443" y="2270"/>
                <a:ext cx="38" cy="78"/>
              </a:xfrm>
              <a:custGeom>
                <a:avLst/>
                <a:gdLst>
                  <a:gd name="T0" fmla="*/ 0 w 38"/>
                  <a:gd name="T1" fmla="*/ 78 h 78"/>
                  <a:gd name="T2" fmla="*/ 38 w 38"/>
                  <a:gd name="T3" fmla="*/ 32 h 78"/>
                  <a:gd name="T4" fmla="*/ 0 w 38"/>
                  <a:gd name="T5" fmla="*/ 0 h 78"/>
                  <a:gd name="T6" fmla="*/ 0 w 3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78">
                    <a:moveTo>
                      <a:pt x="0" y="78"/>
                    </a:moveTo>
                    <a:lnTo>
                      <a:pt x="38" y="32"/>
                    </a:lnTo>
                    <a:lnTo>
                      <a:pt x="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Freeform: Shape 110"/>
              <p:cNvSpPr/>
              <p:nvPr/>
            </p:nvSpPr>
            <p:spPr bwMode="auto">
              <a:xfrm>
                <a:off x="4535" y="2270"/>
                <a:ext cx="40" cy="78"/>
              </a:xfrm>
              <a:custGeom>
                <a:avLst/>
                <a:gdLst>
                  <a:gd name="T0" fmla="*/ 40 w 40"/>
                  <a:gd name="T1" fmla="*/ 78 h 78"/>
                  <a:gd name="T2" fmla="*/ 40 w 40"/>
                  <a:gd name="T3" fmla="*/ 0 h 78"/>
                  <a:gd name="T4" fmla="*/ 0 w 40"/>
                  <a:gd name="T5" fmla="*/ 32 h 78"/>
                  <a:gd name="T6" fmla="*/ 40 w 40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8">
                    <a:moveTo>
                      <a:pt x="40" y="78"/>
                    </a:moveTo>
                    <a:lnTo>
                      <a:pt x="40" y="0"/>
                    </a:lnTo>
                    <a:lnTo>
                      <a:pt x="0" y="32"/>
                    </a:lnTo>
                    <a:lnTo>
                      <a:pt x="40" y="78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Freeform: Shape 111"/>
              <p:cNvSpPr/>
              <p:nvPr/>
            </p:nvSpPr>
            <p:spPr bwMode="auto">
              <a:xfrm>
                <a:off x="4575" y="235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Freeform: Shape 112"/>
              <p:cNvSpPr/>
              <p:nvPr/>
            </p:nvSpPr>
            <p:spPr bwMode="auto">
              <a:xfrm>
                <a:off x="4443" y="235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Freeform: Shape 113"/>
              <p:cNvSpPr/>
              <p:nvPr/>
            </p:nvSpPr>
            <p:spPr bwMode="auto">
              <a:xfrm>
                <a:off x="4444" y="2303"/>
                <a:ext cx="127" cy="49"/>
              </a:xfrm>
              <a:custGeom>
                <a:avLst/>
                <a:gdLst>
                  <a:gd name="T0" fmla="*/ 127 w 127"/>
                  <a:gd name="T1" fmla="*/ 49 h 49"/>
                  <a:gd name="T2" fmla="*/ 127 w 127"/>
                  <a:gd name="T3" fmla="*/ 47 h 49"/>
                  <a:gd name="T4" fmla="*/ 89 w 127"/>
                  <a:gd name="T5" fmla="*/ 0 h 49"/>
                  <a:gd name="T6" fmla="*/ 65 w 127"/>
                  <a:gd name="T7" fmla="*/ 21 h 49"/>
                  <a:gd name="T8" fmla="*/ 40 w 127"/>
                  <a:gd name="T9" fmla="*/ 0 h 49"/>
                  <a:gd name="T10" fmla="*/ 0 w 127"/>
                  <a:gd name="T11" fmla="*/ 47 h 49"/>
                  <a:gd name="T12" fmla="*/ 0 w 127"/>
                  <a:gd name="T13" fmla="*/ 49 h 49"/>
                  <a:gd name="T14" fmla="*/ 127 w 127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49">
                    <a:moveTo>
                      <a:pt x="127" y="49"/>
                    </a:moveTo>
                    <a:lnTo>
                      <a:pt x="127" y="47"/>
                    </a:lnTo>
                    <a:lnTo>
                      <a:pt x="89" y="0"/>
                    </a:lnTo>
                    <a:lnTo>
                      <a:pt x="65" y="21"/>
                    </a:lnTo>
                    <a:lnTo>
                      <a:pt x="40" y="0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27" y="4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Freeform: Shape 114"/>
              <p:cNvSpPr/>
              <p:nvPr/>
            </p:nvSpPr>
            <p:spPr bwMode="auto">
              <a:xfrm>
                <a:off x="4446" y="2269"/>
                <a:ext cx="125" cy="50"/>
              </a:xfrm>
              <a:custGeom>
                <a:avLst/>
                <a:gdLst>
                  <a:gd name="T0" fmla="*/ 37 w 125"/>
                  <a:gd name="T1" fmla="*/ 29 h 50"/>
                  <a:gd name="T2" fmla="*/ 38 w 125"/>
                  <a:gd name="T3" fmla="*/ 31 h 50"/>
                  <a:gd name="T4" fmla="*/ 40 w 125"/>
                  <a:gd name="T5" fmla="*/ 33 h 50"/>
                  <a:gd name="T6" fmla="*/ 63 w 125"/>
                  <a:gd name="T7" fmla="*/ 50 h 50"/>
                  <a:gd name="T8" fmla="*/ 83 w 125"/>
                  <a:gd name="T9" fmla="*/ 33 h 50"/>
                  <a:gd name="T10" fmla="*/ 85 w 125"/>
                  <a:gd name="T11" fmla="*/ 31 h 50"/>
                  <a:gd name="T12" fmla="*/ 87 w 125"/>
                  <a:gd name="T13" fmla="*/ 29 h 50"/>
                  <a:gd name="T14" fmla="*/ 125 w 125"/>
                  <a:gd name="T15" fmla="*/ 0 h 50"/>
                  <a:gd name="T16" fmla="*/ 0 w 125"/>
                  <a:gd name="T17" fmla="*/ 0 h 50"/>
                  <a:gd name="T18" fmla="*/ 37 w 125"/>
                  <a:gd name="T19" fmla="*/ 2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50">
                    <a:moveTo>
                      <a:pt x="37" y="29"/>
                    </a:moveTo>
                    <a:lnTo>
                      <a:pt x="38" y="31"/>
                    </a:lnTo>
                    <a:lnTo>
                      <a:pt x="40" y="33"/>
                    </a:lnTo>
                    <a:lnTo>
                      <a:pt x="63" y="50"/>
                    </a:lnTo>
                    <a:lnTo>
                      <a:pt x="83" y="33"/>
                    </a:lnTo>
                    <a:lnTo>
                      <a:pt x="85" y="31"/>
                    </a:lnTo>
                    <a:lnTo>
                      <a:pt x="87" y="29"/>
                    </a:lnTo>
                    <a:lnTo>
                      <a:pt x="125" y="0"/>
                    </a:lnTo>
                    <a:lnTo>
                      <a:pt x="0" y="0"/>
                    </a:lnTo>
                    <a:lnTo>
                      <a:pt x="37" y="2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Freeform: Shape 115"/>
              <p:cNvSpPr/>
              <p:nvPr/>
            </p:nvSpPr>
            <p:spPr bwMode="auto">
              <a:xfrm>
                <a:off x="2855" y="1053"/>
                <a:ext cx="136" cy="128"/>
              </a:xfrm>
              <a:custGeom>
                <a:avLst/>
                <a:gdLst>
                  <a:gd name="T0" fmla="*/ 13 w 78"/>
                  <a:gd name="T1" fmla="*/ 74 h 74"/>
                  <a:gd name="T2" fmla="*/ 27 w 78"/>
                  <a:gd name="T3" fmla="*/ 61 h 74"/>
                  <a:gd name="T4" fmla="*/ 27 w 78"/>
                  <a:gd name="T5" fmla="*/ 61 h 74"/>
                  <a:gd name="T6" fmla="*/ 27 w 78"/>
                  <a:gd name="T7" fmla="*/ 17 h 74"/>
                  <a:gd name="T8" fmla="*/ 70 w 78"/>
                  <a:gd name="T9" fmla="*/ 17 h 74"/>
                  <a:gd name="T10" fmla="*/ 70 w 78"/>
                  <a:gd name="T11" fmla="*/ 48 h 74"/>
                  <a:gd name="T12" fmla="*/ 65 w 78"/>
                  <a:gd name="T13" fmla="*/ 47 h 74"/>
                  <a:gd name="T14" fmla="*/ 51 w 78"/>
                  <a:gd name="T15" fmla="*/ 61 h 74"/>
                  <a:gd name="T16" fmla="*/ 65 w 78"/>
                  <a:gd name="T17" fmla="*/ 74 h 74"/>
                  <a:gd name="T18" fmla="*/ 78 w 78"/>
                  <a:gd name="T19" fmla="*/ 61 h 74"/>
                  <a:gd name="T20" fmla="*/ 78 w 78"/>
                  <a:gd name="T21" fmla="*/ 61 h 74"/>
                  <a:gd name="T22" fmla="*/ 78 w 78"/>
                  <a:gd name="T23" fmla="*/ 61 h 74"/>
                  <a:gd name="T24" fmla="*/ 78 w 78"/>
                  <a:gd name="T25" fmla="*/ 17 h 74"/>
                  <a:gd name="T26" fmla="*/ 78 w 78"/>
                  <a:gd name="T27" fmla="*/ 0 h 74"/>
                  <a:gd name="T28" fmla="*/ 70 w 78"/>
                  <a:gd name="T29" fmla="*/ 0 h 74"/>
                  <a:gd name="T30" fmla="*/ 27 w 78"/>
                  <a:gd name="T31" fmla="*/ 0 h 74"/>
                  <a:gd name="T32" fmla="*/ 18 w 78"/>
                  <a:gd name="T33" fmla="*/ 0 h 74"/>
                  <a:gd name="T34" fmla="*/ 18 w 78"/>
                  <a:gd name="T35" fmla="*/ 17 h 74"/>
                  <a:gd name="T36" fmla="*/ 18 w 78"/>
                  <a:gd name="T37" fmla="*/ 48 h 74"/>
                  <a:gd name="T38" fmla="*/ 13 w 78"/>
                  <a:gd name="T39" fmla="*/ 47 h 74"/>
                  <a:gd name="T40" fmla="*/ 0 w 78"/>
                  <a:gd name="T41" fmla="*/ 61 h 74"/>
                  <a:gd name="T42" fmla="*/ 13 w 78"/>
                  <a:gd name="T4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74">
                    <a:moveTo>
                      <a:pt x="13" y="74"/>
                    </a:moveTo>
                    <a:cubicBezTo>
                      <a:pt x="21" y="74"/>
                      <a:pt x="27" y="68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57" y="47"/>
                      <a:pt x="51" y="53"/>
                      <a:pt x="51" y="61"/>
                    </a:cubicBezTo>
                    <a:cubicBezTo>
                      <a:pt x="51" y="68"/>
                      <a:pt x="57" y="74"/>
                      <a:pt x="65" y="74"/>
                    </a:cubicBezTo>
                    <a:cubicBezTo>
                      <a:pt x="72" y="74"/>
                      <a:pt x="78" y="68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7" y="48"/>
                      <a:pt x="15" y="47"/>
                      <a:pt x="13" y="47"/>
                    </a:cubicBezTo>
                    <a:cubicBezTo>
                      <a:pt x="6" y="47"/>
                      <a:pt x="0" y="53"/>
                      <a:pt x="0" y="61"/>
                    </a:cubicBezTo>
                    <a:cubicBezTo>
                      <a:pt x="0" y="68"/>
                      <a:pt x="6" y="74"/>
                      <a:pt x="13" y="7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Freeform: Shape 116"/>
              <p:cNvSpPr/>
              <p:nvPr/>
            </p:nvSpPr>
            <p:spPr bwMode="auto">
              <a:xfrm>
                <a:off x="4165" y="1468"/>
                <a:ext cx="67" cy="114"/>
              </a:xfrm>
              <a:custGeom>
                <a:avLst/>
                <a:gdLst>
                  <a:gd name="T0" fmla="*/ 0 w 39"/>
                  <a:gd name="T1" fmla="*/ 46 h 66"/>
                  <a:gd name="T2" fmla="*/ 0 w 39"/>
                  <a:gd name="T3" fmla="*/ 55 h 66"/>
                  <a:gd name="T4" fmla="*/ 11 w 39"/>
                  <a:gd name="T5" fmla="*/ 66 h 66"/>
                  <a:gd name="T6" fmla="*/ 27 w 39"/>
                  <a:gd name="T7" fmla="*/ 66 h 66"/>
                  <a:gd name="T8" fmla="*/ 39 w 39"/>
                  <a:gd name="T9" fmla="*/ 55 h 66"/>
                  <a:gd name="T10" fmla="*/ 39 w 39"/>
                  <a:gd name="T11" fmla="*/ 46 h 66"/>
                  <a:gd name="T12" fmla="*/ 25 w 39"/>
                  <a:gd name="T13" fmla="*/ 46 h 66"/>
                  <a:gd name="T14" fmla="*/ 25 w 39"/>
                  <a:gd name="T15" fmla="*/ 38 h 66"/>
                  <a:gd name="T16" fmla="*/ 39 w 39"/>
                  <a:gd name="T17" fmla="*/ 38 h 66"/>
                  <a:gd name="T18" fmla="*/ 39 w 39"/>
                  <a:gd name="T19" fmla="*/ 25 h 66"/>
                  <a:gd name="T20" fmla="*/ 25 w 39"/>
                  <a:gd name="T21" fmla="*/ 25 h 66"/>
                  <a:gd name="T22" fmla="*/ 25 w 39"/>
                  <a:gd name="T23" fmla="*/ 17 h 66"/>
                  <a:gd name="T24" fmla="*/ 39 w 39"/>
                  <a:gd name="T25" fmla="*/ 17 h 66"/>
                  <a:gd name="T26" fmla="*/ 39 w 39"/>
                  <a:gd name="T27" fmla="*/ 11 h 66"/>
                  <a:gd name="T28" fmla="*/ 27 w 39"/>
                  <a:gd name="T29" fmla="*/ 0 h 66"/>
                  <a:gd name="T30" fmla="*/ 11 w 39"/>
                  <a:gd name="T31" fmla="*/ 0 h 66"/>
                  <a:gd name="T32" fmla="*/ 0 w 39"/>
                  <a:gd name="T33" fmla="*/ 11 h 66"/>
                  <a:gd name="T34" fmla="*/ 0 w 39"/>
                  <a:gd name="T35" fmla="*/ 17 h 66"/>
                  <a:gd name="T36" fmla="*/ 14 w 39"/>
                  <a:gd name="T37" fmla="*/ 17 h 66"/>
                  <a:gd name="T38" fmla="*/ 14 w 39"/>
                  <a:gd name="T39" fmla="*/ 25 h 66"/>
                  <a:gd name="T40" fmla="*/ 0 w 39"/>
                  <a:gd name="T41" fmla="*/ 25 h 66"/>
                  <a:gd name="T42" fmla="*/ 0 w 39"/>
                  <a:gd name="T43" fmla="*/ 38 h 66"/>
                  <a:gd name="T44" fmla="*/ 14 w 39"/>
                  <a:gd name="T45" fmla="*/ 38 h 66"/>
                  <a:gd name="T46" fmla="*/ 14 w 39"/>
                  <a:gd name="T47" fmla="*/ 46 h 66"/>
                  <a:gd name="T48" fmla="*/ 0 w 39"/>
                  <a:gd name="T49" fmla="*/ 4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66">
                    <a:moveTo>
                      <a:pt x="0" y="46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61"/>
                      <a:pt x="5" y="66"/>
                      <a:pt x="11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4" y="66"/>
                      <a:pt x="39" y="61"/>
                      <a:pt x="39" y="55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5"/>
                      <a:pt x="34" y="0"/>
                      <a:pt x="2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46"/>
                      <a:pt x="14" y="46"/>
                      <a:pt x="14" y="46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Freeform: Shape 117"/>
              <p:cNvSpPr/>
              <p:nvPr/>
            </p:nvSpPr>
            <p:spPr bwMode="auto">
              <a:xfrm>
                <a:off x="4144" y="1570"/>
                <a:ext cx="108" cy="71"/>
              </a:xfrm>
              <a:custGeom>
                <a:avLst/>
                <a:gdLst>
                  <a:gd name="T0" fmla="*/ 0 w 62"/>
                  <a:gd name="T1" fmla="*/ 2 h 41"/>
                  <a:gd name="T2" fmla="*/ 20 w 62"/>
                  <a:gd name="T3" fmla="*/ 19 h 41"/>
                  <a:gd name="T4" fmla="*/ 27 w 62"/>
                  <a:gd name="T5" fmla="*/ 19 h 41"/>
                  <a:gd name="T6" fmla="*/ 27 w 62"/>
                  <a:gd name="T7" fmla="*/ 32 h 41"/>
                  <a:gd name="T8" fmla="*/ 19 w 62"/>
                  <a:gd name="T9" fmla="*/ 32 h 41"/>
                  <a:gd name="T10" fmla="*/ 19 w 62"/>
                  <a:gd name="T11" fmla="*/ 41 h 41"/>
                  <a:gd name="T12" fmla="*/ 43 w 62"/>
                  <a:gd name="T13" fmla="*/ 41 h 41"/>
                  <a:gd name="T14" fmla="*/ 43 w 62"/>
                  <a:gd name="T15" fmla="*/ 32 h 41"/>
                  <a:gd name="T16" fmla="*/ 35 w 62"/>
                  <a:gd name="T17" fmla="*/ 32 h 41"/>
                  <a:gd name="T18" fmla="*/ 35 w 62"/>
                  <a:gd name="T19" fmla="*/ 19 h 41"/>
                  <a:gd name="T20" fmla="*/ 42 w 62"/>
                  <a:gd name="T21" fmla="*/ 19 h 41"/>
                  <a:gd name="T22" fmla="*/ 62 w 62"/>
                  <a:gd name="T23" fmla="*/ 2 h 41"/>
                  <a:gd name="T24" fmla="*/ 54 w 62"/>
                  <a:gd name="T25" fmla="*/ 0 h 41"/>
                  <a:gd name="T26" fmla="*/ 42 w 62"/>
                  <a:gd name="T27" fmla="*/ 11 h 41"/>
                  <a:gd name="T28" fmla="*/ 20 w 62"/>
                  <a:gd name="T29" fmla="*/ 11 h 41"/>
                  <a:gd name="T30" fmla="*/ 8 w 62"/>
                  <a:gd name="T31" fmla="*/ 0 h 41"/>
                  <a:gd name="T32" fmla="*/ 0 w 62"/>
                  <a:gd name="T33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41">
                    <a:moveTo>
                      <a:pt x="0" y="2"/>
                    </a:moveTo>
                    <a:cubicBezTo>
                      <a:pt x="2" y="12"/>
                      <a:pt x="11" y="19"/>
                      <a:pt x="20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52" y="19"/>
                      <a:pt x="60" y="10"/>
                      <a:pt x="62" y="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3" y="5"/>
                      <a:pt x="48" y="11"/>
                      <a:pt x="42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5" y="11"/>
                      <a:pt x="9" y="6"/>
                      <a:pt x="8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Freeform: Shape 118"/>
              <p:cNvSpPr/>
              <p:nvPr/>
            </p:nvSpPr>
            <p:spPr bwMode="auto">
              <a:xfrm>
                <a:off x="3286" y="2482"/>
                <a:ext cx="129" cy="120"/>
              </a:xfrm>
              <a:custGeom>
                <a:avLst/>
                <a:gdLst>
                  <a:gd name="T0" fmla="*/ 70 w 74"/>
                  <a:gd name="T1" fmla="*/ 69 h 69"/>
                  <a:gd name="T2" fmla="*/ 70 w 74"/>
                  <a:gd name="T3" fmla="*/ 64 h 69"/>
                  <a:gd name="T4" fmla="*/ 74 w 74"/>
                  <a:gd name="T5" fmla="*/ 10 h 69"/>
                  <a:gd name="T6" fmla="*/ 65 w 74"/>
                  <a:gd name="T7" fmla="*/ 18 h 69"/>
                  <a:gd name="T8" fmla="*/ 65 w 74"/>
                  <a:gd name="T9" fmla="*/ 27 h 69"/>
                  <a:gd name="T10" fmla="*/ 65 w 74"/>
                  <a:gd name="T11" fmla="*/ 33 h 69"/>
                  <a:gd name="T12" fmla="*/ 65 w 74"/>
                  <a:gd name="T13" fmla="*/ 41 h 69"/>
                  <a:gd name="T14" fmla="*/ 32 w 74"/>
                  <a:gd name="T15" fmla="*/ 3 h 69"/>
                  <a:gd name="T16" fmla="*/ 31 w 74"/>
                  <a:gd name="T17" fmla="*/ 4 h 69"/>
                  <a:gd name="T18" fmla="*/ 31 w 74"/>
                  <a:gd name="T19" fmla="*/ 64 h 69"/>
                  <a:gd name="T20" fmla="*/ 61 w 74"/>
                  <a:gd name="T21" fmla="*/ 64 h 69"/>
                  <a:gd name="T22" fmla="*/ 65 w 74"/>
                  <a:gd name="T23" fmla="*/ 69 h 69"/>
                  <a:gd name="T24" fmla="*/ 61 w 74"/>
                  <a:gd name="T25" fmla="*/ 37 h 69"/>
                  <a:gd name="T26" fmla="*/ 65 w 74"/>
                  <a:gd name="T27" fmla="*/ 27 h 69"/>
                  <a:gd name="T28" fmla="*/ 61 w 74"/>
                  <a:gd name="T29" fmla="*/ 23 h 69"/>
                  <a:gd name="T30" fmla="*/ 65 w 74"/>
                  <a:gd name="T31" fmla="*/ 10 h 69"/>
                  <a:gd name="T32" fmla="*/ 31 w 74"/>
                  <a:gd name="T33" fmla="*/ 17 h 69"/>
                  <a:gd name="T34" fmla="*/ 53 w 74"/>
                  <a:gd name="T35" fmla="*/ 57 h 69"/>
                  <a:gd name="T36" fmla="*/ 31 w 74"/>
                  <a:gd name="T37" fmla="*/ 57 h 69"/>
                  <a:gd name="T38" fmla="*/ 65 w 74"/>
                  <a:gd name="T39" fmla="*/ 33 h 69"/>
                  <a:gd name="T40" fmla="*/ 31 w 74"/>
                  <a:gd name="T41" fmla="*/ 2 h 69"/>
                  <a:gd name="T42" fmla="*/ 16 w 74"/>
                  <a:gd name="T43" fmla="*/ 10 h 69"/>
                  <a:gd name="T44" fmla="*/ 0 w 74"/>
                  <a:gd name="T45" fmla="*/ 3 h 69"/>
                  <a:gd name="T46" fmla="*/ 10 w 74"/>
                  <a:gd name="T47" fmla="*/ 10 h 69"/>
                  <a:gd name="T48" fmla="*/ 1 w 74"/>
                  <a:gd name="T49" fmla="*/ 64 h 69"/>
                  <a:gd name="T50" fmla="*/ 7 w 74"/>
                  <a:gd name="T51" fmla="*/ 64 h 69"/>
                  <a:gd name="T52" fmla="*/ 16 w 74"/>
                  <a:gd name="T53" fmla="*/ 69 h 69"/>
                  <a:gd name="T54" fmla="*/ 16 w 74"/>
                  <a:gd name="T55" fmla="*/ 64 h 69"/>
                  <a:gd name="T56" fmla="*/ 31 w 74"/>
                  <a:gd name="T57" fmla="*/ 57 h 69"/>
                  <a:gd name="T58" fmla="*/ 8 w 74"/>
                  <a:gd name="T59" fmla="*/ 17 h 69"/>
                  <a:gd name="T60" fmla="*/ 31 w 74"/>
                  <a:gd name="T61" fmla="*/ 10 h 69"/>
                  <a:gd name="T62" fmla="*/ 23 w 74"/>
                  <a:gd name="T63" fmla="*/ 10 h 69"/>
                  <a:gd name="T64" fmla="*/ 31 w 74"/>
                  <a:gd name="T65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69">
                    <a:moveTo>
                      <a:pt x="65" y="69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18"/>
                      <a:pt x="69" y="20"/>
                      <a:pt x="69" y="23"/>
                    </a:cubicBezTo>
                    <a:cubicBezTo>
                      <a:pt x="69" y="25"/>
                      <a:pt x="67" y="27"/>
                      <a:pt x="65" y="27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7" y="33"/>
                      <a:pt x="69" y="35"/>
                      <a:pt x="69" y="37"/>
                    </a:cubicBezTo>
                    <a:cubicBezTo>
                      <a:pt x="69" y="39"/>
                      <a:pt x="67" y="41"/>
                      <a:pt x="65" y="41"/>
                    </a:cubicBezTo>
                    <a:lnTo>
                      <a:pt x="65" y="69"/>
                    </a:lnTo>
                    <a:close/>
                    <a:moveTo>
                      <a:pt x="32" y="3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3"/>
                      <a:pt x="32" y="3"/>
                      <a:pt x="32" y="3"/>
                    </a:cubicBezTo>
                    <a:close/>
                    <a:moveTo>
                      <a:pt x="31" y="64"/>
                    </a:move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3" y="41"/>
                      <a:pt x="61" y="39"/>
                      <a:pt x="61" y="37"/>
                    </a:cubicBezTo>
                    <a:cubicBezTo>
                      <a:pt x="61" y="35"/>
                      <a:pt x="63" y="33"/>
                      <a:pt x="65" y="33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3" y="27"/>
                      <a:pt x="61" y="25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0"/>
                      <a:pt x="63" y="18"/>
                      <a:pt x="65" y="18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64"/>
                      <a:pt x="31" y="64"/>
                      <a:pt x="31" y="64"/>
                    </a:cubicBezTo>
                    <a:close/>
                    <a:moveTo>
                      <a:pt x="65" y="33"/>
                    </a:moveTo>
                    <a:cubicBezTo>
                      <a:pt x="65" y="33"/>
                      <a:pt x="65" y="33"/>
                      <a:pt x="65" y="33"/>
                    </a:cubicBezTo>
                    <a:moveTo>
                      <a:pt x="31" y="2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Oval 119"/>
              <p:cNvSpPr/>
              <p:nvPr/>
            </p:nvSpPr>
            <p:spPr bwMode="auto">
              <a:xfrm>
                <a:off x="4498" y="1072"/>
                <a:ext cx="35" cy="3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Freeform: Shape 120"/>
              <p:cNvSpPr/>
              <p:nvPr/>
            </p:nvSpPr>
            <p:spPr bwMode="auto">
              <a:xfrm>
                <a:off x="4474" y="1113"/>
                <a:ext cx="82" cy="125"/>
              </a:xfrm>
              <a:custGeom>
                <a:avLst/>
                <a:gdLst>
                  <a:gd name="T0" fmla="*/ 14 w 82"/>
                  <a:gd name="T1" fmla="*/ 23 h 125"/>
                  <a:gd name="T2" fmla="*/ 19 w 82"/>
                  <a:gd name="T3" fmla="*/ 23 h 125"/>
                  <a:gd name="T4" fmla="*/ 19 w 82"/>
                  <a:gd name="T5" fmla="*/ 65 h 125"/>
                  <a:gd name="T6" fmla="*/ 19 w 82"/>
                  <a:gd name="T7" fmla="*/ 65 h 125"/>
                  <a:gd name="T8" fmla="*/ 19 w 82"/>
                  <a:gd name="T9" fmla="*/ 125 h 125"/>
                  <a:gd name="T10" fmla="*/ 38 w 82"/>
                  <a:gd name="T11" fmla="*/ 125 h 125"/>
                  <a:gd name="T12" fmla="*/ 38 w 82"/>
                  <a:gd name="T13" fmla="*/ 59 h 125"/>
                  <a:gd name="T14" fmla="*/ 45 w 82"/>
                  <a:gd name="T15" fmla="*/ 59 h 125"/>
                  <a:gd name="T16" fmla="*/ 45 w 82"/>
                  <a:gd name="T17" fmla="*/ 125 h 125"/>
                  <a:gd name="T18" fmla="*/ 64 w 82"/>
                  <a:gd name="T19" fmla="*/ 125 h 125"/>
                  <a:gd name="T20" fmla="*/ 64 w 82"/>
                  <a:gd name="T21" fmla="*/ 59 h 125"/>
                  <a:gd name="T22" fmla="*/ 64 w 82"/>
                  <a:gd name="T23" fmla="*/ 59 h 125"/>
                  <a:gd name="T24" fmla="*/ 64 w 82"/>
                  <a:gd name="T25" fmla="*/ 23 h 125"/>
                  <a:gd name="T26" fmla="*/ 69 w 82"/>
                  <a:gd name="T27" fmla="*/ 23 h 125"/>
                  <a:gd name="T28" fmla="*/ 69 w 82"/>
                  <a:gd name="T29" fmla="*/ 59 h 125"/>
                  <a:gd name="T30" fmla="*/ 82 w 82"/>
                  <a:gd name="T31" fmla="*/ 59 h 125"/>
                  <a:gd name="T32" fmla="*/ 82 w 82"/>
                  <a:gd name="T33" fmla="*/ 0 h 125"/>
                  <a:gd name="T34" fmla="*/ 0 w 82"/>
                  <a:gd name="T35" fmla="*/ 0 h 125"/>
                  <a:gd name="T36" fmla="*/ 0 w 82"/>
                  <a:gd name="T37" fmla="*/ 59 h 125"/>
                  <a:gd name="T38" fmla="*/ 14 w 82"/>
                  <a:gd name="T39" fmla="*/ 59 h 125"/>
                  <a:gd name="T40" fmla="*/ 14 w 82"/>
                  <a:gd name="T41" fmla="*/ 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125">
                    <a:moveTo>
                      <a:pt x="14" y="23"/>
                    </a:moveTo>
                    <a:lnTo>
                      <a:pt x="19" y="23"/>
                    </a:lnTo>
                    <a:lnTo>
                      <a:pt x="19" y="65"/>
                    </a:lnTo>
                    <a:lnTo>
                      <a:pt x="19" y="65"/>
                    </a:lnTo>
                    <a:lnTo>
                      <a:pt x="19" y="125"/>
                    </a:lnTo>
                    <a:lnTo>
                      <a:pt x="38" y="125"/>
                    </a:lnTo>
                    <a:lnTo>
                      <a:pt x="38" y="59"/>
                    </a:lnTo>
                    <a:lnTo>
                      <a:pt x="45" y="59"/>
                    </a:lnTo>
                    <a:lnTo>
                      <a:pt x="45" y="125"/>
                    </a:lnTo>
                    <a:lnTo>
                      <a:pt x="64" y="125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23"/>
                    </a:lnTo>
                    <a:lnTo>
                      <a:pt x="69" y="23"/>
                    </a:lnTo>
                    <a:lnTo>
                      <a:pt x="69" y="59"/>
                    </a:lnTo>
                    <a:lnTo>
                      <a:pt x="82" y="59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Oval 121"/>
              <p:cNvSpPr/>
              <p:nvPr/>
            </p:nvSpPr>
            <p:spPr bwMode="auto">
              <a:xfrm>
                <a:off x="4592" y="1072"/>
                <a:ext cx="33" cy="3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Freeform: Shape 122"/>
              <p:cNvSpPr/>
              <p:nvPr/>
            </p:nvSpPr>
            <p:spPr bwMode="auto">
              <a:xfrm>
                <a:off x="4561" y="1113"/>
                <a:ext cx="93" cy="125"/>
              </a:xfrm>
              <a:custGeom>
                <a:avLst/>
                <a:gdLst>
                  <a:gd name="T0" fmla="*/ 81 w 93"/>
                  <a:gd name="T1" fmla="*/ 59 h 125"/>
                  <a:gd name="T2" fmla="*/ 93 w 93"/>
                  <a:gd name="T3" fmla="*/ 59 h 125"/>
                  <a:gd name="T4" fmla="*/ 78 w 93"/>
                  <a:gd name="T5" fmla="*/ 0 h 125"/>
                  <a:gd name="T6" fmla="*/ 17 w 93"/>
                  <a:gd name="T7" fmla="*/ 0 h 125"/>
                  <a:gd name="T8" fmla="*/ 0 w 93"/>
                  <a:gd name="T9" fmla="*/ 59 h 125"/>
                  <a:gd name="T10" fmla="*/ 14 w 93"/>
                  <a:gd name="T11" fmla="*/ 59 h 125"/>
                  <a:gd name="T12" fmla="*/ 24 w 93"/>
                  <a:gd name="T13" fmla="*/ 23 h 125"/>
                  <a:gd name="T14" fmla="*/ 28 w 93"/>
                  <a:gd name="T15" fmla="*/ 23 h 125"/>
                  <a:gd name="T16" fmla="*/ 10 w 93"/>
                  <a:gd name="T17" fmla="*/ 89 h 125"/>
                  <a:gd name="T18" fmla="*/ 24 w 93"/>
                  <a:gd name="T19" fmla="*/ 89 h 125"/>
                  <a:gd name="T20" fmla="*/ 24 w 93"/>
                  <a:gd name="T21" fmla="*/ 125 h 125"/>
                  <a:gd name="T22" fmla="*/ 45 w 93"/>
                  <a:gd name="T23" fmla="*/ 125 h 125"/>
                  <a:gd name="T24" fmla="*/ 45 w 93"/>
                  <a:gd name="T25" fmla="*/ 89 h 125"/>
                  <a:gd name="T26" fmla="*/ 50 w 93"/>
                  <a:gd name="T27" fmla="*/ 89 h 125"/>
                  <a:gd name="T28" fmla="*/ 50 w 93"/>
                  <a:gd name="T29" fmla="*/ 125 h 125"/>
                  <a:gd name="T30" fmla="*/ 69 w 93"/>
                  <a:gd name="T31" fmla="*/ 125 h 125"/>
                  <a:gd name="T32" fmla="*/ 69 w 93"/>
                  <a:gd name="T33" fmla="*/ 89 h 125"/>
                  <a:gd name="T34" fmla="*/ 85 w 93"/>
                  <a:gd name="T35" fmla="*/ 89 h 125"/>
                  <a:gd name="T36" fmla="*/ 66 w 93"/>
                  <a:gd name="T37" fmla="*/ 23 h 125"/>
                  <a:gd name="T38" fmla="*/ 71 w 93"/>
                  <a:gd name="T39" fmla="*/ 23 h 125"/>
                  <a:gd name="T40" fmla="*/ 81 w 93"/>
                  <a:gd name="T41" fmla="*/ 5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25">
                    <a:moveTo>
                      <a:pt x="81" y="59"/>
                    </a:moveTo>
                    <a:lnTo>
                      <a:pt x="93" y="59"/>
                    </a:lnTo>
                    <a:lnTo>
                      <a:pt x="78" y="0"/>
                    </a:lnTo>
                    <a:lnTo>
                      <a:pt x="17" y="0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24" y="23"/>
                    </a:lnTo>
                    <a:lnTo>
                      <a:pt x="28" y="23"/>
                    </a:lnTo>
                    <a:lnTo>
                      <a:pt x="10" y="89"/>
                    </a:lnTo>
                    <a:lnTo>
                      <a:pt x="24" y="89"/>
                    </a:lnTo>
                    <a:lnTo>
                      <a:pt x="24" y="125"/>
                    </a:lnTo>
                    <a:lnTo>
                      <a:pt x="45" y="125"/>
                    </a:lnTo>
                    <a:lnTo>
                      <a:pt x="45" y="89"/>
                    </a:lnTo>
                    <a:lnTo>
                      <a:pt x="50" y="89"/>
                    </a:lnTo>
                    <a:lnTo>
                      <a:pt x="50" y="125"/>
                    </a:lnTo>
                    <a:lnTo>
                      <a:pt x="69" y="125"/>
                    </a:lnTo>
                    <a:lnTo>
                      <a:pt x="69" y="89"/>
                    </a:lnTo>
                    <a:lnTo>
                      <a:pt x="85" y="89"/>
                    </a:lnTo>
                    <a:lnTo>
                      <a:pt x="66" y="23"/>
                    </a:lnTo>
                    <a:lnTo>
                      <a:pt x="71" y="23"/>
                    </a:lnTo>
                    <a:lnTo>
                      <a:pt x="81" y="59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Freeform: Shape 123"/>
              <p:cNvSpPr/>
              <p:nvPr/>
            </p:nvSpPr>
            <p:spPr bwMode="auto">
              <a:xfrm>
                <a:off x="3831" y="2807"/>
                <a:ext cx="131" cy="160"/>
              </a:xfrm>
              <a:custGeom>
                <a:avLst/>
                <a:gdLst>
                  <a:gd name="T0" fmla="*/ 52 w 75"/>
                  <a:gd name="T1" fmla="*/ 84 h 92"/>
                  <a:gd name="T2" fmla="*/ 75 w 75"/>
                  <a:gd name="T3" fmla="*/ 92 h 92"/>
                  <a:gd name="T4" fmla="*/ 52 w 75"/>
                  <a:gd name="T5" fmla="*/ 52 h 92"/>
                  <a:gd name="T6" fmla="*/ 47 w 75"/>
                  <a:gd name="T7" fmla="*/ 45 h 92"/>
                  <a:gd name="T8" fmla="*/ 43 w 75"/>
                  <a:gd name="T9" fmla="*/ 63 h 92"/>
                  <a:gd name="T10" fmla="*/ 45 w 75"/>
                  <a:gd name="T11" fmla="*/ 69 h 92"/>
                  <a:gd name="T12" fmla="*/ 43 w 75"/>
                  <a:gd name="T13" fmla="*/ 67 h 92"/>
                  <a:gd name="T14" fmla="*/ 46 w 75"/>
                  <a:gd name="T15" fmla="*/ 78 h 92"/>
                  <a:gd name="T16" fmla="*/ 43 w 75"/>
                  <a:gd name="T17" fmla="*/ 84 h 92"/>
                  <a:gd name="T18" fmla="*/ 43 w 75"/>
                  <a:gd name="T19" fmla="*/ 84 h 92"/>
                  <a:gd name="T20" fmla="*/ 37 w 75"/>
                  <a:gd name="T21" fmla="*/ 78 h 92"/>
                  <a:gd name="T22" fmla="*/ 43 w 75"/>
                  <a:gd name="T23" fmla="*/ 24 h 92"/>
                  <a:gd name="T24" fmla="*/ 40 w 75"/>
                  <a:gd name="T25" fmla="*/ 14 h 92"/>
                  <a:gd name="T26" fmla="*/ 37 w 75"/>
                  <a:gd name="T27" fmla="*/ 27 h 92"/>
                  <a:gd name="T28" fmla="*/ 37 w 75"/>
                  <a:gd name="T29" fmla="*/ 45 h 92"/>
                  <a:gd name="T30" fmla="*/ 41 w 75"/>
                  <a:gd name="T31" fmla="*/ 52 h 92"/>
                  <a:gd name="T32" fmla="*/ 37 w 75"/>
                  <a:gd name="T33" fmla="*/ 62 h 92"/>
                  <a:gd name="T34" fmla="*/ 43 w 75"/>
                  <a:gd name="T35" fmla="*/ 74 h 92"/>
                  <a:gd name="T36" fmla="*/ 41 w 75"/>
                  <a:gd name="T37" fmla="*/ 65 h 92"/>
                  <a:gd name="T38" fmla="*/ 43 w 75"/>
                  <a:gd name="T39" fmla="*/ 24 h 92"/>
                  <a:gd name="T40" fmla="*/ 37 w 75"/>
                  <a:gd name="T41" fmla="*/ 84 h 92"/>
                  <a:gd name="T42" fmla="*/ 37 w 75"/>
                  <a:gd name="T43" fmla="*/ 78 h 92"/>
                  <a:gd name="T44" fmla="*/ 37 w 75"/>
                  <a:gd name="T45" fmla="*/ 78 h 92"/>
                  <a:gd name="T46" fmla="*/ 32 w 75"/>
                  <a:gd name="T47" fmla="*/ 84 h 92"/>
                  <a:gd name="T48" fmla="*/ 37 w 75"/>
                  <a:gd name="T49" fmla="*/ 0 h 92"/>
                  <a:gd name="T50" fmla="*/ 34 w 75"/>
                  <a:gd name="T51" fmla="*/ 14 h 92"/>
                  <a:gd name="T52" fmla="*/ 32 w 75"/>
                  <a:gd name="T53" fmla="*/ 63 h 92"/>
                  <a:gd name="T54" fmla="*/ 32 w 75"/>
                  <a:gd name="T55" fmla="*/ 67 h 92"/>
                  <a:gd name="T56" fmla="*/ 37 w 75"/>
                  <a:gd name="T57" fmla="*/ 69 h 92"/>
                  <a:gd name="T58" fmla="*/ 37 w 75"/>
                  <a:gd name="T59" fmla="*/ 62 h 92"/>
                  <a:gd name="T60" fmla="*/ 33 w 75"/>
                  <a:gd name="T61" fmla="*/ 58 h 92"/>
                  <a:gd name="T62" fmla="*/ 37 w 75"/>
                  <a:gd name="T63" fmla="*/ 52 h 92"/>
                  <a:gd name="T64" fmla="*/ 37 w 75"/>
                  <a:gd name="T65" fmla="*/ 52 h 92"/>
                  <a:gd name="T66" fmla="*/ 37 w 75"/>
                  <a:gd name="T67" fmla="*/ 45 h 92"/>
                  <a:gd name="T68" fmla="*/ 37 w 75"/>
                  <a:gd name="T69" fmla="*/ 27 h 92"/>
                  <a:gd name="T70" fmla="*/ 37 w 75"/>
                  <a:gd name="T71" fmla="*/ 27 h 92"/>
                  <a:gd name="T72" fmla="*/ 0 w 75"/>
                  <a:gd name="T73" fmla="*/ 92 h 92"/>
                  <a:gd name="T74" fmla="*/ 23 w 75"/>
                  <a:gd name="T75" fmla="*/ 84 h 92"/>
                  <a:gd name="T76" fmla="*/ 32 w 75"/>
                  <a:gd name="T77" fmla="*/ 78 h 92"/>
                  <a:gd name="T78" fmla="*/ 32 w 75"/>
                  <a:gd name="T79" fmla="*/ 74 h 92"/>
                  <a:gd name="T80" fmla="*/ 30 w 75"/>
                  <a:gd name="T81" fmla="*/ 69 h 92"/>
                  <a:gd name="T82" fmla="*/ 32 w 75"/>
                  <a:gd name="T83" fmla="*/ 63 h 92"/>
                  <a:gd name="T84" fmla="*/ 32 w 75"/>
                  <a:gd name="T85" fmla="*/ 24 h 92"/>
                  <a:gd name="T86" fmla="*/ 23 w 75"/>
                  <a:gd name="T87" fmla="*/ 45 h 92"/>
                  <a:gd name="T88" fmla="*/ 25 w 75"/>
                  <a:gd name="T89" fmla="*/ 5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" h="92">
                    <a:moveTo>
                      <a:pt x="43" y="84"/>
                    </a:moveTo>
                    <a:cubicBezTo>
                      <a:pt x="52" y="84"/>
                      <a:pt x="52" y="84"/>
                      <a:pt x="52" y="84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75" y="92"/>
                      <a:pt x="75" y="92"/>
                      <a:pt x="75" y="92"/>
                    </a:cubicBezTo>
                    <a:cubicBezTo>
                      <a:pt x="63" y="85"/>
                      <a:pt x="55" y="69"/>
                      <a:pt x="50" y="52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5" y="37"/>
                      <a:pt x="44" y="30"/>
                      <a:pt x="43" y="2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5"/>
                      <a:pt x="44" y="67"/>
                      <a:pt x="45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3" y="78"/>
                      <a:pt x="43" y="78"/>
                      <a:pt x="43" y="78"/>
                    </a:cubicBezTo>
                    <a:lnTo>
                      <a:pt x="43" y="84"/>
                    </a:lnTo>
                    <a:close/>
                    <a:moveTo>
                      <a:pt x="37" y="84"/>
                    </a:moveTo>
                    <a:cubicBezTo>
                      <a:pt x="43" y="84"/>
                      <a:pt x="43" y="84"/>
                      <a:pt x="43" y="84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84"/>
                      <a:pt x="37" y="84"/>
                      <a:pt x="37" y="84"/>
                    </a:cubicBezTo>
                    <a:close/>
                    <a:moveTo>
                      <a:pt x="43" y="24"/>
                    </a:moveTo>
                    <a:cubicBezTo>
                      <a:pt x="42" y="18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8" y="28"/>
                      <a:pt x="38" y="41"/>
                      <a:pt x="39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1" y="52"/>
                      <a:pt x="41" y="54"/>
                      <a:pt x="42" y="58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3" y="63"/>
                      <a:pt x="43" y="63"/>
                      <a:pt x="43" y="63"/>
                    </a:cubicBezTo>
                    <a:lnTo>
                      <a:pt x="43" y="24"/>
                    </a:lnTo>
                    <a:close/>
                    <a:moveTo>
                      <a:pt x="32" y="84"/>
                    </a:move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84"/>
                      <a:pt x="32" y="84"/>
                      <a:pt x="32" y="84"/>
                    </a:cubicBezTo>
                    <a:close/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3" y="18"/>
                      <a:pt x="32" y="24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4" y="54"/>
                      <a:pt x="34" y="52"/>
                      <a:pt x="34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7" y="40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lnTo>
                      <a:pt x="37" y="0"/>
                    </a:lnTo>
                    <a:close/>
                    <a:moveTo>
                      <a:pt x="0" y="92"/>
                    </a:moveTo>
                    <a:cubicBezTo>
                      <a:pt x="15" y="92"/>
                      <a:pt x="15" y="92"/>
                      <a:pt x="15" y="92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1" y="67"/>
                      <a:pt x="31" y="65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30"/>
                      <a:pt x="30" y="37"/>
                      <a:pt x="28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0" y="69"/>
                      <a:pt x="12" y="85"/>
                      <a:pt x="0" y="92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Freeform: Shape 124"/>
              <p:cNvSpPr/>
              <p:nvPr/>
            </p:nvSpPr>
            <p:spPr bwMode="auto">
              <a:xfrm>
                <a:off x="3425" y="705"/>
                <a:ext cx="101" cy="63"/>
              </a:xfrm>
              <a:custGeom>
                <a:avLst/>
                <a:gdLst>
                  <a:gd name="T0" fmla="*/ 78 w 101"/>
                  <a:gd name="T1" fmla="*/ 63 h 63"/>
                  <a:gd name="T2" fmla="*/ 101 w 101"/>
                  <a:gd name="T3" fmla="*/ 63 h 63"/>
                  <a:gd name="T4" fmla="*/ 101 w 101"/>
                  <a:gd name="T5" fmla="*/ 35 h 63"/>
                  <a:gd name="T6" fmla="*/ 89 w 101"/>
                  <a:gd name="T7" fmla="*/ 35 h 63"/>
                  <a:gd name="T8" fmla="*/ 89 w 101"/>
                  <a:gd name="T9" fmla="*/ 0 h 63"/>
                  <a:gd name="T10" fmla="*/ 78 w 101"/>
                  <a:gd name="T11" fmla="*/ 0 h 63"/>
                  <a:gd name="T12" fmla="*/ 78 w 101"/>
                  <a:gd name="T13" fmla="*/ 44 h 63"/>
                  <a:gd name="T14" fmla="*/ 87 w 101"/>
                  <a:gd name="T15" fmla="*/ 44 h 63"/>
                  <a:gd name="T16" fmla="*/ 87 w 101"/>
                  <a:gd name="T17" fmla="*/ 56 h 63"/>
                  <a:gd name="T18" fmla="*/ 87 w 101"/>
                  <a:gd name="T19" fmla="*/ 56 h 63"/>
                  <a:gd name="T20" fmla="*/ 78 w 101"/>
                  <a:gd name="T21" fmla="*/ 56 h 63"/>
                  <a:gd name="T22" fmla="*/ 78 w 101"/>
                  <a:gd name="T23" fmla="*/ 63 h 63"/>
                  <a:gd name="T24" fmla="*/ 64 w 101"/>
                  <a:gd name="T25" fmla="*/ 0 h 63"/>
                  <a:gd name="T26" fmla="*/ 64 w 101"/>
                  <a:gd name="T27" fmla="*/ 35 h 63"/>
                  <a:gd name="T28" fmla="*/ 50 w 101"/>
                  <a:gd name="T29" fmla="*/ 35 h 63"/>
                  <a:gd name="T30" fmla="*/ 50 w 101"/>
                  <a:gd name="T31" fmla="*/ 44 h 63"/>
                  <a:gd name="T32" fmla="*/ 59 w 101"/>
                  <a:gd name="T33" fmla="*/ 44 h 63"/>
                  <a:gd name="T34" fmla="*/ 59 w 101"/>
                  <a:gd name="T35" fmla="*/ 56 h 63"/>
                  <a:gd name="T36" fmla="*/ 59 w 101"/>
                  <a:gd name="T37" fmla="*/ 56 h 63"/>
                  <a:gd name="T38" fmla="*/ 50 w 101"/>
                  <a:gd name="T39" fmla="*/ 56 h 63"/>
                  <a:gd name="T40" fmla="*/ 50 w 101"/>
                  <a:gd name="T41" fmla="*/ 63 h 63"/>
                  <a:gd name="T42" fmla="*/ 78 w 101"/>
                  <a:gd name="T43" fmla="*/ 63 h 63"/>
                  <a:gd name="T44" fmla="*/ 78 w 101"/>
                  <a:gd name="T45" fmla="*/ 56 h 63"/>
                  <a:gd name="T46" fmla="*/ 69 w 101"/>
                  <a:gd name="T47" fmla="*/ 56 h 63"/>
                  <a:gd name="T48" fmla="*/ 69 w 101"/>
                  <a:gd name="T49" fmla="*/ 44 h 63"/>
                  <a:gd name="T50" fmla="*/ 78 w 101"/>
                  <a:gd name="T51" fmla="*/ 44 h 63"/>
                  <a:gd name="T52" fmla="*/ 78 w 101"/>
                  <a:gd name="T53" fmla="*/ 0 h 63"/>
                  <a:gd name="T54" fmla="*/ 64 w 101"/>
                  <a:gd name="T55" fmla="*/ 0 h 63"/>
                  <a:gd name="T56" fmla="*/ 50 w 101"/>
                  <a:gd name="T57" fmla="*/ 35 h 63"/>
                  <a:gd name="T58" fmla="*/ 21 w 101"/>
                  <a:gd name="T59" fmla="*/ 35 h 63"/>
                  <a:gd name="T60" fmla="*/ 21 w 101"/>
                  <a:gd name="T61" fmla="*/ 44 h 63"/>
                  <a:gd name="T62" fmla="*/ 29 w 101"/>
                  <a:gd name="T63" fmla="*/ 44 h 63"/>
                  <a:gd name="T64" fmla="*/ 29 w 101"/>
                  <a:gd name="T65" fmla="*/ 56 h 63"/>
                  <a:gd name="T66" fmla="*/ 29 w 101"/>
                  <a:gd name="T67" fmla="*/ 56 h 63"/>
                  <a:gd name="T68" fmla="*/ 21 w 101"/>
                  <a:gd name="T69" fmla="*/ 56 h 63"/>
                  <a:gd name="T70" fmla="*/ 21 w 101"/>
                  <a:gd name="T71" fmla="*/ 63 h 63"/>
                  <a:gd name="T72" fmla="*/ 50 w 101"/>
                  <a:gd name="T73" fmla="*/ 63 h 63"/>
                  <a:gd name="T74" fmla="*/ 50 w 101"/>
                  <a:gd name="T75" fmla="*/ 56 h 63"/>
                  <a:gd name="T76" fmla="*/ 42 w 101"/>
                  <a:gd name="T77" fmla="*/ 56 h 63"/>
                  <a:gd name="T78" fmla="*/ 42 w 101"/>
                  <a:gd name="T79" fmla="*/ 44 h 63"/>
                  <a:gd name="T80" fmla="*/ 50 w 101"/>
                  <a:gd name="T81" fmla="*/ 44 h 63"/>
                  <a:gd name="T82" fmla="*/ 50 w 101"/>
                  <a:gd name="T83" fmla="*/ 35 h 63"/>
                  <a:gd name="T84" fmla="*/ 21 w 101"/>
                  <a:gd name="T85" fmla="*/ 35 h 63"/>
                  <a:gd name="T86" fmla="*/ 0 w 101"/>
                  <a:gd name="T87" fmla="*/ 35 h 63"/>
                  <a:gd name="T88" fmla="*/ 0 w 101"/>
                  <a:gd name="T89" fmla="*/ 63 h 63"/>
                  <a:gd name="T90" fmla="*/ 21 w 101"/>
                  <a:gd name="T91" fmla="*/ 63 h 63"/>
                  <a:gd name="T92" fmla="*/ 21 w 101"/>
                  <a:gd name="T93" fmla="*/ 56 h 63"/>
                  <a:gd name="T94" fmla="*/ 12 w 101"/>
                  <a:gd name="T95" fmla="*/ 56 h 63"/>
                  <a:gd name="T96" fmla="*/ 12 w 101"/>
                  <a:gd name="T97" fmla="*/ 44 h 63"/>
                  <a:gd name="T98" fmla="*/ 21 w 101"/>
                  <a:gd name="T99" fmla="*/ 44 h 63"/>
                  <a:gd name="T100" fmla="*/ 21 w 101"/>
                  <a:gd name="T101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" h="63">
                    <a:moveTo>
                      <a:pt x="78" y="63"/>
                    </a:moveTo>
                    <a:lnTo>
                      <a:pt x="101" y="63"/>
                    </a:lnTo>
                    <a:lnTo>
                      <a:pt x="101" y="35"/>
                    </a:lnTo>
                    <a:lnTo>
                      <a:pt x="89" y="35"/>
                    </a:lnTo>
                    <a:lnTo>
                      <a:pt x="89" y="0"/>
                    </a:lnTo>
                    <a:lnTo>
                      <a:pt x="78" y="0"/>
                    </a:lnTo>
                    <a:lnTo>
                      <a:pt x="78" y="44"/>
                    </a:lnTo>
                    <a:lnTo>
                      <a:pt x="87" y="44"/>
                    </a:lnTo>
                    <a:lnTo>
                      <a:pt x="87" y="56"/>
                    </a:lnTo>
                    <a:lnTo>
                      <a:pt x="87" y="56"/>
                    </a:lnTo>
                    <a:lnTo>
                      <a:pt x="78" y="56"/>
                    </a:lnTo>
                    <a:lnTo>
                      <a:pt x="78" y="63"/>
                    </a:lnTo>
                    <a:close/>
                    <a:moveTo>
                      <a:pt x="64" y="0"/>
                    </a:moveTo>
                    <a:lnTo>
                      <a:pt x="64" y="35"/>
                    </a:lnTo>
                    <a:lnTo>
                      <a:pt x="50" y="35"/>
                    </a:lnTo>
                    <a:lnTo>
                      <a:pt x="50" y="44"/>
                    </a:lnTo>
                    <a:lnTo>
                      <a:pt x="59" y="44"/>
                    </a:lnTo>
                    <a:lnTo>
                      <a:pt x="59" y="56"/>
                    </a:lnTo>
                    <a:lnTo>
                      <a:pt x="59" y="56"/>
                    </a:lnTo>
                    <a:lnTo>
                      <a:pt x="50" y="56"/>
                    </a:lnTo>
                    <a:lnTo>
                      <a:pt x="50" y="63"/>
                    </a:lnTo>
                    <a:lnTo>
                      <a:pt x="78" y="63"/>
                    </a:lnTo>
                    <a:lnTo>
                      <a:pt x="78" y="56"/>
                    </a:lnTo>
                    <a:lnTo>
                      <a:pt x="69" y="56"/>
                    </a:lnTo>
                    <a:lnTo>
                      <a:pt x="69" y="44"/>
                    </a:lnTo>
                    <a:lnTo>
                      <a:pt x="78" y="44"/>
                    </a:lnTo>
                    <a:lnTo>
                      <a:pt x="78" y="0"/>
                    </a:lnTo>
                    <a:lnTo>
                      <a:pt x="64" y="0"/>
                    </a:lnTo>
                    <a:close/>
                    <a:moveTo>
                      <a:pt x="50" y="35"/>
                    </a:moveTo>
                    <a:lnTo>
                      <a:pt x="21" y="35"/>
                    </a:lnTo>
                    <a:lnTo>
                      <a:pt x="21" y="44"/>
                    </a:lnTo>
                    <a:lnTo>
                      <a:pt x="29" y="44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21" y="63"/>
                    </a:lnTo>
                    <a:lnTo>
                      <a:pt x="50" y="63"/>
                    </a:lnTo>
                    <a:lnTo>
                      <a:pt x="50" y="56"/>
                    </a:lnTo>
                    <a:lnTo>
                      <a:pt x="42" y="56"/>
                    </a:lnTo>
                    <a:lnTo>
                      <a:pt x="42" y="44"/>
                    </a:lnTo>
                    <a:lnTo>
                      <a:pt x="50" y="44"/>
                    </a:lnTo>
                    <a:lnTo>
                      <a:pt x="50" y="35"/>
                    </a:lnTo>
                    <a:close/>
                    <a:moveTo>
                      <a:pt x="21" y="35"/>
                    </a:moveTo>
                    <a:lnTo>
                      <a:pt x="0" y="35"/>
                    </a:lnTo>
                    <a:lnTo>
                      <a:pt x="0" y="63"/>
                    </a:lnTo>
                    <a:lnTo>
                      <a:pt x="21" y="63"/>
                    </a:lnTo>
                    <a:lnTo>
                      <a:pt x="21" y="56"/>
                    </a:lnTo>
                    <a:lnTo>
                      <a:pt x="12" y="56"/>
                    </a:lnTo>
                    <a:lnTo>
                      <a:pt x="12" y="44"/>
                    </a:lnTo>
                    <a:lnTo>
                      <a:pt x="21" y="44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Freeform: Shape 125"/>
              <p:cNvSpPr/>
              <p:nvPr/>
            </p:nvSpPr>
            <p:spPr bwMode="auto">
              <a:xfrm>
                <a:off x="3401" y="771"/>
                <a:ext cx="135" cy="44"/>
              </a:xfrm>
              <a:custGeom>
                <a:avLst/>
                <a:gdLst>
                  <a:gd name="T0" fmla="*/ 130 w 135"/>
                  <a:gd name="T1" fmla="*/ 44 h 44"/>
                  <a:gd name="T2" fmla="*/ 135 w 135"/>
                  <a:gd name="T3" fmla="*/ 0 h 44"/>
                  <a:gd name="T4" fmla="*/ 0 w 135"/>
                  <a:gd name="T5" fmla="*/ 0 h 44"/>
                  <a:gd name="T6" fmla="*/ 15 w 135"/>
                  <a:gd name="T7" fmla="*/ 44 h 44"/>
                  <a:gd name="T8" fmla="*/ 130 w 135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44">
                    <a:moveTo>
                      <a:pt x="130" y="44"/>
                    </a:moveTo>
                    <a:lnTo>
                      <a:pt x="135" y="0"/>
                    </a:lnTo>
                    <a:lnTo>
                      <a:pt x="0" y="0"/>
                    </a:lnTo>
                    <a:lnTo>
                      <a:pt x="15" y="44"/>
                    </a:lnTo>
                    <a:lnTo>
                      <a:pt x="130" y="44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Freeform: Shape 126"/>
              <p:cNvSpPr/>
              <p:nvPr/>
            </p:nvSpPr>
            <p:spPr bwMode="auto">
              <a:xfrm>
                <a:off x="2900" y="1669"/>
                <a:ext cx="127" cy="101"/>
              </a:xfrm>
              <a:custGeom>
                <a:avLst/>
                <a:gdLst>
                  <a:gd name="T0" fmla="*/ 58 w 73"/>
                  <a:gd name="T1" fmla="*/ 58 h 58"/>
                  <a:gd name="T2" fmla="*/ 58 w 73"/>
                  <a:gd name="T3" fmla="*/ 38 h 58"/>
                  <a:gd name="T4" fmla="*/ 67 w 73"/>
                  <a:gd name="T5" fmla="*/ 29 h 58"/>
                  <a:gd name="T6" fmla="*/ 73 w 73"/>
                  <a:gd name="T7" fmla="*/ 29 h 58"/>
                  <a:gd name="T8" fmla="*/ 73 w 73"/>
                  <a:gd name="T9" fmla="*/ 8 h 58"/>
                  <a:gd name="T10" fmla="*/ 65 w 73"/>
                  <a:gd name="T11" fmla="*/ 0 h 58"/>
                  <a:gd name="T12" fmla="*/ 47 w 73"/>
                  <a:gd name="T13" fmla="*/ 0 h 58"/>
                  <a:gd name="T14" fmla="*/ 47 w 73"/>
                  <a:gd name="T15" fmla="*/ 9 h 58"/>
                  <a:gd name="T16" fmla="*/ 54 w 73"/>
                  <a:gd name="T17" fmla="*/ 16 h 58"/>
                  <a:gd name="T18" fmla="*/ 47 w 73"/>
                  <a:gd name="T19" fmla="*/ 22 h 58"/>
                  <a:gd name="T20" fmla="*/ 47 w 73"/>
                  <a:gd name="T21" fmla="*/ 26 h 58"/>
                  <a:gd name="T22" fmla="*/ 54 w 73"/>
                  <a:gd name="T23" fmla="*/ 33 h 58"/>
                  <a:gd name="T24" fmla="*/ 47 w 73"/>
                  <a:gd name="T25" fmla="*/ 39 h 58"/>
                  <a:gd name="T26" fmla="*/ 47 w 73"/>
                  <a:gd name="T27" fmla="*/ 58 h 58"/>
                  <a:gd name="T28" fmla="*/ 58 w 73"/>
                  <a:gd name="T29" fmla="*/ 58 h 58"/>
                  <a:gd name="T30" fmla="*/ 47 w 73"/>
                  <a:gd name="T31" fmla="*/ 0 h 58"/>
                  <a:gd name="T32" fmla="*/ 26 w 73"/>
                  <a:gd name="T33" fmla="*/ 0 h 58"/>
                  <a:gd name="T34" fmla="*/ 26 w 73"/>
                  <a:gd name="T35" fmla="*/ 9 h 58"/>
                  <a:gd name="T36" fmla="*/ 33 w 73"/>
                  <a:gd name="T37" fmla="*/ 16 h 58"/>
                  <a:gd name="T38" fmla="*/ 26 w 73"/>
                  <a:gd name="T39" fmla="*/ 22 h 58"/>
                  <a:gd name="T40" fmla="*/ 26 w 73"/>
                  <a:gd name="T41" fmla="*/ 26 h 58"/>
                  <a:gd name="T42" fmla="*/ 33 w 73"/>
                  <a:gd name="T43" fmla="*/ 33 h 58"/>
                  <a:gd name="T44" fmla="*/ 26 w 73"/>
                  <a:gd name="T45" fmla="*/ 39 h 58"/>
                  <a:gd name="T46" fmla="*/ 26 w 73"/>
                  <a:gd name="T47" fmla="*/ 58 h 58"/>
                  <a:gd name="T48" fmla="*/ 47 w 73"/>
                  <a:gd name="T49" fmla="*/ 58 h 58"/>
                  <a:gd name="T50" fmla="*/ 47 w 73"/>
                  <a:gd name="T51" fmla="*/ 39 h 58"/>
                  <a:gd name="T52" fmla="*/ 47 w 73"/>
                  <a:gd name="T53" fmla="*/ 39 h 58"/>
                  <a:gd name="T54" fmla="*/ 41 w 73"/>
                  <a:gd name="T55" fmla="*/ 33 h 58"/>
                  <a:gd name="T56" fmla="*/ 47 w 73"/>
                  <a:gd name="T57" fmla="*/ 26 h 58"/>
                  <a:gd name="T58" fmla="*/ 47 w 73"/>
                  <a:gd name="T59" fmla="*/ 26 h 58"/>
                  <a:gd name="T60" fmla="*/ 47 w 73"/>
                  <a:gd name="T61" fmla="*/ 26 h 58"/>
                  <a:gd name="T62" fmla="*/ 47 w 73"/>
                  <a:gd name="T63" fmla="*/ 22 h 58"/>
                  <a:gd name="T64" fmla="*/ 47 w 73"/>
                  <a:gd name="T65" fmla="*/ 22 h 58"/>
                  <a:gd name="T66" fmla="*/ 41 w 73"/>
                  <a:gd name="T67" fmla="*/ 16 h 58"/>
                  <a:gd name="T68" fmla="*/ 47 w 73"/>
                  <a:gd name="T69" fmla="*/ 9 h 58"/>
                  <a:gd name="T70" fmla="*/ 47 w 73"/>
                  <a:gd name="T71" fmla="*/ 9 h 58"/>
                  <a:gd name="T72" fmla="*/ 47 w 73"/>
                  <a:gd name="T73" fmla="*/ 9 h 58"/>
                  <a:gd name="T74" fmla="*/ 47 w 73"/>
                  <a:gd name="T75" fmla="*/ 0 h 58"/>
                  <a:gd name="T76" fmla="*/ 26 w 73"/>
                  <a:gd name="T77" fmla="*/ 0 h 58"/>
                  <a:gd name="T78" fmla="*/ 8 w 73"/>
                  <a:gd name="T79" fmla="*/ 0 h 58"/>
                  <a:gd name="T80" fmla="*/ 0 w 73"/>
                  <a:gd name="T81" fmla="*/ 8 h 58"/>
                  <a:gd name="T82" fmla="*/ 0 w 73"/>
                  <a:gd name="T83" fmla="*/ 29 h 58"/>
                  <a:gd name="T84" fmla="*/ 6 w 73"/>
                  <a:gd name="T85" fmla="*/ 29 h 58"/>
                  <a:gd name="T86" fmla="*/ 15 w 73"/>
                  <a:gd name="T87" fmla="*/ 38 h 58"/>
                  <a:gd name="T88" fmla="*/ 15 w 73"/>
                  <a:gd name="T89" fmla="*/ 58 h 58"/>
                  <a:gd name="T90" fmla="*/ 26 w 73"/>
                  <a:gd name="T91" fmla="*/ 58 h 58"/>
                  <a:gd name="T92" fmla="*/ 26 w 73"/>
                  <a:gd name="T93" fmla="*/ 39 h 58"/>
                  <a:gd name="T94" fmla="*/ 26 w 73"/>
                  <a:gd name="T95" fmla="*/ 39 h 58"/>
                  <a:gd name="T96" fmla="*/ 20 w 73"/>
                  <a:gd name="T97" fmla="*/ 33 h 58"/>
                  <a:gd name="T98" fmla="*/ 26 w 73"/>
                  <a:gd name="T99" fmla="*/ 26 h 58"/>
                  <a:gd name="T100" fmla="*/ 26 w 73"/>
                  <a:gd name="T101" fmla="*/ 26 h 58"/>
                  <a:gd name="T102" fmla="*/ 26 w 73"/>
                  <a:gd name="T103" fmla="*/ 26 h 58"/>
                  <a:gd name="T104" fmla="*/ 26 w 73"/>
                  <a:gd name="T105" fmla="*/ 22 h 58"/>
                  <a:gd name="T106" fmla="*/ 26 w 73"/>
                  <a:gd name="T107" fmla="*/ 22 h 58"/>
                  <a:gd name="T108" fmla="*/ 20 w 73"/>
                  <a:gd name="T109" fmla="*/ 16 h 58"/>
                  <a:gd name="T110" fmla="*/ 26 w 73"/>
                  <a:gd name="T111" fmla="*/ 9 h 58"/>
                  <a:gd name="T112" fmla="*/ 26 w 73"/>
                  <a:gd name="T113" fmla="*/ 9 h 58"/>
                  <a:gd name="T114" fmla="*/ 26 w 73"/>
                  <a:gd name="T115" fmla="*/ 9 h 58"/>
                  <a:gd name="T116" fmla="*/ 26 w 73"/>
                  <a:gd name="T1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" h="58">
                    <a:moveTo>
                      <a:pt x="58" y="58"/>
                    </a:move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2"/>
                      <a:pt x="61" y="29"/>
                      <a:pt x="67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3"/>
                      <a:pt x="70" y="0"/>
                      <a:pt x="6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51" y="9"/>
                      <a:pt x="54" y="12"/>
                      <a:pt x="54" y="16"/>
                    </a:cubicBezTo>
                    <a:cubicBezTo>
                      <a:pt x="54" y="19"/>
                      <a:pt x="51" y="22"/>
                      <a:pt x="47" y="22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1" y="26"/>
                      <a:pt x="54" y="29"/>
                      <a:pt x="54" y="33"/>
                    </a:cubicBezTo>
                    <a:cubicBezTo>
                      <a:pt x="54" y="37"/>
                      <a:pt x="51" y="39"/>
                      <a:pt x="47" y="39"/>
                    </a:cubicBezTo>
                    <a:cubicBezTo>
                      <a:pt x="47" y="58"/>
                      <a:pt x="47" y="58"/>
                      <a:pt x="47" y="58"/>
                    </a:cubicBezTo>
                    <a:lnTo>
                      <a:pt x="58" y="58"/>
                    </a:lnTo>
                    <a:close/>
                    <a:moveTo>
                      <a:pt x="4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30" y="9"/>
                      <a:pt x="33" y="12"/>
                      <a:pt x="33" y="16"/>
                    </a:cubicBezTo>
                    <a:cubicBezTo>
                      <a:pt x="33" y="19"/>
                      <a:pt x="30" y="22"/>
                      <a:pt x="26" y="2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30" y="26"/>
                      <a:pt x="33" y="29"/>
                      <a:pt x="33" y="33"/>
                    </a:cubicBezTo>
                    <a:cubicBezTo>
                      <a:pt x="33" y="37"/>
                      <a:pt x="30" y="39"/>
                      <a:pt x="26" y="3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4" y="39"/>
                      <a:pt x="41" y="37"/>
                      <a:pt x="41" y="33"/>
                    </a:cubicBezTo>
                    <a:cubicBezTo>
                      <a:pt x="41" y="29"/>
                      <a:pt x="44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4" y="22"/>
                      <a:pt x="41" y="19"/>
                      <a:pt x="41" y="16"/>
                    </a:cubicBezTo>
                    <a:cubicBezTo>
                      <a:pt x="41" y="12"/>
                      <a:pt x="44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lnTo>
                      <a:pt x="47" y="0"/>
                    </a:lnTo>
                    <a:close/>
                    <a:moveTo>
                      <a:pt x="2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12" y="29"/>
                      <a:pt x="15" y="32"/>
                      <a:pt x="15" y="3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39"/>
                      <a:pt x="20" y="37"/>
                      <a:pt x="20" y="33"/>
                    </a:cubicBezTo>
                    <a:cubicBezTo>
                      <a:pt x="20" y="29"/>
                      <a:pt x="23" y="26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2"/>
                      <a:pt x="20" y="19"/>
                      <a:pt x="20" y="16"/>
                    </a:cubicBezTo>
                    <a:cubicBezTo>
                      <a:pt x="20" y="12"/>
                      <a:pt x="23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Freeform: Shape 127"/>
              <p:cNvSpPr/>
              <p:nvPr/>
            </p:nvSpPr>
            <p:spPr bwMode="auto">
              <a:xfrm>
                <a:off x="2878" y="1725"/>
                <a:ext cx="172" cy="92"/>
              </a:xfrm>
              <a:custGeom>
                <a:avLst/>
                <a:gdLst>
                  <a:gd name="T0" fmla="*/ 93 w 99"/>
                  <a:gd name="T1" fmla="*/ 0 h 53"/>
                  <a:gd name="T2" fmla="*/ 86 w 99"/>
                  <a:gd name="T3" fmla="*/ 0 h 53"/>
                  <a:gd name="T4" fmla="*/ 80 w 99"/>
                  <a:gd name="T5" fmla="*/ 0 h 53"/>
                  <a:gd name="T6" fmla="*/ 73 w 99"/>
                  <a:gd name="T7" fmla="*/ 6 h 53"/>
                  <a:gd name="T8" fmla="*/ 73 w 99"/>
                  <a:gd name="T9" fmla="*/ 28 h 53"/>
                  <a:gd name="T10" fmla="*/ 26 w 99"/>
                  <a:gd name="T11" fmla="*/ 28 h 53"/>
                  <a:gd name="T12" fmla="*/ 26 w 99"/>
                  <a:gd name="T13" fmla="*/ 6 h 53"/>
                  <a:gd name="T14" fmla="*/ 19 w 99"/>
                  <a:gd name="T15" fmla="*/ 0 h 53"/>
                  <a:gd name="T16" fmla="*/ 13 w 99"/>
                  <a:gd name="T17" fmla="*/ 0 h 53"/>
                  <a:gd name="T18" fmla="*/ 7 w 99"/>
                  <a:gd name="T19" fmla="*/ 0 h 53"/>
                  <a:gd name="T20" fmla="*/ 0 w 99"/>
                  <a:gd name="T21" fmla="*/ 6 h 53"/>
                  <a:gd name="T22" fmla="*/ 0 w 99"/>
                  <a:gd name="T23" fmla="*/ 39 h 53"/>
                  <a:gd name="T24" fmla="*/ 10 w 99"/>
                  <a:gd name="T25" fmla="*/ 48 h 53"/>
                  <a:gd name="T26" fmla="*/ 10 w 99"/>
                  <a:gd name="T27" fmla="*/ 49 h 53"/>
                  <a:gd name="T28" fmla="*/ 10 w 99"/>
                  <a:gd name="T29" fmla="*/ 51 h 53"/>
                  <a:gd name="T30" fmla="*/ 14 w 99"/>
                  <a:gd name="T31" fmla="*/ 53 h 53"/>
                  <a:gd name="T32" fmla="*/ 15 w 99"/>
                  <a:gd name="T33" fmla="*/ 53 h 53"/>
                  <a:gd name="T34" fmla="*/ 19 w 99"/>
                  <a:gd name="T35" fmla="*/ 51 h 53"/>
                  <a:gd name="T36" fmla="*/ 19 w 99"/>
                  <a:gd name="T37" fmla="*/ 49 h 53"/>
                  <a:gd name="T38" fmla="*/ 19 w 99"/>
                  <a:gd name="T39" fmla="*/ 48 h 53"/>
                  <a:gd name="T40" fmla="*/ 80 w 99"/>
                  <a:gd name="T41" fmla="*/ 48 h 53"/>
                  <a:gd name="T42" fmla="*/ 80 w 99"/>
                  <a:gd name="T43" fmla="*/ 49 h 53"/>
                  <a:gd name="T44" fmla="*/ 81 w 99"/>
                  <a:gd name="T45" fmla="*/ 51 h 53"/>
                  <a:gd name="T46" fmla="*/ 84 w 99"/>
                  <a:gd name="T47" fmla="*/ 53 h 53"/>
                  <a:gd name="T48" fmla="*/ 86 w 99"/>
                  <a:gd name="T49" fmla="*/ 53 h 53"/>
                  <a:gd name="T50" fmla="*/ 89 w 99"/>
                  <a:gd name="T51" fmla="*/ 51 h 53"/>
                  <a:gd name="T52" fmla="*/ 90 w 99"/>
                  <a:gd name="T53" fmla="*/ 49 h 53"/>
                  <a:gd name="T54" fmla="*/ 90 w 99"/>
                  <a:gd name="T55" fmla="*/ 48 h 53"/>
                  <a:gd name="T56" fmla="*/ 93 w 99"/>
                  <a:gd name="T57" fmla="*/ 48 h 53"/>
                  <a:gd name="T58" fmla="*/ 99 w 99"/>
                  <a:gd name="T59" fmla="*/ 39 h 53"/>
                  <a:gd name="T60" fmla="*/ 99 w 99"/>
                  <a:gd name="T61" fmla="*/ 6 h 53"/>
                  <a:gd name="T62" fmla="*/ 93 w 99"/>
                  <a:gd name="T6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9" h="53">
                    <a:moveTo>
                      <a:pt x="93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6" y="0"/>
                      <a:pt x="73" y="2"/>
                      <a:pt x="73" y="6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2"/>
                      <a:pt x="24" y="0"/>
                      <a:pt x="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3"/>
                      <a:pt x="5" y="48"/>
                      <a:pt x="10" y="4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0"/>
                      <a:pt x="10" y="51"/>
                      <a:pt x="10" y="51"/>
                    </a:cubicBezTo>
                    <a:cubicBezTo>
                      <a:pt x="11" y="52"/>
                      <a:pt x="12" y="53"/>
                      <a:pt x="14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7" y="53"/>
                      <a:pt x="18" y="52"/>
                      <a:pt x="19" y="51"/>
                    </a:cubicBezTo>
                    <a:cubicBezTo>
                      <a:pt x="19" y="51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50"/>
                      <a:pt x="80" y="51"/>
                      <a:pt x="81" y="51"/>
                    </a:cubicBezTo>
                    <a:cubicBezTo>
                      <a:pt x="81" y="52"/>
                      <a:pt x="83" y="53"/>
                      <a:pt x="84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7" y="53"/>
                      <a:pt x="88" y="52"/>
                      <a:pt x="89" y="51"/>
                    </a:cubicBezTo>
                    <a:cubicBezTo>
                      <a:pt x="89" y="51"/>
                      <a:pt x="89" y="50"/>
                      <a:pt x="90" y="49"/>
                    </a:cubicBezTo>
                    <a:cubicBezTo>
                      <a:pt x="90" y="49"/>
                      <a:pt x="90" y="49"/>
                      <a:pt x="90" y="4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7" y="48"/>
                      <a:pt x="99" y="43"/>
                      <a:pt x="99" y="39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2"/>
                      <a:pt x="97" y="0"/>
                      <a:pt x="93" y="0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Oval 128"/>
              <p:cNvSpPr/>
              <p:nvPr/>
            </p:nvSpPr>
            <p:spPr bwMode="auto">
              <a:xfrm>
                <a:off x="2939" y="169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Oval 129"/>
              <p:cNvSpPr/>
              <p:nvPr/>
            </p:nvSpPr>
            <p:spPr bwMode="auto">
              <a:xfrm>
                <a:off x="2975" y="169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Oval 130"/>
              <p:cNvSpPr/>
              <p:nvPr/>
            </p:nvSpPr>
            <p:spPr bwMode="auto">
              <a:xfrm>
                <a:off x="2939" y="172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Oval 131"/>
              <p:cNvSpPr/>
              <p:nvPr/>
            </p:nvSpPr>
            <p:spPr bwMode="auto">
              <a:xfrm>
                <a:off x="2975" y="1720"/>
                <a:ext cx="14" cy="14"/>
              </a:xfrm>
              <a:prstGeom prst="ellipse">
                <a:avLst/>
              </a:pr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Freeform: Shape 132"/>
              <p:cNvSpPr/>
              <p:nvPr/>
            </p:nvSpPr>
            <p:spPr bwMode="auto">
              <a:xfrm>
                <a:off x="3996" y="514"/>
                <a:ext cx="129" cy="132"/>
              </a:xfrm>
              <a:custGeom>
                <a:avLst/>
                <a:gdLst>
                  <a:gd name="T0" fmla="*/ 72 w 74"/>
                  <a:gd name="T1" fmla="*/ 54 h 76"/>
                  <a:gd name="T2" fmla="*/ 58 w 74"/>
                  <a:gd name="T3" fmla="*/ 39 h 76"/>
                  <a:gd name="T4" fmla="*/ 55 w 74"/>
                  <a:gd name="T5" fmla="*/ 36 h 76"/>
                  <a:gd name="T6" fmla="*/ 41 w 74"/>
                  <a:gd name="T7" fmla="*/ 19 h 76"/>
                  <a:gd name="T8" fmla="*/ 34 w 74"/>
                  <a:gd name="T9" fmla="*/ 5 h 76"/>
                  <a:gd name="T10" fmla="*/ 26 w 74"/>
                  <a:gd name="T11" fmla="*/ 4 h 76"/>
                  <a:gd name="T12" fmla="*/ 24 w 74"/>
                  <a:gd name="T13" fmla="*/ 11 h 76"/>
                  <a:gd name="T14" fmla="*/ 28 w 74"/>
                  <a:gd name="T15" fmla="*/ 22 h 76"/>
                  <a:gd name="T16" fmla="*/ 29 w 74"/>
                  <a:gd name="T17" fmla="*/ 29 h 76"/>
                  <a:gd name="T18" fmla="*/ 6 w 74"/>
                  <a:gd name="T19" fmla="*/ 29 h 76"/>
                  <a:gd name="T20" fmla="*/ 1 w 74"/>
                  <a:gd name="T21" fmla="*/ 37 h 76"/>
                  <a:gd name="T22" fmla="*/ 12 w 74"/>
                  <a:gd name="T23" fmla="*/ 68 h 76"/>
                  <a:gd name="T24" fmla="*/ 17 w 74"/>
                  <a:gd name="T25" fmla="*/ 71 h 76"/>
                  <a:gd name="T26" fmla="*/ 44 w 74"/>
                  <a:gd name="T27" fmla="*/ 71 h 76"/>
                  <a:gd name="T28" fmla="*/ 50 w 74"/>
                  <a:gd name="T29" fmla="*/ 74 h 76"/>
                  <a:gd name="T30" fmla="*/ 51 w 74"/>
                  <a:gd name="T31" fmla="*/ 75 h 76"/>
                  <a:gd name="T32" fmla="*/ 56 w 74"/>
                  <a:gd name="T33" fmla="*/ 75 h 76"/>
                  <a:gd name="T34" fmla="*/ 72 w 74"/>
                  <a:gd name="T35" fmla="*/ 58 h 76"/>
                  <a:gd name="T36" fmla="*/ 72 w 74"/>
                  <a:gd name="T37" fmla="*/ 5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76">
                    <a:moveTo>
                      <a:pt x="72" y="54"/>
                    </a:moveTo>
                    <a:cubicBezTo>
                      <a:pt x="58" y="39"/>
                      <a:pt x="58" y="39"/>
                      <a:pt x="58" y="39"/>
                    </a:cubicBezTo>
                    <a:cubicBezTo>
                      <a:pt x="56" y="38"/>
                      <a:pt x="55" y="36"/>
                      <a:pt x="55" y="36"/>
                    </a:cubicBezTo>
                    <a:cubicBezTo>
                      <a:pt x="55" y="36"/>
                      <a:pt x="49" y="25"/>
                      <a:pt x="41" y="19"/>
                    </a:cubicBezTo>
                    <a:cubicBezTo>
                      <a:pt x="32" y="14"/>
                      <a:pt x="34" y="10"/>
                      <a:pt x="34" y="5"/>
                    </a:cubicBezTo>
                    <a:cubicBezTo>
                      <a:pt x="34" y="1"/>
                      <a:pt x="30" y="0"/>
                      <a:pt x="26" y="4"/>
                    </a:cubicBezTo>
                    <a:cubicBezTo>
                      <a:pt x="25" y="6"/>
                      <a:pt x="24" y="9"/>
                      <a:pt x="24" y="11"/>
                    </a:cubicBezTo>
                    <a:cubicBezTo>
                      <a:pt x="23" y="16"/>
                      <a:pt x="27" y="20"/>
                      <a:pt x="28" y="22"/>
                    </a:cubicBezTo>
                    <a:cubicBezTo>
                      <a:pt x="29" y="23"/>
                      <a:pt x="30" y="26"/>
                      <a:pt x="29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2" y="29"/>
                      <a:pt x="0" y="33"/>
                      <a:pt x="1" y="3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3" y="70"/>
                      <a:pt x="15" y="71"/>
                      <a:pt x="17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6" y="71"/>
                      <a:pt x="48" y="73"/>
                      <a:pt x="50" y="74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2" y="76"/>
                      <a:pt x="54" y="76"/>
                      <a:pt x="56" y="75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4" y="57"/>
                      <a:pt x="74" y="55"/>
                      <a:pt x="72" y="5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Freeform: Shape 133"/>
              <p:cNvSpPr/>
              <p:nvPr/>
            </p:nvSpPr>
            <p:spPr bwMode="auto">
              <a:xfrm>
                <a:off x="4094" y="617"/>
                <a:ext cx="43" cy="43"/>
              </a:xfrm>
              <a:custGeom>
                <a:avLst/>
                <a:gdLst>
                  <a:gd name="T0" fmla="*/ 8 w 43"/>
                  <a:gd name="T1" fmla="*/ 43 h 43"/>
                  <a:gd name="T2" fmla="*/ 0 w 43"/>
                  <a:gd name="T3" fmla="*/ 34 h 43"/>
                  <a:gd name="T4" fmla="*/ 34 w 43"/>
                  <a:gd name="T5" fmla="*/ 0 h 43"/>
                  <a:gd name="T6" fmla="*/ 43 w 43"/>
                  <a:gd name="T7" fmla="*/ 8 h 43"/>
                  <a:gd name="T8" fmla="*/ 8 w 43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8" y="43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43" y="8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Freeform: Shape 134"/>
              <p:cNvSpPr/>
              <p:nvPr/>
            </p:nvSpPr>
            <p:spPr bwMode="auto">
              <a:xfrm>
                <a:off x="3923" y="1728"/>
                <a:ext cx="39" cy="68"/>
              </a:xfrm>
              <a:custGeom>
                <a:avLst/>
                <a:gdLst>
                  <a:gd name="T0" fmla="*/ 22 w 22"/>
                  <a:gd name="T1" fmla="*/ 20 h 39"/>
                  <a:gd name="T2" fmla="*/ 11 w 22"/>
                  <a:gd name="T3" fmla="*/ 0 h 39"/>
                  <a:gd name="T4" fmla="*/ 0 w 22"/>
                  <a:gd name="T5" fmla="*/ 20 h 39"/>
                  <a:gd name="T6" fmla="*/ 11 w 22"/>
                  <a:gd name="T7" fmla="*/ 39 h 39"/>
                  <a:gd name="T8" fmla="*/ 22 w 22"/>
                  <a:gd name="T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9">
                    <a:moveTo>
                      <a:pt x="22" y="20"/>
                    </a:moveTo>
                    <a:cubicBezTo>
                      <a:pt x="22" y="13"/>
                      <a:pt x="18" y="3"/>
                      <a:pt x="11" y="0"/>
                    </a:cubicBezTo>
                    <a:cubicBezTo>
                      <a:pt x="5" y="3"/>
                      <a:pt x="0" y="13"/>
                      <a:pt x="0" y="20"/>
                    </a:cubicBezTo>
                    <a:cubicBezTo>
                      <a:pt x="0" y="26"/>
                      <a:pt x="5" y="36"/>
                      <a:pt x="11" y="39"/>
                    </a:cubicBezTo>
                    <a:cubicBezTo>
                      <a:pt x="18" y="36"/>
                      <a:pt x="22" y="26"/>
                      <a:pt x="22" y="20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Freeform: Shape 135"/>
              <p:cNvSpPr/>
              <p:nvPr/>
            </p:nvSpPr>
            <p:spPr bwMode="auto">
              <a:xfrm>
                <a:off x="3951" y="1772"/>
                <a:ext cx="61" cy="48"/>
              </a:xfrm>
              <a:custGeom>
                <a:avLst/>
                <a:gdLst>
                  <a:gd name="T0" fmla="*/ 1 w 35"/>
                  <a:gd name="T1" fmla="*/ 23 h 28"/>
                  <a:gd name="T2" fmla="*/ 23 w 35"/>
                  <a:gd name="T3" fmla="*/ 24 h 28"/>
                  <a:gd name="T4" fmla="*/ 34 w 35"/>
                  <a:gd name="T5" fmla="*/ 4 h 28"/>
                  <a:gd name="T6" fmla="*/ 12 w 35"/>
                  <a:gd name="T7" fmla="*/ 4 h 28"/>
                  <a:gd name="T8" fmla="*/ 1 w 35"/>
                  <a:gd name="T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1" y="23"/>
                    </a:moveTo>
                    <a:cubicBezTo>
                      <a:pt x="6" y="28"/>
                      <a:pt x="17" y="27"/>
                      <a:pt x="23" y="24"/>
                    </a:cubicBezTo>
                    <a:cubicBezTo>
                      <a:pt x="29" y="20"/>
                      <a:pt x="35" y="12"/>
                      <a:pt x="34" y="4"/>
                    </a:cubicBezTo>
                    <a:cubicBezTo>
                      <a:pt x="29" y="0"/>
                      <a:pt x="18" y="1"/>
                      <a:pt x="12" y="4"/>
                    </a:cubicBezTo>
                    <a:cubicBezTo>
                      <a:pt x="6" y="8"/>
                      <a:pt x="0" y="16"/>
                      <a:pt x="1" y="23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6" name="Freeform: Shape 136"/>
              <p:cNvSpPr/>
              <p:nvPr/>
            </p:nvSpPr>
            <p:spPr bwMode="auto">
              <a:xfrm>
                <a:off x="3951" y="1820"/>
                <a:ext cx="61" cy="49"/>
              </a:xfrm>
              <a:custGeom>
                <a:avLst/>
                <a:gdLst>
                  <a:gd name="T0" fmla="*/ 23 w 35"/>
                  <a:gd name="T1" fmla="*/ 24 h 28"/>
                  <a:gd name="T2" fmla="*/ 34 w 35"/>
                  <a:gd name="T3" fmla="*/ 5 h 28"/>
                  <a:gd name="T4" fmla="*/ 12 w 35"/>
                  <a:gd name="T5" fmla="*/ 4 h 28"/>
                  <a:gd name="T6" fmla="*/ 1 w 35"/>
                  <a:gd name="T7" fmla="*/ 23 h 28"/>
                  <a:gd name="T8" fmla="*/ 23 w 35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23" y="24"/>
                    </a:moveTo>
                    <a:cubicBezTo>
                      <a:pt x="29" y="20"/>
                      <a:pt x="35" y="12"/>
                      <a:pt x="34" y="5"/>
                    </a:cubicBezTo>
                    <a:cubicBezTo>
                      <a:pt x="29" y="0"/>
                      <a:pt x="18" y="1"/>
                      <a:pt x="12" y="4"/>
                    </a:cubicBezTo>
                    <a:cubicBezTo>
                      <a:pt x="6" y="8"/>
                      <a:pt x="0" y="16"/>
                      <a:pt x="1" y="23"/>
                    </a:cubicBezTo>
                    <a:cubicBezTo>
                      <a:pt x="6" y="28"/>
                      <a:pt x="17" y="27"/>
                      <a:pt x="23" y="2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7" name="Freeform: Shape 137"/>
              <p:cNvSpPr/>
              <p:nvPr/>
            </p:nvSpPr>
            <p:spPr bwMode="auto">
              <a:xfrm>
                <a:off x="3873" y="1772"/>
                <a:ext cx="63" cy="48"/>
              </a:xfrm>
              <a:custGeom>
                <a:avLst/>
                <a:gdLst>
                  <a:gd name="T0" fmla="*/ 13 w 36"/>
                  <a:gd name="T1" fmla="*/ 24 h 28"/>
                  <a:gd name="T2" fmla="*/ 35 w 36"/>
                  <a:gd name="T3" fmla="*/ 23 h 28"/>
                  <a:gd name="T4" fmla="*/ 24 w 36"/>
                  <a:gd name="T5" fmla="*/ 4 h 28"/>
                  <a:gd name="T6" fmla="*/ 1 w 36"/>
                  <a:gd name="T7" fmla="*/ 4 h 28"/>
                  <a:gd name="T8" fmla="*/ 13 w 36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13" y="24"/>
                    </a:moveTo>
                    <a:cubicBezTo>
                      <a:pt x="19" y="27"/>
                      <a:pt x="29" y="28"/>
                      <a:pt x="35" y="23"/>
                    </a:cubicBezTo>
                    <a:cubicBezTo>
                      <a:pt x="36" y="16"/>
                      <a:pt x="30" y="8"/>
                      <a:pt x="24" y="4"/>
                    </a:cubicBezTo>
                    <a:cubicBezTo>
                      <a:pt x="18" y="1"/>
                      <a:pt x="7" y="0"/>
                      <a:pt x="1" y="4"/>
                    </a:cubicBezTo>
                    <a:cubicBezTo>
                      <a:pt x="0" y="12"/>
                      <a:pt x="7" y="20"/>
                      <a:pt x="13" y="2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8" name="Freeform: Shape 138"/>
              <p:cNvSpPr/>
              <p:nvPr/>
            </p:nvSpPr>
            <p:spPr bwMode="auto">
              <a:xfrm>
                <a:off x="3873" y="1820"/>
                <a:ext cx="63" cy="49"/>
              </a:xfrm>
              <a:custGeom>
                <a:avLst/>
                <a:gdLst>
                  <a:gd name="T0" fmla="*/ 13 w 36"/>
                  <a:gd name="T1" fmla="*/ 24 h 28"/>
                  <a:gd name="T2" fmla="*/ 35 w 36"/>
                  <a:gd name="T3" fmla="*/ 23 h 28"/>
                  <a:gd name="T4" fmla="*/ 24 w 36"/>
                  <a:gd name="T5" fmla="*/ 4 h 28"/>
                  <a:gd name="T6" fmla="*/ 1 w 36"/>
                  <a:gd name="T7" fmla="*/ 5 h 28"/>
                  <a:gd name="T8" fmla="*/ 13 w 36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13" y="24"/>
                    </a:moveTo>
                    <a:cubicBezTo>
                      <a:pt x="19" y="27"/>
                      <a:pt x="29" y="28"/>
                      <a:pt x="35" y="23"/>
                    </a:cubicBezTo>
                    <a:cubicBezTo>
                      <a:pt x="36" y="16"/>
                      <a:pt x="30" y="8"/>
                      <a:pt x="24" y="4"/>
                    </a:cubicBezTo>
                    <a:cubicBezTo>
                      <a:pt x="18" y="1"/>
                      <a:pt x="7" y="0"/>
                      <a:pt x="1" y="5"/>
                    </a:cubicBezTo>
                    <a:cubicBezTo>
                      <a:pt x="0" y="12"/>
                      <a:pt x="7" y="20"/>
                      <a:pt x="13" y="24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9" name="Freeform: Shape 139"/>
              <p:cNvSpPr/>
              <p:nvPr/>
            </p:nvSpPr>
            <p:spPr bwMode="auto">
              <a:xfrm>
                <a:off x="3939" y="1803"/>
                <a:ext cx="7" cy="78"/>
              </a:xfrm>
              <a:custGeom>
                <a:avLst/>
                <a:gdLst>
                  <a:gd name="T0" fmla="*/ 0 w 4"/>
                  <a:gd name="T1" fmla="*/ 1 h 45"/>
                  <a:gd name="T2" fmla="*/ 0 w 4"/>
                  <a:gd name="T3" fmla="*/ 44 h 45"/>
                  <a:gd name="T4" fmla="*/ 2 w 4"/>
                  <a:gd name="T5" fmla="*/ 45 h 45"/>
                  <a:gd name="T6" fmla="*/ 4 w 4"/>
                  <a:gd name="T7" fmla="*/ 44 h 45"/>
                  <a:gd name="T8" fmla="*/ 4 w 4"/>
                  <a:gd name="T9" fmla="*/ 1 h 45"/>
                  <a:gd name="T10" fmla="*/ 2 w 4"/>
                  <a:gd name="T11" fmla="*/ 0 h 45"/>
                  <a:gd name="T12" fmla="*/ 0 w 4"/>
                  <a:gd name="T13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5">
                    <a:moveTo>
                      <a:pt x="0" y="1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1" y="45"/>
                      <a:pt x="2" y="45"/>
                    </a:cubicBezTo>
                    <a:cubicBezTo>
                      <a:pt x="4" y="45"/>
                      <a:pt x="4" y="44"/>
                      <a:pt x="4" y="4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0" name="Freeform: Shape 140"/>
              <p:cNvSpPr/>
              <p:nvPr/>
            </p:nvSpPr>
            <p:spPr bwMode="auto">
              <a:xfrm>
                <a:off x="3076" y="2249"/>
                <a:ext cx="92" cy="84"/>
              </a:xfrm>
              <a:custGeom>
                <a:avLst/>
                <a:gdLst>
                  <a:gd name="T0" fmla="*/ 6 w 53"/>
                  <a:gd name="T1" fmla="*/ 5 h 48"/>
                  <a:gd name="T2" fmla="*/ 1 w 53"/>
                  <a:gd name="T3" fmla="*/ 14 h 48"/>
                  <a:gd name="T4" fmla="*/ 0 w 53"/>
                  <a:gd name="T5" fmla="*/ 17 h 48"/>
                  <a:gd name="T6" fmla="*/ 0 w 53"/>
                  <a:gd name="T7" fmla="*/ 17 h 48"/>
                  <a:gd name="T8" fmla="*/ 0 w 53"/>
                  <a:gd name="T9" fmla="*/ 20 h 48"/>
                  <a:gd name="T10" fmla="*/ 0 w 53"/>
                  <a:gd name="T11" fmla="*/ 22 h 48"/>
                  <a:gd name="T12" fmla="*/ 2 w 53"/>
                  <a:gd name="T13" fmla="*/ 31 h 48"/>
                  <a:gd name="T14" fmla="*/ 8 w 53"/>
                  <a:gd name="T15" fmla="*/ 42 h 48"/>
                  <a:gd name="T16" fmla="*/ 8 w 53"/>
                  <a:gd name="T17" fmla="*/ 42 h 48"/>
                  <a:gd name="T18" fmla="*/ 12 w 53"/>
                  <a:gd name="T19" fmla="*/ 46 h 48"/>
                  <a:gd name="T20" fmla="*/ 13 w 53"/>
                  <a:gd name="T21" fmla="*/ 46 h 48"/>
                  <a:gd name="T22" fmla="*/ 19 w 53"/>
                  <a:gd name="T23" fmla="*/ 47 h 48"/>
                  <a:gd name="T24" fmla="*/ 19 w 53"/>
                  <a:gd name="T25" fmla="*/ 47 h 48"/>
                  <a:gd name="T26" fmla="*/ 22 w 53"/>
                  <a:gd name="T27" fmla="*/ 46 h 48"/>
                  <a:gd name="T28" fmla="*/ 23 w 53"/>
                  <a:gd name="T29" fmla="*/ 45 h 48"/>
                  <a:gd name="T30" fmla="*/ 27 w 53"/>
                  <a:gd name="T31" fmla="*/ 45 h 48"/>
                  <a:gd name="T32" fmla="*/ 27 w 53"/>
                  <a:gd name="T33" fmla="*/ 45 h 48"/>
                  <a:gd name="T34" fmla="*/ 30 w 53"/>
                  <a:gd name="T35" fmla="*/ 45 h 48"/>
                  <a:gd name="T36" fmla="*/ 32 w 53"/>
                  <a:gd name="T37" fmla="*/ 46 h 48"/>
                  <a:gd name="T38" fmla="*/ 35 w 53"/>
                  <a:gd name="T39" fmla="*/ 47 h 48"/>
                  <a:gd name="T40" fmla="*/ 35 w 53"/>
                  <a:gd name="T41" fmla="*/ 47 h 48"/>
                  <a:gd name="T42" fmla="*/ 41 w 53"/>
                  <a:gd name="T43" fmla="*/ 46 h 48"/>
                  <a:gd name="T44" fmla="*/ 42 w 53"/>
                  <a:gd name="T45" fmla="*/ 46 h 48"/>
                  <a:gd name="T46" fmla="*/ 45 w 53"/>
                  <a:gd name="T47" fmla="*/ 42 h 48"/>
                  <a:gd name="T48" fmla="*/ 46 w 53"/>
                  <a:gd name="T49" fmla="*/ 42 h 48"/>
                  <a:gd name="T50" fmla="*/ 51 w 53"/>
                  <a:gd name="T51" fmla="*/ 31 h 48"/>
                  <a:gd name="T52" fmla="*/ 53 w 53"/>
                  <a:gd name="T53" fmla="*/ 22 h 48"/>
                  <a:gd name="T54" fmla="*/ 53 w 53"/>
                  <a:gd name="T55" fmla="*/ 20 h 48"/>
                  <a:gd name="T56" fmla="*/ 53 w 53"/>
                  <a:gd name="T57" fmla="*/ 17 h 48"/>
                  <a:gd name="T58" fmla="*/ 53 w 53"/>
                  <a:gd name="T59" fmla="*/ 17 h 48"/>
                  <a:gd name="T60" fmla="*/ 53 w 53"/>
                  <a:gd name="T61" fmla="*/ 14 h 48"/>
                  <a:gd name="T62" fmla="*/ 48 w 53"/>
                  <a:gd name="T63" fmla="*/ 5 h 48"/>
                  <a:gd name="T64" fmla="*/ 47 w 53"/>
                  <a:gd name="T65" fmla="*/ 3 h 48"/>
                  <a:gd name="T66" fmla="*/ 39 w 53"/>
                  <a:gd name="T67" fmla="*/ 0 h 48"/>
                  <a:gd name="T68" fmla="*/ 31 w 53"/>
                  <a:gd name="T69" fmla="*/ 1 h 48"/>
                  <a:gd name="T70" fmla="*/ 27 w 53"/>
                  <a:gd name="T71" fmla="*/ 3 h 48"/>
                  <a:gd name="T72" fmla="*/ 23 w 53"/>
                  <a:gd name="T73" fmla="*/ 1 h 48"/>
                  <a:gd name="T74" fmla="*/ 14 w 53"/>
                  <a:gd name="T75" fmla="*/ 0 h 48"/>
                  <a:gd name="T76" fmla="*/ 7 w 53"/>
                  <a:gd name="T77" fmla="*/ 3 h 48"/>
                  <a:gd name="T78" fmla="*/ 6 w 53"/>
                  <a:gd name="T7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" h="48">
                    <a:moveTo>
                      <a:pt x="6" y="5"/>
                    </a:moveTo>
                    <a:cubicBezTo>
                      <a:pt x="3" y="7"/>
                      <a:pt x="1" y="11"/>
                      <a:pt x="1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1" y="25"/>
                      <a:pt x="1" y="28"/>
                      <a:pt x="2" y="31"/>
                    </a:cubicBezTo>
                    <a:cubicBezTo>
                      <a:pt x="4" y="35"/>
                      <a:pt x="6" y="38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3"/>
                      <a:pt x="11" y="45"/>
                      <a:pt x="12" y="46"/>
                    </a:cubicBezTo>
                    <a:cubicBezTo>
                      <a:pt x="12" y="46"/>
                      <a:pt x="13" y="46"/>
                      <a:pt x="13" y="46"/>
                    </a:cubicBezTo>
                    <a:cubicBezTo>
                      <a:pt x="15" y="48"/>
                      <a:pt x="17" y="48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7"/>
                      <a:pt x="21" y="46"/>
                      <a:pt x="22" y="46"/>
                    </a:cubicBezTo>
                    <a:cubicBezTo>
                      <a:pt x="22" y="46"/>
                      <a:pt x="23" y="46"/>
                      <a:pt x="23" y="45"/>
                    </a:cubicBezTo>
                    <a:cubicBezTo>
                      <a:pt x="25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9" y="45"/>
                      <a:pt x="30" y="45"/>
                    </a:cubicBezTo>
                    <a:cubicBezTo>
                      <a:pt x="31" y="46"/>
                      <a:pt x="31" y="46"/>
                      <a:pt x="32" y="46"/>
                    </a:cubicBezTo>
                    <a:cubicBezTo>
                      <a:pt x="33" y="46"/>
                      <a:pt x="34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7" y="48"/>
                      <a:pt x="39" y="48"/>
                      <a:pt x="41" y="46"/>
                    </a:cubicBezTo>
                    <a:cubicBezTo>
                      <a:pt x="41" y="46"/>
                      <a:pt x="41" y="46"/>
                      <a:pt x="42" y="46"/>
                    </a:cubicBezTo>
                    <a:cubicBezTo>
                      <a:pt x="43" y="45"/>
                      <a:pt x="44" y="43"/>
                      <a:pt x="45" y="42"/>
                    </a:cubicBezTo>
                    <a:cubicBezTo>
                      <a:pt x="45" y="42"/>
                      <a:pt x="45" y="42"/>
                      <a:pt x="46" y="42"/>
                    </a:cubicBezTo>
                    <a:cubicBezTo>
                      <a:pt x="48" y="38"/>
                      <a:pt x="50" y="35"/>
                      <a:pt x="51" y="31"/>
                    </a:cubicBezTo>
                    <a:cubicBezTo>
                      <a:pt x="52" y="28"/>
                      <a:pt x="53" y="25"/>
                      <a:pt x="53" y="22"/>
                    </a:cubicBezTo>
                    <a:cubicBezTo>
                      <a:pt x="53" y="22"/>
                      <a:pt x="53" y="21"/>
                      <a:pt x="53" y="20"/>
                    </a:cubicBezTo>
                    <a:cubicBezTo>
                      <a:pt x="53" y="19"/>
                      <a:pt x="53" y="18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6"/>
                      <a:pt x="53" y="15"/>
                      <a:pt x="53" y="14"/>
                    </a:cubicBezTo>
                    <a:cubicBezTo>
                      <a:pt x="52" y="11"/>
                      <a:pt x="51" y="7"/>
                      <a:pt x="48" y="5"/>
                    </a:cubicBezTo>
                    <a:cubicBezTo>
                      <a:pt x="48" y="4"/>
                      <a:pt x="47" y="4"/>
                      <a:pt x="47" y="3"/>
                    </a:cubicBezTo>
                    <a:cubicBezTo>
                      <a:pt x="45" y="2"/>
                      <a:pt x="42" y="1"/>
                      <a:pt x="39" y="0"/>
                    </a:cubicBezTo>
                    <a:cubicBezTo>
                      <a:pt x="36" y="0"/>
                      <a:pt x="34" y="0"/>
                      <a:pt x="31" y="1"/>
                    </a:cubicBezTo>
                    <a:cubicBezTo>
                      <a:pt x="30" y="2"/>
                      <a:pt x="27" y="3"/>
                      <a:pt x="27" y="3"/>
                    </a:cubicBezTo>
                    <a:cubicBezTo>
                      <a:pt x="27" y="3"/>
                      <a:pt x="24" y="2"/>
                      <a:pt x="23" y="1"/>
                    </a:cubicBezTo>
                    <a:cubicBezTo>
                      <a:pt x="20" y="0"/>
                      <a:pt x="17" y="0"/>
                      <a:pt x="14" y="0"/>
                    </a:cubicBezTo>
                    <a:cubicBezTo>
                      <a:pt x="11" y="1"/>
                      <a:pt x="9" y="2"/>
                      <a:pt x="7" y="3"/>
                    </a:cubicBezTo>
                    <a:cubicBezTo>
                      <a:pt x="6" y="4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1" name="Freeform: Shape 141"/>
              <p:cNvSpPr/>
              <p:nvPr/>
            </p:nvSpPr>
            <p:spPr bwMode="auto">
              <a:xfrm>
                <a:off x="3100" y="2223"/>
                <a:ext cx="23" cy="26"/>
              </a:xfrm>
              <a:custGeom>
                <a:avLst/>
                <a:gdLst>
                  <a:gd name="T0" fmla="*/ 4 w 13"/>
                  <a:gd name="T1" fmla="*/ 11 h 15"/>
                  <a:gd name="T2" fmla="*/ 9 w 13"/>
                  <a:gd name="T3" fmla="*/ 14 h 15"/>
                  <a:gd name="T4" fmla="*/ 12 w 13"/>
                  <a:gd name="T5" fmla="*/ 14 h 15"/>
                  <a:gd name="T6" fmla="*/ 13 w 13"/>
                  <a:gd name="T7" fmla="*/ 14 h 15"/>
                  <a:gd name="T8" fmla="*/ 10 w 13"/>
                  <a:gd name="T9" fmla="*/ 6 h 15"/>
                  <a:gd name="T10" fmla="*/ 1 w 13"/>
                  <a:gd name="T11" fmla="*/ 0 h 15"/>
                  <a:gd name="T12" fmla="*/ 1 w 13"/>
                  <a:gd name="T13" fmla="*/ 0 h 15"/>
                  <a:gd name="T14" fmla="*/ 0 w 13"/>
                  <a:gd name="T15" fmla="*/ 0 h 15"/>
                  <a:gd name="T16" fmla="*/ 0 w 13"/>
                  <a:gd name="T17" fmla="*/ 4 h 15"/>
                  <a:gd name="T18" fmla="*/ 4 w 13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5">
                    <a:moveTo>
                      <a:pt x="4" y="11"/>
                    </a:moveTo>
                    <a:cubicBezTo>
                      <a:pt x="6" y="12"/>
                      <a:pt x="7" y="14"/>
                      <a:pt x="9" y="14"/>
                    </a:cubicBezTo>
                    <a:cubicBezTo>
                      <a:pt x="10" y="14"/>
                      <a:pt x="11" y="15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1"/>
                      <a:pt x="12" y="8"/>
                      <a:pt x="10" y="6"/>
                    </a:cubicBezTo>
                    <a:cubicBezTo>
                      <a:pt x="8" y="3"/>
                      <a:pt x="5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6"/>
                      <a:pt x="2" y="9"/>
                      <a:pt x="4" y="11"/>
                    </a:cubicBezTo>
                    <a:close/>
                  </a:path>
                </a:pathLst>
              </a:custGeom>
              <a:solidFill>
                <a:srgbClr val="D9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2" name="Oval 142"/>
              <p:cNvSpPr/>
              <p:nvPr/>
            </p:nvSpPr>
            <p:spPr bwMode="auto">
              <a:xfrm>
                <a:off x="1629" y="1635"/>
                <a:ext cx="467" cy="46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3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3" name="Oval 143"/>
              <p:cNvSpPr/>
              <p:nvPr/>
            </p:nvSpPr>
            <p:spPr bwMode="auto">
              <a:xfrm>
                <a:off x="2030" y="3123"/>
                <a:ext cx="464" cy="46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Autofit/>
              </a:bodyPr>
              <a:lstStyle/>
              <a:p>
                <a:pPr algn="ctr"/>
                <a:r>
                  <a:rPr lang="en-US" altLang="zh-CN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5</a:t>
                </a:r>
                <a:endParaRPr lang="zh-CN" alt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4" name="Oval 144"/>
              <p:cNvSpPr/>
              <p:nvPr/>
            </p:nvSpPr>
            <p:spPr bwMode="auto">
              <a:xfrm>
                <a:off x="5184" y="-2"/>
                <a:ext cx="466" cy="4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en-US" altLang="zh-CN" sz="20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</a:t>
                </a:r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5" name="Oval 145"/>
              <p:cNvSpPr/>
              <p:nvPr/>
            </p:nvSpPr>
            <p:spPr bwMode="auto">
              <a:xfrm>
                <a:off x="2029" y="-2"/>
                <a:ext cx="467" cy="46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Autofit/>
              </a:bodyPr>
              <a:lstStyle/>
              <a:p>
                <a:pPr algn="ctr"/>
                <a:r>
                  <a:rPr lang="en-US" altLang="zh-CN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</a:t>
                </a:r>
                <a:endParaRPr lang="zh-CN" altLang="en-US" sz="28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6" name="Oval 146"/>
              <p:cNvSpPr/>
              <p:nvPr/>
            </p:nvSpPr>
            <p:spPr bwMode="auto">
              <a:xfrm>
                <a:off x="5186" y="3121"/>
                <a:ext cx="464" cy="46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4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7" name="Oval 147"/>
              <p:cNvSpPr/>
              <p:nvPr/>
            </p:nvSpPr>
            <p:spPr bwMode="auto">
              <a:xfrm>
                <a:off x="5618" y="1010"/>
                <a:ext cx="466" cy="46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2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8" name="Freeform: Shape 148"/>
              <p:cNvSpPr/>
              <p:nvPr/>
            </p:nvSpPr>
            <p:spPr bwMode="auto">
              <a:xfrm>
                <a:off x="4936" y="448"/>
                <a:ext cx="278" cy="299"/>
              </a:xfrm>
              <a:custGeom>
                <a:avLst/>
                <a:gdLst>
                  <a:gd name="T0" fmla="*/ 0 w 278"/>
                  <a:gd name="T1" fmla="*/ 282 h 299"/>
                  <a:gd name="T2" fmla="*/ 259 w 278"/>
                  <a:gd name="T3" fmla="*/ 0 h 299"/>
                  <a:gd name="T4" fmla="*/ 278 w 278"/>
                  <a:gd name="T5" fmla="*/ 17 h 299"/>
                  <a:gd name="T6" fmla="*/ 19 w 278"/>
                  <a:gd name="T7" fmla="*/ 299 h 299"/>
                  <a:gd name="T8" fmla="*/ 0 w 278"/>
                  <a:gd name="T9" fmla="*/ 28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99">
                    <a:moveTo>
                      <a:pt x="0" y="282"/>
                    </a:moveTo>
                    <a:lnTo>
                      <a:pt x="259" y="0"/>
                    </a:lnTo>
                    <a:lnTo>
                      <a:pt x="278" y="17"/>
                    </a:lnTo>
                    <a:lnTo>
                      <a:pt x="19" y="299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9" name="Freeform: Shape 149"/>
              <p:cNvSpPr/>
              <p:nvPr/>
            </p:nvSpPr>
            <p:spPr bwMode="auto">
              <a:xfrm>
                <a:off x="4922" y="677"/>
                <a:ext cx="80" cy="86"/>
              </a:xfrm>
              <a:custGeom>
                <a:avLst/>
                <a:gdLst>
                  <a:gd name="T0" fmla="*/ 2 w 80"/>
                  <a:gd name="T1" fmla="*/ 0 h 86"/>
                  <a:gd name="T2" fmla="*/ 80 w 80"/>
                  <a:gd name="T3" fmla="*/ 80 h 86"/>
                  <a:gd name="T4" fmla="*/ 0 w 80"/>
                  <a:gd name="T5" fmla="*/ 86 h 86"/>
                  <a:gd name="T6" fmla="*/ 2 w 80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6">
                    <a:moveTo>
                      <a:pt x="2" y="0"/>
                    </a:moveTo>
                    <a:lnTo>
                      <a:pt x="80" y="80"/>
                    </a:lnTo>
                    <a:lnTo>
                      <a:pt x="0" y="8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2" name="Freeform: Shape 152"/>
              <p:cNvSpPr/>
              <p:nvPr/>
            </p:nvSpPr>
            <p:spPr bwMode="auto">
              <a:xfrm>
                <a:off x="2192" y="1874"/>
                <a:ext cx="382" cy="28"/>
              </a:xfrm>
              <a:custGeom>
                <a:avLst/>
                <a:gdLst>
                  <a:gd name="T0" fmla="*/ 382 w 382"/>
                  <a:gd name="T1" fmla="*/ 0 h 28"/>
                  <a:gd name="T2" fmla="*/ 0 w 382"/>
                  <a:gd name="T3" fmla="*/ 2 h 28"/>
                  <a:gd name="T4" fmla="*/ 0 w 382"/>
                  <a:gd name="T5" fmla="*/ 28 h 28"/>
                  <a:gd name="T6" fmla="*/ 382 w 382"/>
                  <a:gd name="T7" fmla="*/ 26 h 28"/>
                  <a:gd name="T8" fmla="*/ 382 w 38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28">
                    <a:moveTo>
                      <a:pt x="382" y="0"/>
                    </a:moveTo>
                    <a:lnTo>
                      <a:pt x="0" y="2"/>
                    </a:lnTo>
                    <a:lnTo>
                      <a:pt x="0" y="28"/>
                    </a:lnTo>
                    <a:lnTo>
                      <a:pt x="382" y="26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3" name="Freeform: Shape 153"/>
              <p:cNvSpPr/>
              <p:nvPr/>
            </p:nvSpPr>
            <p:spPr bwMode="auto">
              <a:xfrm>
                <a:off x="2544" y="1831"/>
                <a:ext cx="65" cy="111"/>
              </a:xfrm>
              <a:custGeom>
                <a:avLst/>
                <a:gdLst>
                  <a:gd name="T0" fmla="*/ 0 w 65"/>
                  <a:gd name="T1" fmla="*/ 0 h 111"/>
                  <a:gd name="T2" fmla="*/ 6 w 65"/>
                  <a:gd name="T3" fmla="*/ 111 h 111"/>
                  <a:gd name="T4" fmla="*/ 65 w 65"/>
                  <a:gd name="T5" fmla="*/ 55 h 111"/>
                  <a:gd name="T6" fmla="*/ 0 w 65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1">
                    <a:moveTo>
                      <a:pt x="0" y="0"/>
                    </a:moveTo>
                    <a:lnTo>
                      <a:pt x="6" y="111"/>
                    </a:lnTo>
                    <a:lnTo>
                      <a:pt x="65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4" name="Freeform: Shape 154"/>
              <p:cNvSpPr/>
              <p:nvPr/>
            </p:nvSpPr>
            <p:spPr bwMode="auto">
              <a:xfrm>
                <a:off x="2437" y="448"/>
                <a:ext cx="279" cy="299"/>
              </a:xfrm>
              <a:custGeom>
                <a:avLst/>
                <a:gdLst>
                  <a:gd name="T0" fmla="*/ 279 w 279"/>
                  <a:gd name="T1" fmla="*/ 282 h 299"/>
                  <a:gd name="T2" fmla="*/ 21 w 279"/>
                  <a:gd name="T3" fmla="*/ 0 h 299"/>
                  <a:gd name="T4" fmla="*/ 0 w 279"/>
                  <a:gd name="T5" fmla="*/ 17 h 299"/>
                  <a:gd name="T6" fmla="*/ 259 w 279"/>
                  <a:gd name="T7" fmla="*/ 299 h 299"/>
                  <a:gd name="T8" fmla="*/ 279 w 279"/>
                  <a:gd name="T9" fmla="*/ 28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99">
                    <a:moveTo>
                      <a:pt x="279" y="282"/>
                    </a:moveTo>
                    <a:lnTo>
                      <a:pt x="21" y="0"/>
                    </a:lnTo>
                    <a:lnTo>
                      <a:pt x="0" y="17"/>
                    </a:lnTo>
                    <a:lnTo>
                      <a:pt x="259" y="299"/>
                    </a:lnTo>
                    <a:lnTo>
                      <a:pt x="279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5" name="Freeform: Shape 155"/>
              <p:cNvSpPr/>
              <p:nvPr/>
            </p:nvSpPr>
            <p:spPr bwMode="auto">
              <a:xfrm>
                <a:off x="2649" y="677"/>
                <a:ext cx="81" cy="86"/>
              </a:xfrm>
              <a:custGeom>
                <a:avLst/>
                <a:gdLst>
                  <a:gd name="T0" fmla="*/ 80 w 81"/>
                  <a:gd name="T1" fmla="*/ 0 h 86"/>
                  <a:gd name="T2" fmla="*/ 0 w 81"/>
                  <a:gd name="T3" fmla="*/ 80 h 86"/>
                  <a:gd name="T4" fmla="*/ 81 w 81"/>
                  <a:gd name="T5" fmla="*/ 86 h 86"/>
                  <a:gd name="T6" fmla="*/ 80 w 81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6">
                    <a:moveTo>
                      <a:pt x="80" y="0"/>
                    </a:moveTo>
                    <a:lnTo>
                      <a:pt x="0" y="80"/>
                    </a:lnTo>
                    <a:lnTo>
                      <a:pt x="81" y="8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Freeform: Shape 158"/>
              <p:cNvSpPr/>
              <p:nvPr/>
            </p:nvSpPr>
            <p:spPr bwMode="auto">
              <a:xfrm>
                <a:off x="2437" y="2835"/>
                <a:ext cx="279" cy="299"/>
              </a:xfrm>
              <a:custGeom>
                <a:avLst/>
                <a:gdLst>
                  <a:gd name="T0" fmla="*/ 279 w 279"/>
                  <a:gd name="T1" fmla="*/ 17 h 299"/>
                  <a:gd name="T2" fmla="*/ 21 w 279"/>
                  <a:gd name="T3" fmla="*/ 299 h 299"/>
                  <a:gd name="T4" fmla="*/ 0 w 279"/>
                  <a:gd name="T5" fmla="*/ 279 h 299"/>
                  <a:gd name="T6" fmla="*/ 259 w 279"/>
                  <a:gd name="T7" fmla="*/ 0 h 299"/>
                  <a:gd name="T8" fmla="*/ 279 w 279"/>
                  <a:gd name="T9" fmla="*/ 17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99">
                    <a:moveTo>
                      <a:pt x="279" y="17"/>
                    </a:moveTo>
                    <a:lnTo>
                      <a:pt x="21" y="299"/>
                    </a:lnTo>
                    <a:lnTo>
                      <a:pt x="0" y="279"/>
                    </a:lnTo>
                    <a:lnTo>
                      <a:pt x="259" y="0"/>
                    </a:lnTo>
                    <a:lnTo>
                      <a:pt x="279" y="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Freeform: Shape 159"/>
              <p:cNvSpPr/>
              <p:nvPr/>
            </p:nvSpPr>
            <p:spPr bwMode="auto">
              <a:xfrm>
                <a:off x="2649" y="2819"/>
                <a:ext cx="81" cy="85"/>
              </a:xfrm>
              <a:custGeom>
                <a:avLst/>
                <a:gdLst>
                  <a:gd name="T0" fmla="*/ 80 w 81"/>
                  <a:gd name="T1" fmla="*/ 85 h 85"/>
                  <a:gd name="T2" fmla="*/ 0 w 81"/>
                  <a:gd name="T3" fmla="*/ 5 h 85"/>
                  <a:gd name="T4" fmla="*/ 81 w 81"/>
                  <a:gd name="T5" fmla="*/ 0 h 85"/>
                  <a:gd name="T6" fmla="*/ 80 w 81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5">
                    <a:moveTo>
                      <a:pt x="80" y="85"/>
                    </a:moveTo>
                    <a:lnTo>
                      <a:pt x="0" y="5"/>
                    </a:lnTo>
                    <a:lnTo>
                      <a:pt x="81" y="0"/>
                    </a:lnTo>
                    <a:lnTo>
                      <a:pt x="80" y="8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" name="TextBox 14"/>
            <p:cNvSpPr txBox="1"/>
            <p:nvPr/>
          </p:nvSpPr>
          <p:spPr>
            <a:xfrm>
              <a:off x="8124903" y="5225386"/>
              <a:ext cx="2557231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r>
                <a:rPr lang="zh-CN" altLang="en-US" b="1" dirty="0" smtClean="0">
                  <a:sym typeface="+mn-ea"/>
                </a:rPr>
                <a:t>账号风险高</a:t>
              </a:r>
              <a:endParaRPr lang="zh-CN" altLang="en-US" b="1" dirty="0" smtClean="0">
                <a:sym typeface="+mn-ea"/>
              </a:endParaRPr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8537294" y="2788921"/>
              <a:ext cx="2557231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r>
                <a:rPr lang="en-US" altLang="zh-CN" sz="1600" b="1" dirty="0" smtClean="0">
                  <a:sym typeface="+mn-ea"/>
                </a:rPr>
                <a:t>FBA</a:t>
              </a:r>
              <a:r>
                <a:rPr lang="zh-CN" altLang="en-US" sz="1600" b="1" dirty="0" smtClean="0">
                  <a:sym typeface="+mn-ea"/>
                </a:rPr>
                <a:t>发货，投资比较大</a:t>
              </a:r>
              <a:endParaRPr lang="zh-CN" altLang="en-US" sz="1600" b="1" dirty="0" smtClean="0">
                <a:sym typeface="+mn-ea"/>
              </a:endParaRPr>
            </a:p>
          </p:txBody>
        </p:sp>
        <p:sp>
          <p:nvSpPr>
            <p:cNvPr id="6" name="TextBox 16"/>
            <p:cNvSpPr txBox="1"/>
            <p:nvPr/>
          </p:nvSpPr>
          <p:spPr>
            <a:xfrm>
              <a:off x="8178831" y="1642870"/>
              <a:ext cx="2557231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r>
                <a:rPr lang="zh-CN" altLang="en-US" sz="1400" b="1" dirty="0" smtClean="0">
                  <a:sym typeface="+mn-ea"/>
                </a:rPr>
                <a:t>精细化运营，选品要求高</a:t>
              </a:r>
              <a:endParaRPr lang="zh-CN" altLang="en-US" sz="1400" b="1" dirty="0" smtClean="0">
                <a:sym typeface="+mn-ea"/>
              </a:endParaRPr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1976759" y="5268080"/>
              <a:ext cx="2322936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r>
                <a:rPr lang="zh-CN" altLang="en-US" sz="1600" b="1" dirty="0" smtClean="0">
                  <a:sym typeface="+mn-ea"/>
                </a:rPr>
                <a:t>平台月租金便宜</a:t>
              </a:r>
              <a:endParaRPr lang="zh-CN" altLang="en-US" sz="1600" b="1" dirty="0" smtClean="0">
                <a:sym typeface="+mn-ea"/>
              </a:endParaRPr>
            </a:p>
          </p:txBody>
        </p:sp>
        <p:sp>
          <p:nvSpPr>
            <p:cNvPr id="8" name="TextBox 18"/>
            <p:cNvSpPr txBox="1"/>
            <p:nvPr/>
          </p:nvSpPr>
          <p:spPr>
            <a:xfrm>
              <a:off x="963599" y="3368814"/>
              <a:ext cx="2322936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b="1" dirty="0" smtClean="0">
                  <a:sym typeface="+mn-ea"/>
                </a:rPr>
                <a:t>注重产品品质与品牌保护，是企业电商品牌建设的首选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19"/>
            <p:cNvSpPr txBox="1"/>
            <p:nvPr/>
          </p:nvSpPr>
          <p:spPr>
            <a:xfrm>
              <a:off x="1138862" y="1521660"/>
              <a:ext cx="2663716" cy="557488"/>
            </a:xfrm>
            <a:prstGeom prst="rect">
              <a:avLst/>
            </a:prstGeom>
          </p:spPr>
          <p:txBody>
            <a:bodyPr vert="horz" wrap="square" lIns="91440" tIns="45720" rIns="91440" bIns="45720">
              <a:no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b="1" dirty="0" smtClean="0">
                  <a:sym typeface="+mn-ea"/>
                </a:rPr>
                <a:t>亚马逊是跨境电商首选平台，欧美市场消费力高，流量最大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0" name="文本框 23"/>
          <p:cNvSpPr txBox="1"/>
          <p:nvPr/>
        </p:nvSpPr>
        <p:spPr>
          <a:xfrm>
            <a:off x="641350" y="187325"/>
            <a:ext cx="7089775" cy="13569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dirty="0" smtClean="0">
                <a:solidFill>
                  <a:schemeClr val="accent3">
                    <a:lumMod val="50000"/>
                  </a:schemeClr>
                </a:solidFill>
              </a:rPr>
              <a:t>Amazon</a:t>
            </a:r>
            <a:r>
              <a:rPr lang="zh-CN" altLang="en-US" sz="4400" b="1" dirty="0" smtClean="0">
                <a:solidFill>
                  <a:schemeClr val="accent3">
                    <a:lumMod val="50000"/>
                  </a:schemeClr>
                </a:solidFill>
              </a:rPr>
              <a:t>平台优劣分析</a:t>
            </a:r>
            <a:endParaRPr lang="zh-CN" alt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333375" y="1209675"/>
            <a:ext cx="752475" cy="123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accent1">
                    <a:lumMod val="10000"/>
                  </a:schemeClr>
                </a:solidFill>
              </a:rPr>
              <a:t>优</a:t>
            </a:r>
            <a:endParaRPr lang="en-US" altLang="zh-CN" sz="32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accent1">
                    <a:lumMod val="10000"/>
                  </a:schemeClr>
                </a:solidFill>
              </a:rPr>
              <a:t>势</a:t>
            </a:r>
            <a:endParaRPr lang="zh-CN" altLang="en-US" sz="32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11144250" y="1143000"/>
            <a:ext cx="752475" cy="123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accent1">
                    <a:lumMod val="10000"/>
                  </a:schemeClr>
                </a:solidFill>
              </a:rPr>
              <a:t>劣</a:t>
            </a:r>
            <a:endParaRPr lang="en-US" altLang="zh-CN" sz="32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accent1">
                    <a:lumMod val="10000"/>
                  </a:schemeClr>
                </a:solidFill>
              </a:rPr>
              <a:t>势</a:t>
            </a:r>
            <a:endParaRPr lang="zh-CN" altLang="en-US" sz="3200" b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algn="ctr"/>
            <a:endParaRPr lang="zh-CN" altLang="en-US" dirty="0"/>
          </a:p>
        </p:txBody>
      </p:sp>
      <p:cxnSp>
        <p:nvCxnSpPr>
          <p:cNvPr id="156" name="直接箭头连接符 155"/>
          <p:cNvCxnSpPr/>
          <p:nvPr/>
        </p:nvCxnSpPr>
        <p:spPr>
          <a:xfrm>
            <a:off x="4295775" y="2695575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1" name="椭圆 160"/>
          <p:cNvSpPr/>
          <p:nvPr/>
        </p:nvSpPr>
        <p:spPr>
          <a:xfrm>
            <a:off x="3819525" y="2419350"/>
            <a:ext cx="43815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10000"/>
                  </a:schemeClr>
                </a:solidFill>
              </a:rPr>
              <a:t>2</a:t>
            </a:r>
            <a:endParaRPr lang="zh-CN" altLang="en-US" sz="24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164" name="直接箭头连接符 163"/>
          <p:cNvCxnSpPr/>
          <p:nvPr/>
        </p:nvCxnSpPr>
        <p:spPr>
          <a:xfrm flipV="1">
            <a:off x="4552950" y="4019550"/>
            <a:ext cx="361950" cy="171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5" name="椭圆 164"/>
          <p:cNvSpPr/>
          <p:nvPr/>
        </p:nvSpPr>
        <p:spPr>
          <a:xfrm>
            <a:off x="3914775" y="4114800"/>
            <a:ext cx="542925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1">
                    <a:lumMod val="10000"/>
                  </a:schemeClr>
                </a:solidFill>
              </a:rPr>
              <a:t>4</a:t>
            </a:r>
            <a:endParaRPr lang="zh-CN" altLang="en-US" sz="28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167" name="直接箭头连接符 166"/>
          <p:cNvCxnSpPr/>
          <p:nvPr/>
        </p:nvCxnSpPr>
        <p:spPr>
          <a:xfrm flipH="1" flipV="1">
            <a:off x="7239000" y="4819650"/>
            <a:ext cx="390525" cy="257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直接箭头连接符 168"/>
          <p:cNvCxnSpPr/>
          <p:nvPr/>
        </p:nvCxnSpPr>
        <p:spPr>
          <a:xfrm flipH="1">
            <a:off x="7772400" y="2838450"/>
            <a:ext cx="371475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/>
          <p:nvPr/>
        </p:nvCxnSpPr>
        <p:spPr>
          <a:xfrm flipH="1" flipV="1">
            <a:off x="7591425" y="3895726"/>
            <a:ext cx="619125" cy="38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5" name="椭圆 174"/>
          <p:cNvSpPr/>
          <p:nvPr/>
        </p:nvSpPr>
        <p:spPr>
          <a:xfrm>
            <a:off x="8248650" y="3648075"/>
            <a:ext cx="523875" cy="5715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04876" y="2505076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ym typeface="+mn-ea"/>
              </a:rPr>
              <a:t>中高端客户，客单价高，产品第一！</a:t>
            </a:r>
            <a:endParaRPr lang="zh-CN" altLang="en-US" sz="1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1409700" y="4295775"/>
            <a:ext cx="250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ym typeface="+mn-ea"/>
              </a:rPr>
              <a:t>FAB</a:t>
            </a:r>
            <a:r>
              <a:rPr lang="zh-CN" altLang="en-US" sz="1400" b="1" dirty="0" smtClean="0">
                <a:sym typeface="+mn-ea"/>
              </a:rPr>
              <a:t>发货，解脱每日发货烦恼</a:t>
            </a:r>
            <a:endParaRPr lang="zh-CN" altLang="en-US" sz="1400" b="1" dirty="0" smtClean="0">
              <a:sym typeface="+mn-ea"/>
            </a:endParaRPr>
          </a:p>
          <a:p>
            <a:endParaRPr lang="zh-CN" alt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8829675" y="38100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ym typeface="+mn-ea"/>
              </a:rPr>
              <a:t>平台规则经常更新，运营水平要求高</a:t>
            </a:r>
            <a:endParaRPr lang="zh-CN" altLang="en-US" sz="1400" b="1" dirty="0" smtClean="0"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02|</a:t>
            </a:r>
            <a:r>
              <a:rPr lang="en-US" altLang="zh-CN" sz="4800" b="1" dirty="0" err="1" smtClean="0">
                <a:sym typeface="+mn-ea"/>
              </a:rPr>
              <a:t>Aliexpress</a:t>
            </a:r>
            <a:r>
              <a:rPr lang="zh-CN" altLang="en-US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4800" b="1" spc="600" dirty="0" smtClean="0">
              <a:solidFill>
                <a:schemeClr val="bg1"/>
              </a:solidFill>
              <a:latin typeface="+mn-lt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06595" y="1123228"/>
            <a:ext cx="4090076" cy="5066557"/>
            <a:chOff x="7606595" y="1123228"/>
            <a:chExt cx="4090076" cy="5066557"/>
          </a:xfrm>
        </p:grpSpPr>
        <p:sp>
          <p:nvSpPr>
            <p:cNvPr id="5" name="任意多边形: 形状 5"/>
            <p:cNvSpPr/>
            <p:nvPr/>
          </p:nvSpPr>
          <p:spPr bwMode="auto">
            <a:xfrm>
              <a:off x="7606595" y="1123228"/>
              <a:ext cx="4090076" cy="5066557"/>
            </a:xfrm>
            <a:custGeom>
              <a:avLst/>
              <a:gdLst>
                <a:gd name="T0" fmla="*/ 0 w 1890"/>
                <a:gd name="T1" fmla="*/ 0 h 1892"/>
                <a:gd name="T2" fmla="*/ 0 w 1890"/>
                <a:gd name="T3" fmla="*/ 1892 h 1892"/>
                <a:gd name="T4" fmla="*/ 1890 w 1890"/>
                <a:gd name="T5" fmla="*/ 0 h 1892"/>
                <a:gd name="T6" fmla="*/ 0 w 1890"/>
                <a:gd name="T7" fmla="*/ 0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892">
                  <a:moveTo>
                    <a:pt x="0" y="0"/>
                  </a:moveTo>
                  <a:lnTo>
                    <a:pt x="0" y="1892"/>
                  </a:lnTo>
                  <a:lnTo>
                    <a:pt x="189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 cstate="screen"/>
              <a:srcRect/>
              <a:tile tx="0" ty="0" sx="50000" sy="50000" flip="none" algn="tl"/>
            </a:blipFill>
            <a:ln w="9525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任意多边形: 形状 10"/>
            <p:cNvSpPr/>
            <p:nvPr/>
          </p:nvSpPr>
          <p:spPr bwMode="auto">
            <a:xfrm>
              <a:off x="7837086" y="1306928"/>
              <a:ext cx="3780155" cy="4807259"/>
            </a:xfrm>
            <a:custGeom>
              <a:avLst/>
              <a:gdLst>
                <a:gd name="connsiteX0" fmla="*/ 0 w 2962656"/>
                <a:gd name="connsiteY0" fmla="*/ 2880360 h 2907792"/>
                <a:gd name="connsiteX1" fmla="*/ 2926080 w 2962656"/>
                <a:gd name="connsiteY1" fmla="*/ 2907792 h 2907792"/>
                <a:gd name="connsiteX2" fmla="*/ 2962656 w 2962656"/>
                <a:gd name="connsiteY2" fmla="*/ 0 h 2907792"/>
                <a:gd name="connsiteX0-1" fmla="*/ 0 w 2962656"/>
                <a:gd name="connsiteY0-2" fmla="*/ 2880360 h 2916936"/>
                <a:gd name="connsiteX1-3" fmla="*/ 2926080 w 2962656"/>
                <a:gd name="connsiteY1-4" fmla="*/ 2916936 h 2916936"/>
                <a:gd name="connsiteX2-5" fmla="*/ 2962656 w 2962656"/>
                <a:gd name="connsiteY2-6" fmla="*/ 0 h 2916936"/>
                <a:gd name="connsiteX0-7" fmla="*/ 0 w 2962656"/>
                <a:gd name="connsiteY0-8" fmla="*/ 2990088 h 3026664"/>
                <a:gd name="connsiteX1-9" fmla="*/ 2926080 w 2962656"/>
                <a:gd name="connsiteY1-10" fmla="*/ 3026664 h 3026664"/>
                <a:gd name="connsiteX2-11" fmla="*/ 2962656 w 2962656"/>
                <a:gd name="connsiteY2-12" fmla="*/ 0 h 3026664"/>
                <a:gd name="connsiteX0-13" fmla="*/ 0 w 2970199"/>
                <a:gd name="connsiteY0-14" fmla="*/ 3020308 h 3026664"/>
                <a:gd name="connsiteX1-15" fmla="*/ 2933623 w 2970199"/>
                <a:gd name="connsiteY1-16" fmla="*/ 3026664 h 3026664"/>
                <a:gd name="connsiteX2-17" fmla="*/ 2970199 w 2970199"/>
                <a:gd name="connsiteY2-18" fmla="*/ 0 h 3026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70199" h="3026664">
                  <a:moveTo>
                    <a:pt x="0" y="3020308"/>
                  </a:moveTo>
                  <a:lnTo>
                    <a:pt x="2933623" y="3026664"/>
                  </a:lnTo>
                  <a:lnTo>
                    <a:pt x="2970199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18" name="矩形 17"/>
          <p:cNvSpPr/>
          <p:nvPr/>
        </p:nvSpPr>
        <p:spPr>
          <a:xfrm>
            <a:off x="624840" y="1378585"/>
            <a:ext cx="5358765" cy="1255395"/>
          </a:xfrm>
          <a:prstGeom prst="rect">
            <a:avLst/>
          </a:prstGeom>
        </p:spPr>
        <p:txBody>
          <a:bodyPr wrap="square" lIns="117208" tIns="58604" rIns="117208" bIns="58604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ym typeface="+mn-ea"/>
              </a:rPr>
              <a:t>  </a:t>
            </a:r>
            <a:r>
              <a:rPr lang="en-US" altLang="zh-CN" sz="2000" dirty="0" smtClean="0">
                <a:sym typeface="+mn-ea"/>
              </a:rPr>
              <a:t>2010</a:t>
            </a:r>
            <a:r>
              <a:rPr lang="zh-CN" altLang="en-US" sz="2000" dirty="0" smtClean="0">
                <a:sym typeface="+mn-ea"/>
              </a:rPr>
              <a:t>年开始接触外贸到</a:t>
            </a:r>
            <a:r>
              <a:rPr lang="en-US" altLang="zh-CN" sz="2000" dirty="0" smtClean="0">
                <a:sym typeface="+mn-ea"/>
              </a:rPr>
              <a:t>2018</a:t>
            </a:r>
            <a:r>
              <a:rPr lang="zh-CN" altLang="en-US" sz="2000" dirty="0" smtClean="0">
                <a:sym typeface="+mn-ea"/>
              </a:rPr>
              <a:t>年全平台操盘手</a:t>
            </a:r>
            <a:endParaRPr lang="zh-CN" altLang="en-US" sz="2000" b="1" dirty="0"/>
          </a:p>
        </p:txBody>
      </p:sp>
      <p:sp>
        <p:nvSpPr>
          <p:cNvPr id="26" name="标题 1"/>
          <p:cNvSpPr txBox="1"/>
          <p:nvPr/>
        </p:nvSpPr>
        <p:spPr>
          <a:xfrm>
            <a:off x="1047750" y="432435"/>
            <a:ext cx="5720715" cy="690880"/>
          </a:xfrm>
          <a:prstGeom prst="rect">
            <a:avLst/>
          </a:prstGeom>
        </p:spPr>
        <p:txBody>
          <a:bodyPr>
            <a:normAutofit fontScale="6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spc="600" dirty="0">
                <a:latin typeface="+mn-lt"/>
                <a:ea typeface="+mn-ea"/>
                <a:cs typeface="+mn-ea"/>
                <a:sym typeface="+mn-lt"/>
              </a:rPr>
              <a:t>个人跨境电商平台操作简历</a:t>
            </a:r>
            <a:endParaRPr lang="zh-CN" altLang="en-US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51034" y="5383530"/>
            <a:ext cx="5835016" cy="730250"/>
            <a:chOff x="7039601" y="1392097"/>
            <a:chExt cx="4928468" cy="733410"/>
          </a:xfrm>
        </p:grpSpPr>
        <p:sp>
          <p:nvSpPr>
            <p:cNvPr id="35" name="椭圆 34"/>
            <p:cNvSpPr/>
            <p:nvPr/>
          </p:nvSpPr>
          <p:spPr>
            <a:xfrm rot="5400000">
              <a:off x="8238897" y="1496081"/>
              <a:ext cx="609901" cy="62077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36" name="文本框 10"/>
            <p:cNvSpPr txBox="1"/>
            <p:nvPr/>
          </p:nvSpPr>
          <p:spPr>
            <a:xfrm>
              <a:off x="7039601" y="1703388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ctr"/>
              <a:r>
                <a:rPr lang="en-US" sz="1450" b="1" dirty="0"/>
                <a:t>2015</a:t>
              </a:r>
              <a:endParaRPr lang="en-US" sz="1450" b="1" dirty="0"/>
            </a:p>
          </p:txBody>
        </p:sp>
        <p:sp>
          <p:nvSpPr>
            <p:cNvPr id="37" name="任意多边形: 形状 11"/>
            <p:cNvSpPr/>
            <p:nvPr/>
          </p:nvSpPr>
          <p:spPr bwMode="auto">
            <a:xfrm rot="5400000">
              <a:off x="8420740" y="1764219"/>
              <a:ext cx="245547" cy="247403"/>
            </a:xfrm>
            <a:custGeom>
              <a:avLst/>
              <a:gdLst>
                <a:gd name="T0" fmla="*/ 573 w 602"/>
                <a:gd name="T1" fmla="*/ 219 h 609"/>
                <a:gd name="T2" fmla="*/ 573 w 602"/>
                <a:gd name="T3" fmla="*/ 219 h 609"/>
                <a:gd name="T4" fmla="*/ 544 w 602"/>
                <a:gd name="T5" fmla="*/ 219 h 609"/>
                <a:gd name="T6" fmla="*/ 530 w 602"/>
                <a:gd name="T7" fmla="*/ 219 h 609"/>
                <a:gd name="T8" fmla="*/ 452 w 602"/>
                <a:gd name="T9" fmla="*/ 219 h 609"/>
                <a:gd name="T10" fmla="*/ 424 w 602"/>
                <a:gd name="T11" fmla="*/ 191 h 609"/>
                <a:gd name="T12" fmla="*/ 452 w 602"/>
                <a:gd name="T13" fmla="*/ 162 h 609"/>
                <a:gd name="T14" fmla="*/ 502 w 602"/>
                <a:gd name="T15" fmla="*/ 162 h 609"/>
                <a:gd name="T16" fmla="*/ 297 w 602"/>
                <a:gd name="T17" fmla="*/ 56 h 609"/>
                <a:gd name="T18" fmla="*/ 57 w 602"/>
                <a:gd name="T19" fmla="*/ 304 h 609"/>
                <a:gd name="T20" fmla="*/ 28 w 602"/>
                <a:gd name="T21" fmla="*/ 332 h 609"/>
                <a:gd name="T22" fmla="*/ 0 w 602"/>
                <a:gd name="T23" fmla="*/ 304 h 609"/>
                <a:gd name="T24" fmla="*/ 0 w 602"/>
                <a:gd name="T25" fmla="*/ 304 h 609"/>
                <a:gd name="T26" fmla="*/ 297 w 602"/>
                <a:gd name="T27" fmla="*/ 0 h 609"/>
                <a:gd name="T28" fmla="*/ 544 w 602"/>
                <a:gd name="T29" fmla="*/ 127 h 609"/>
                <a:gd name="T30" fmla="*/ 544 w 602"/>
                <a:gd name="T31" fmla="*/ 78 h 609"/>
                <a:gd name="T32" fmla="*/ 573 w 602"/>
                <a:gd name="T33" fmla="*/ 49 h 609"/>
                <a:gd name="T34" fmla="*/ 601 w 602"/>
                <a:gd name="T35" fmla="*/ 78 h 609"/>
                <a:gd name="T36" fmla="*/ 601 w 602"/>
                <a:gd name="T37" fmla="*/ 191 h 609"/>
                <a:gd name="T38" fmla="*/ 573 w 602"/>
                <a:gd name="T39" fmla="*/ 219 h 609"/>
                <a:gd name="T40" fmla="*/ 28 w 602"/>
                <a:gd name="T41" fmla="*/ 389 h 609"/>
                <a:gd name="T42" fmla="*/ 28 w 602"/>
                <a:gd name="T43" fmla="*/ 389 h 609"/>
                <a:gd name="T44" fmla="*/ 148 w 602"/>
                <a:gd name="T45" fmla="*/ 389 h 609"/>
                <a:gd name="T46" fmla="*/ 177 w 602"/>
                <a:gd name="T47" fmla="*/ 417 h 609"/>
                <a:gd name="T48" fmla="*/ 148 w 602"/>
                <a:gd name="T49" fmla="*/ 445 h 609"/>
                <a:gd name="T50" fmla="*/ 99 w 602"/>
                <a:gd name="T51" fmla="*/ 445 h 609"/>
                <a:gd name="T52" fmla="*/ 297 w 602"/>
                <a:gd name="T53" fmla="*/ 551 h 609"/>
                <a:gd name="T54" fmla="*/ 544 w 602"/>
                <a:gd name="T55" fmla="*/ 304 h 609"/>
                <a:gd name="T56" fmla="*/ 573 w 602"/>
                <a:gd name="T57" fmla="*/ 276 h 609"/>
                <a:gd name="T58" fmla="*/ 601 w 602"/>
                <a:gd name="T59" fmla="*/ 304 h 609"/>
                <a:gd name="T60" fmla="*/ 601 w 602"/>
                <a:gd name="T61" fmla="*/ 304 h 609"/>
                <a:gd name="T62" fmla="*/ 297 w 602"/>
                <a:gd name="T63" fmla="*/ 608 h 609"/>
                <a:gd name="T64" fmla="*/ 57 w 602"/>
                <a:gd name="T65" fmla="*/ 480 h 609"/>
                <a:gd name="T66" fmla="*/ 57 w 602"/>
                <a:gd name="T67" fmla="*/ 530 h 609"/>
                <a:gd name="T68" fmla="*/ 28 w 602"/>
                <a:gd name="T69" fmla="*/ 558 h 609"/>
                <a:gd name="T70" fmla="*/ 0 w 602"/>
                <a:gd name="T71" fmla="*/ 530 h 609"/>
                <a:gd name="T72" fmla="*/ 0 w 602"/>
                <a:gd name="T73" fmla="*/ 417 h 609"/>
                <a:gd name="T74" fmla="*/ 28 w 602"/>
                <a:gd name="T75" fmla="*/ 38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609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703271" y="1392097"/>
              <a:ext cx="369727" cy="733410"/>
              <a:chOff x="14684500" y="2780664"/>
              <a:chExt cx="714690" cy="141769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7" name="矩形: 圆顶角 13"/>
              <p:cNvSpPr/>
              <p:nvPr/>
            </p:nvSpPr>
            <p:spPr>
              <a:xfrm flipH="1">
                <a:off x="14684500" y="2780664"/>
                <a:ext cx="346279" cy="14176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8" name="任意多边形: 形状 14"/>
              <p:cNvSpPr/>
              <p:nvPr/>
            </p:nvSpPr>
            <p:spPr bwMode="auto">
              <a:xfrm>
                <a:off x="15031470" y="3336273"/>
                <a:ext cx="367720" cy="492348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9043920" y="1594263"/>
              <a:ext cx="2924149" cy="36224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400" dirty="0" err="1" smtClean="0">
                  <a:sym typeface="+mn-ea"/>
                </a:rPr>
                <a:t>lazada,newegg,PM</a:t>
              </a:r>
              <a:r>
                <a:rPr lang="zh-CN" altLang="en-US" sz="2400" dirty="0" err="1" smtClean="0">
                  <a:sym typeface="+mn-ea"/>
                </a:rPr>
                <a:t>，</a:t>
              </a:r>
              <a:r>
                <a:rPr lang="en-US" altLang="zh-CN" sz="2400" dirty="0" smtClean="0">
                  <a:sym typeface="+mn-ea"/>
                </a:rPr>
                <a:t>wish</a:t>
              </a:r>
              <a:r>
                <a:rPr lang="zh-CN" altLang="en-US" sz="2400" dirty="0" smtClean="0">
                  <a:sym typeface="+mn-ea"/>
                </a:rPr>
                <a:t>，小笨鸟</a:t>
              </a:r>
              <a:endParaRPr lang="zh-CN" altLang="en-US" sz="2400" dirty="0" smtClean="0">
                <a:sym typeface="+mn-ea"/>
              </a:endParaRPr>
            </a:p>
          </p:txBody>
        </p:sp>
        <p:sp>
          <p:nvSpPr>
            <p:cNvPr id="51" name="Freeform: Shape 12"/>
            <p:cNvSpPr>
              <a:spLocks noChangeAspect="1"/>
            </p:cNvSpPr>
            <p:nvPr/>
          </p:nvSpPr>
          <p:spPr bwMode="auto">
            <a:xfrm>
              <a:off x="8374927" y="1616658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24255" y="3632835"/>
            <a:ext cx="4606290" cy="1551305"/>
            <a:chOff x="7029947" y="1392097"/>
            <a:chExt cx="3833697" cy="1557700"/>
          </a:xfrm>
        </p:grpSpPr>
        <p:sp>
          <p:nvSpPr>
            <p:cNvPr id="13" name="椭圆 12"/>
            <p:cNvSpPr/>
            <p:nvPr/>
          </p:nvSpPr>
          <p:spPr>
            <a:xfrm rot="5400000">
              <a:off x="8238898" y="2320712"/>
              <a:ext cx="609901" cy="62077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文本框 2"/>
            <p:cNvSpPr txBox="1"/>
            <p:nvPr/>
          </p:nvSpPr>
          <p:spPr>
            <a:xfrm>
              <a:off x="7029947" y="2503684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ctr"/>
              <a:r>
                <a:rPr lang="en-US" sz="1450" b="1" dirty="0" smtClean="0"/>
                <a:t>2014</a:t>
              </a:r>
              <a:endParaRPr lang="en-US" sz="1450" b="1" dirty="0"/>
            </a:p>
          </p:txBody>
        </p:sp>
        <p:sp>
          <p:nvSpPr>
            <p:cNvPr id="23" name="文本框 3"/>
            <p:cNvSpPr txBox="1"/>
            <p:nvPr/>
          </p:nvSpPr>
          <p:spPr>
            <a:xfrm>
              <a:off x="8956895" y="2437778"/>
              <a:ext cx="1823079" cy="3852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/>
                <a:t>亚马逊</a:t>
              </a:r>
              <a:endParaRPr lang="zh-CN" altLang="en-US" sz="2400"/>
            </a:p>
          </p:txBody>
        </p:sp>
        <p:sp>
          <p:nvSpPr>
            <p:cNvPr id="27" name="矩形 26"/>
            <p:cNvSpPr/>
            <p:nvPr/>
          </p:nvSpPr>
          <p:spPr>
            <a:xfrm rot="5400000">
              <a:off x="7474199" y="2541621"/>
              <a:ext cx="637748" cy="178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4" name="任意多边形: 形状 5"/>
            <p:cNvSpPr/>
            <p:nvPr/>
          </p:nvSpPr>
          <p:spPr bwMode="auto">
            <a:xfrm>
              <a:off x="7882766" y="2503747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椭圆 44"/>
            <p:cNvSpPr/>
            <p:nvPr/>
          </p:nvSpPr>
          <p:spPr>
            <a:xfrm rot="5400000">
              <a:off x="8238897" y="1496081"/>
              <a:ext cx="609901" cy="62077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6" name="文本框 10"/>
            <p:cNvSpPr txBox="1"/>
            <p:nvPr/>
          </p:nvSpPr>
          <p:spPr>
            <a:xfrm>
              <a:off x="7039601" y="1703388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ctr"/>
              <a:r>
                <a:rPr lang="en-US" sz="1450" b="1"/>
                <a:t>2013</a:t>
              </a:r>
              <a:endParaRPr lang="en-US" sz="1450" b="1"/>
            </a:p>
          </p:txBody>
        </p:sp>
        <p:sp>
          <p:nvSpPr>
            <p:cNvPr id="52" name="任意多边形: 形状 11"/>
            <p:cNvSpPr/>
            <p:nvPr/>
          </p:nvSpPr>
          <p:spPr bwMode="auto">
            <a:xfrm rot="5400000">
              <a:off x="8420740" y="1764219"/>
              <a:ext cx="245547" cy="247403"/>
            </a:xfrm>
            <a:custGeom>
              <a:avLst/>
              <a:gdLst>
                <a:gd name="T0" fmla="*/ 573 w 602"/>
                <a:gd name="T1" fmla="*/ 219 h 609"/>
                <a:gd name="T2" fmla="*/ 573 w 602"/>
                <a:gd name="T3" fmla="*/ 219 h 609"/>
                <a:gd name="T4" fmla="*/ 544 w 602"/>
                <a:gd name="T5" fmla="*/ 219 h 609"/>
                <a:gd name="T6" fmla="*/ 530 w 602"/>
                <a:gd name="T7" fmla="*/ 219 h 609"/>
                <a:gd name="T8" fmla="*/ 452 w 602"/>
                <a:gd name="T9" fmla="*/ 219 h 609"/>
                <a:gd name="T10" fmla="*/ 424 w 602"/>
                <a:gd name="T11" fmla="*/ 191 h 609"/>
                <a:gd name="T12" fmla="*/ 452 w 602"/>
                <a:gd name="T13" fmla="*/ 162 h 609"/>
                <a:gd name="T14" fmla="*/ 502 w 602"/>
                <a:gd name="T15" fmla="*/ 162 h 609"/>
                <a:gd name="T16" fmla="*/ 297 w 602"/>
                <a:gd name="T17" fmla="*/ 56 h 609"/>
                <a:gd name="T18" fmla="*/ 57 w 602"/>
                <a:gd name="T19" fmla="*/ 304 h 609"/>
                <a:gd name="T20" fmla="*/ 28 w 602"/>
                <a:gd name="T21" fmla="*/ 332 h 609"/>
                <a:gd name="T22" fmla="*/ 0 w 602"/>
                <a:gd name="T23" fmla="*/ 304 h 609"/>
                <a:gd name="T24" fmla="*/ 0 w 602"/>
                <a:gd name="T25" fmla="*/ 304 h 609"/>
                <a:gd name="T26" fmla="*/ 297 w 602"/>
                <a:gd name="T27" fmla="*/ 0 h 609"/>
                <a:gd name="T28" fmla="*/ 544 w 602"/>
                <a:gd name="T29" fmla="*/ 127 h 609"/>
                <a:gd name="T30" fmla="*/ 544 w 602"/>
                <a:gd name="T31" fmla="*/ 78 h 609"/>
                <a:gd name="T32" fmla="*/ 573 w 602"/>
                <a:gd name="T33" fmla="*/ 49 h 609"/>
                <a:gd name="T34" fmla="*/ 601 w 602"/>
                <a:gd name="T35" fmla="*/ 78 h 609"/>
                <a:gd name="T36" fmla="*/ 601 w 602"/>
                <a:gd name="T37" fmla="*/ 191 h 609"/>
                <a:gd name="T38" fmla="*/ 573 w 602"/>
                <a:gd name="T39" fmla="*/ 219 h 609"/>
                <a:gd name="T40" fmla="*/ 28 w 602"/>
                <a:gd name="T41" fmla="*/ 389 h 609"/>
                <a:gd name="T42" fmla="*/ 28 w 602"/>
                <a:gd name="T43" fmla="*/ 389 h 609"/>
                <a:gd name="T44" fmla="*/ 148 w 602"/>
                <a:gd name="T45" fmla="*/ 389 h 609"/>
                <a:gd name="T46" fmla="*/ 177 w 602"/>
                <a:gd name="T47" fmla="*/ 417 h 609"/>
                <a:gd name="T48" fmla="*/ 148 w 602"/>
                <a:gd name="T49" fmla="*/ 445 h 609"/>
                <a:gd name="T50" fmla="*/ 99 w 602"/>
                <a:gd name="T51" fmla="*/ 445 h 609"/>
                <a:gd name="T52" fmla="*/ 297 w 602"/>
                <a:gd name="T53" fmla="*/ 551 h 609"/>
                <a:gd name="T54" fmla="*/ 544 w 602"/>
                <a:gd name="T55" fmla="*/ 304 h 609"/>
                <a:gd name="T56" fmla="*/ 573 w 602"/>
                <a:gd name="T57" fmla="*/ 276 h 609"/>
                <a:gd name="T58" fmla="*/ 601 w 602"/>
                <a:gd name="T59" fmla="*/ 304 h 609"/>
                <a:gd name="T60" fmla="*/ 601 w 602"/>
                <a:gd name="T61" fmla="*/ 304 h 609"/>
                <a:gd name="T62" fmla="*/ 297 w 602"/>
                <a:gd name="T63" fmla="*/ 608 h 609"/>
                <a:gd name="T64" fmla="*/ 57 w 602"/>
                <a:gd name="T65" fmla="*/ 480 h 609"/>
                <a:gd name="T66" fmla="*/ 57 w 602"/>
                <a:gd name="T67" fmla="*/ 530 h 609"/>
                <a:gd name="T68" fmla="*/ 28 w 602"/>
                <a:gd name="T69" fmla="*/ 558 h 609"/>
                <a:gd name="T70" fmla="*/ 0 w 602"/>
                <a:gd name="T71" fmla="*/ 530 h 609"/>
                <a:gd name="T72" fmla="*/ 0 w 602"/>
                <a:gd name="T73" fmla="*/ 417 h 609"/>
                <a:gd name="T74" fmla="*/ 28 w 602"/>
                <a:gd name="T75" fmla="*/ 38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609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703271" y="1392097"/>
              <a:ext cx="369727" cy="733410"/>
              <a:chOff x="14684500" y="2780664"/>
              <a:chExt cx="714690" cy="141769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54" name="矩形: 圆顶角 13"/>
              <p:cNvSpPr/>
              <p:nvPr/>
            </p:nvSpPr>
            <p:spPr>
              <a:xfrm flipH="1">
                <a:off x="14684500" y="2780664"/>
                <a:ext cx="346279" cy="14176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任意多边形: 形状 14"/>
              <p:cNvSpPr/>
              <p:nvPr/>
            </p:nvSpPr>
            <p:spPr bwMode="auto">
              <a:xfrm>
                <a:off x="15031470" y="3336273"/>
                <a:ext cx="367720" cy="492348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9040565" y="1594338"/>
              <a:ext cx="1823079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 smtClean="0">
                  <a:sym typeface="+mn-ea"/>
                </a:rPr>
                <a:t>兰亭集市</a:t>
              </a:r>
              <a:endParaRPr lang="zh-CN" altLang="en-US" sz="2400" dirty="0" smtClean="0">
                <a:sym typeface="+mn-ea"/>
              </a:endParaRPr>
            </a:p>
          </p:txBody>
        </p:sp>
        <p:sp>
          <p:nvSpPr>
            <p:cNvPr id="57" name="Freeform: Shape 11"/>
            <p:cNvSpPr>
              <a:spLocks noChangeAspect="1"/>
            </p:cNvSpPr>
            <p:nvPr/>
          </p:nvSpPr>
          <p:spPr bwMode="auto">
            <a:xfrm>
              <a:off x="8375006" y="2459049"/>
              <a:ext cx="322343" cy="275507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Freeform: Shape 12"/>
            <p:cNvSpPr>
              <a:spLocks noChangeAspect="1"/>
            </p:cNvSpPr>
            <p:nvPr/>
          </p:nvSpPr>
          <p:spPr bwMode="auto">
            <a:xfrm>
              <a:off x="8374927" y="1616658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36429" y="1983740"/>
            <a:ext cx="4538871" cy="1550989"/>
            <a:chOff x="7029947" y="1392097"/>
            <a:chExt cx="3833697" cy="1557700"/>
          </a:xfrm>
        </p:grpSpPr>
        <p:sp>
          <p:nvSpPr>
            <p:cNvPr id="60" name="椭圆 59"/>
            <p:cNvSpPr/>
            <p:nvPr/>
          </p:nvSpPr>
          <p:spPr>
            <a:xfrm rot="5400000">
              <a:off x="8238898" y="2320712"/>
              <a:ext cx="609901" cy="62077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1" name="文本框 2"/>
            <p:cNvSpPr txBox="1"/>
            <p:nvPr/>
          </p:nvSpPr>
          <p:spPr>
            <a:xfrm>
              <a:off x="7029947" y="2503684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ctr"/>
              <a:r>
                <a:rPr lang="en-US" sz="1450" b="1" dirty="0" smtClean="0"/>
                <a:t>2012</a:t>
              </a:r>
              <a:endParaRPr lang="en-US" sz="1450" b="1" dirty="0"/>
            </a:p>
          </p:txBody>
        </p:sp>
        <p:sp>
          <p:nvSpPr>
            <p:cNvPr id="62" name="文本框 3"/>
            <p:cNvSpPr txBox="1"/>
            <p:nvPr/>
          </p:nvSpPr>
          <p:spPr>
            <a:xfrm>
              <a:off x="8956895" y="2437778"/>
              <a:ext cx="1823079" cy="3852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/>
                <a:t>速卖通，</a:t>
              </a:r>
              <a:r>
                <a:rPr lang="en-US" altLang="zh-CN" sz="2400"/>
                <a:t>ebay</a:t>
              </a:r>
              <a:endParaRPr lang="en-US" altLang="zh-CN" sz="2400"/>
            </a:p>
          </p:txBody>
        </p:sp>
        <p:sp>
          <p:nvSpPr>
            <p:cNvPr id="63" name="矩形 62"/>
            <p:cNvSpPr/>
            <p:nvPr/>
          </p:nvSpPr>
          <p:spPr>
            <a:xfrm rot="5400000">
              <a:off x="7474199" y="2541621"/>
              <a:ext cx="637748" cy="178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4" name="任意多边形: 形状 5"/>
            <p:cNvSpPr/>
            <p:nvPr/>
          </p:nvSpPr>
          <p:spPr bwMode="auto">
            <a:xfrm>
              <a:off x="7882766" y="2503747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椭圆 64"/>
            <p:cNvSpPr/>
            <p:nvPr/>
          </p:nvSpPr>
          <p:spPr>
            <a:xfrm rot="5400000">
              <a:off x="8238897" y="1496081"/>
              <a:ext cx="609901" cy="62077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6" name="文本框 10"/>
            <p:cNvSpPr txBox="1"/>
            <p:nvPr/>
          </p:nvSpPr>
          <p:spPr>
            <a:xfrm>
              <a:off x="7039601" y="1703388"/>
              <a:ext cx="431222" cy="2308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7500"/>
            </a:bodyPr>
            <a:lstStyle/>
            <a:p>
              <a:pPr algn="ctr"/>
              <a:r>
                <a:rPr lang="en-US" sz="1450" b="1"/>
                <a:t>2010</a:t>
              </a:r>
              <a:endParaRPr lang="en-US" sz="1450" b="1"/>
            </a:p>
          </p:txBody>
        </p:sp>
        <p:sp>
          <p:nvSpPr>
            <p:cNvPr id="67" name="任意多边形: 形状 11"/>
            <p:cNvSpPr/>
            <p:nvPr/>
          </p:nvSpPr>
          <p:spPr bwMode="auto">
            <a:xfrm rot="5400000">
              <a:off x="8420740" y="1764219"/>
              <a:ext cx="245547" cy="247403"/>
            </a:xfrm>
            <a:custGeom>
              <a:avLst/>
              <a:gdLst>
                <a:gd name="T0" fmla="*/ 573 w 602"/>
                <a:gd name="T1" fmla="*/ 219 h 609"/>
                <a:gd name="T2" fmla="*/ 573 w 602"/>
                <a:gd name="T3" fmla="*/ 219 h 609"/>
                <a:gd name="T4" fmla="*/ 544 w 602"/>
                <a:gd name="T5" fmla="*/ 219 h 609"/>
                <a:gd name="T6" fmla="*/ 530 w 602"/>
                <a:gd name="T7" fmla="*/ 219 h 609"/>
                <a:gd name="T8" fmla="*/ 452 w 602"/>
                <a:gd name="T9" fmla="*/ 219 h 609"/>
                <a:gd name="T10" fmla="*/ 424 w 602"/>
                <a:gd name="T11" fmla="*/ 191 h 609"/>
                <a:gd name="T12" fmla="*/ 452 w 602"/>
                <a:gd name="T13" fmla="*/ 162 h 609"/>
                <a:gd name="T14" fmla="*/ 502 w 602"/>
                <a:gd name="T15" fmla="*/ 162 h 609"/>
                <a:gd name="T16" fmla="*/ 297 w 602"/>
                <a:gd name="T17" fmla="*/ 56 h 609"/>
                <a:gd name="T18" fmla="*/ 57 w 602"/>
                <a:gd name="T19" fmla="*/ 304 h 609"/>
                <a:gd name="T20" fmla="*/ 28 w 602"/>
                <a:gd name="T21" fmla="*/ 332 h 609"/>
                <a:gd name="T22" fmla="*/ 0 w 602"/>
                <a:gd name="T23" fmla="*/ 304 h 609"/>
                <a:gd name="T24" fmla="*/ 0 w 602"/>
                <a:gd name="T25" fmla="*/ 304 h 609"/>
                <a:gd name="T26" fmla="*/ 297 w 602"/>
                <a:gd name="T27" fmla="*/ 0 h 609"/>
                <a:gd name="T28" fmla="*/ 544 w 602"/>
                <a:gd name="T29" fmla="*/ 127 h 609"/>
                <a:gd name="T30" fmla="*/ 544 w 602"/>
                <a:gd name="T31" fmla="*/ 78 h 609"/>
                <a:gd name="T32" fmla="*/ 573 w 602"/>
                <a:gd name="T33" fmla="*/ 49 h 609"/>
                <a:gd name="T34" fmla="*/ 601 w 602"/>
                <a:gd name="T35" fmla="*/ 78 h 609"/>
                <a:gd name="T36" fmla="*/ 601 w 602"/>
                <a:gd name="T37" fmla="*/ 191 h 609"/>
                <a:gd name="T38" fmla="*/ 573 w 602"/>
                <a:gd name="T39" fmla="*/ 219 h 609"/>
                <a:gd name="T40" fmla="*/ 28 w 602"/>
                <a:gd name="T41" fmla="*/ 389 h 609"/>
                <a:gd name="T42" fmla="*/ 28 w 602"/>
                <a:gd name="T43" fmla="*/ 389 h 609"/>
                <a:gd name="T44" fmla="*/ 148 w 602"/>
                <a:gd name="T45" fmla="*/ 389 h 609"/>
                <a:gd name="T46" fmla="*/ 177 w 602"/>
                <a:gd name="T47" fmla="*/ 417 h 609"/>
                <a:gd name="T48" fmla="*/ 148 w 602"/>
                <a:gd name="T49" fmla="*/ 445 h 609"/>
                <a:gd name="T50" fmla="*/ 99 w 602"/>
                <a:gd name="T51" fmla="*/ 445 h 609"/>
                <a:gd name="T52" fmla="*/ 297 w 602"/>
                <a:gd name="T53" fmla="*/ 551 h 609"/>
                <a:gd name="T54" fmla="*/ 544 w 602"/>
                <a:gd name="T55" fmla="*/ 304 h 609"/>
                <a:gd name="T56" fmla="*/ 573 w 602"/>
                <a:gd name="T57" fmla="*/ 276 h 609"/>
                <a:gd name="T58" fmla="*/ 601 w 602"/>
                <a:gd name="T59" fmla="*/ 304 h 609"/>
                <a:gd name="T60" fmla="*/ 601 w 602"/>
                <a:gd name="T61" fmla="*/ 304 h 609"/>
                <a:gd name="T62" fmla="*/ 297 w 602"/>
                <a:gd name="T63" fmla="*/ 608 h 609"/>
                <a:gd name="T64" fmla="*/ 57 w 602"/>
                <a:gd name="T65" fmla="*/ 480 h 609"/>
                <a:gd name="T66" fmla="*/ 57 w 602"/>
                <a:gd name="T67" fmla="*/ 530 h 609"/>
                <a:gd name="T68" fmla="*/ 28 w 602"/>
                <a:gd name="T69" fmla="*/ 558 h 609"/>
                <a:gd name="T70" fmla="*/ 0 w 602"/>
                <a:gd name="T71" fmla="*/ 530 h 609"/>
                <a:gd name="T72" fmla="*/ 0 w 602"/>
                <a:gd name="T73" fmla="*/ 417 h 609"/>
                <a:gd name="T74" fmla="*/ 28 w 602"/>
                <a:gd name="T75" fmla="*/ 38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609">
                  <a:moveTo>
                    <a:pt x="573" y="219"/>
                  </a:moveTo>
                  <a:lnTo>
                    <a:pt x="573" y="219"/>
                  </a:lnTo>
                  <a:cubicBezTo>
                    <a:pt x="544" y="219"/>
                    <a:pt x="544" y="219"/>
                    <a:pt x="544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452" y="219"/>
                    <a:pt x="452" y="219"/>
                    <a:pt x="452" y="219"/>
                  </a:cubicBezTo>
                  <a:cubicBezTo>
                    <a:pt x="431" y="219"/>
                    <a:pt x="424" y="205"/>
                    <a:pt x="424" y="191"/>
                  </a:cubicBezTo>
                  <a:cubicBezTo>
                    <a:pt x="424" y="177"/>
                    <a:pt x="431" y="162"/>
                    <a:pt x="45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452" y="99"/>
                    <a:pt x="382" y="56"/>
                    <a:pt x="297" y="56"/>
                  </a:cubicBezTo>
                  <a:cubicBezTo>
                    <a:pt x="163" y="56"/>
                    <a:pt x="57" y="169"/>
                    <a:pt x="57" y="304"/>
                  </a:cubicBezTo>
                  <a:cubicBezTo>
                    <a:pt x="57" y="318"/>
                    <a:pt x="42" y="332"/>
                    <a:pt x="28" y="332"/>
                  </a:cubicBezTo>
                  <a:cubicBezTo>
                    <a:pt x="7" y="332"/>
                    <a:pt x="0" y="318"/>
                    <a:pt x="0" y="304"/>
                  </a:cubicBezTo>
                  <a:lnTo>
                    <a:pt x="0" y="304"/>
                  </a:lnTo>
                  <a:cubicBezTo>
                    <a:pt x="0" y="134"/>
                    <a:pt x="134" y="0"/>
                    <a:pt x="297" y="0"/>
                  </a:cubicBezTo>
                  <a:cubicBezTo>
                    <a:pt x="403" y="0"/>
                    <a:pt x="488" y="49"/>
                    <a:pt x="544" y="127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544" y="64"/>
                    <a:pt x="558" y="49"/>
                    <a:pt x="573" y="49"/>
                  </a:cubicBezTo>
                  <a:cubicBezTo>
                    <a:pt x="587" y="49"/>
                    <a:pt x="601" y="64"/>
                    <a:pt x="601" y="78"/>
                  </a:cubicBezTo>
                  <a:cubicBezTo>
                    <a:pt x="601" y="191"/>
                    <a:pt x="601" y="191"/>
                    <a:pt x="601" y="191"/>
                  </a:cubicBezTo>
                  <a:cubicBezTo>
                    <a:pt x="601" y="205"/>
                    <a:pt x="587" y="219"/>
                    <a:pt x="573" y="219"/>
                  </a:cubicBezTo>
                  <a:close/>
                  <a:moveTo>
                    <a:pt x="28" y="389"/>
                  </a:moveTo>
                  <a:lnTo>
                    <a:pt x="28" y="389"/>
                  </a:lnTo>
                  <a:cubicBezTo>
                    <a:pt x="148" y="389"/>
                    <a:pt x="148" y="389"/>
                    <a:pt x="148" y="389"/>
                  </a:cubicBezTo>
                  <a:cubicBezTo>
                    <a:pt x="163" y="389"/>
                    <a:pt x="177" y="403"/>
                    <a:pt x="177" y="417"/>
                  </a:cubicBezTo>
                  <a:cubicBezTo>
                    <a:pt x="177" y="431"/>
                    <a:pt x="163" y="445"/>
                    <a:pt x="148" y="445"/>
                  </a:cubicBezTo>
                  <a:cubicBezTo>
                    <a:pt x="99" y="445"/>
                    <a:pt x="99" y="445"/>
                    <a:pt x="99" y="445"/>
                  </a:cubicBezTo>
                  <a:cubicBezTo>
                    <a:pt x="141" y="509"/>
                    <a:pt x="219" y="551"/>
                    <a:pt x="297" y="551"/>
                  </a:cubicBezTo>
                  <a:cubicBezTo>
                    <a:pt x="431" y="551"/>
                    <a:pt x="544" y="438"/>
                    <a:pt x="544" y="304"/>
                  </a:cubicBezTo>
                  <a:cubicBezTo>
                    <a:pt x="544" y="290"/>
                    <a:pt x="558" y="276"/>
                    <a:pt x="573" y="276"/>
                  </a:cubicBezTo>
                  <a:cubicBezTo>
                    <a:pt x="587" y="276"/>
                    <a:pt x="601" y="290"/>
                    <a:pt x="601" y="304"/>
                  </a:cubicBezTo>
                  <a:lnTo>
                    <a:pt x="601" y="304"/>
                  </a:lnTo>
                  <a:cubicBezTo>
                    <a:pt x="601" y="473"/>
                    <a:pt x="466" y="608"/>
                    <a:pt x="297" y="608"/>
                  </a:cubicBezTo>
                  <a:cubicBezTo>
                    <a:pt x="198" y="608"/>
                    <a:pt x="106" y="558"/>
                    <a:pt x="57" y="480"/>
                  </a:cubicBezTo>
                  <a:cubicBezTo>
                    <a:pt x="57" y="530"/>
                    <a:pt x="57" y="530"/>
                    <a:pt x="57" y="530"/>
                  </a:cubicBezTo>
                  <a:cubicBezTo>
                    <a:pt x="57" y="544"/>
                    <a:pt x="42" y="558"/>
                    <a:pt x="28" y="558"/>
                  </a:cubicBezTo>
                  <a:cubicBezTo>
                    <a:pt x="7" y="558"/>
                    <a:pt x="0" y="544"/>
                    <a:pt x="0" y="530"/>
                  </a:cubicBezTo>
                  <a:cubicBezTo>
                    <a:pt x="0" y="417"/>
                    <a:pt x="0" y="417"/>
                    <a:pt x="0" y="417"/>
                  </a:cubicBezTo>
                  <a:cubicBezTo>
                    <a:pt x="0" y="403"/>
                    <a:pt x="7" y="389"/>
                    <a:pt x="28" y="389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7703271" y="1392097"/>
              <a:ext cx="369727" cy="733410"/>
              <a:chOff x="14684500" y="2780664"/>
              <a:chExt cx="714690" cy="1417699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69" name="矩形: 圆顶角 13"/>
              <p:cNvSpPr/>
              <p:nvPr/>
            </p:nvSpPr>
            <p:spPr>
              <a:xfrm flipH="1">
                <a:off x="14684500" y="2780664"/>
                <a:ext cx="346279" cy="14176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任意多边形: 形状 14"/>
              <p:cNvSpPr/>
              <p:nvPr/>
            </p:nvSpPr>
            <p:spPr bwMode="auto">
              <a:xfrm>
                <a:off x="15031470" y="3336273"/>
                <a:ext cx="367720" cy="492348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9040565" y="1594338"/>
              <a:ext cx="1823079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 smtClean="0">
                  <a:sym typeface="+mn-ea"/>
                </a:rPr>
                <a:t>敦煌</a:t>
              </a:r>
              <a:endParaRPr lang="zh-CN" altLang="en-US" sz="2400" dirty="0" smtClean="0">
                <a:sym typeface="+mn-ea"/>
              </a:endParaRPr>
            </a:p>
          </p:txBody>
        </p:sp>
        <p:sp>
          <p:nvSpPr>
            <p:cNvPr id="72" name="Freeform: Shape 11"/>
            <p:cNvSpPr>
              <a:spLocks noChangeAspect="1"/>
            </p:cNvSpPr>
            <p:nvPr/>
          </p:nvSpPr>
          <p:spPr bwMode="auto">
            <a:xfrm>
              <a:off x="8375006" y="2459049"/>
              <a:ext cx="322343" cy="275507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Freeform: Shape 12"/>
            <p:cNvSpPr>
              <a:spLocks noChangeAspect="1"/>
            </p:cNvSpPr>
            <p:nvPr/>
          </p:nvSpPr>
          <p:spPr bwMode="auto">
            <a:xfrm>
              <a:off x="8374927" y="1616658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9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9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9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9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9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9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0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00025" y="419100"/>
            <a:ext cx="5381625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 err="1" smtClean="0"/>
              <a:t>Aliexpress</a:t>
            </a:r>
            <a:r>
              <a:rPr lang="zh-CN" altLang="en-US" sz="54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54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endParaRPr lang="zh-CN" altLang="en-US" sz="5400" b="1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2085974"/>
            <a:ext cx="80200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速卖通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正式上线于2010年4月，是阿里巴巴旗下在线交易平台，俗称“国际版淘宝”。全球速卖通面向海外买家，主要客户群体为俄罗斯，欧美和巴西。</a:t>
            </a:r>
            <a:endParaRPr lang="en-US" altLang="zh-CN" sz="2800" dirty="0" smtClean="0"/>
          </a:p>
          <a:p>
            <a:endParaRPr lang="zh-CN" altLang="en-US" sz="2800" dirty="0" smtClean="0"/>
          </a:p>
          <a:p>
            <a:r>
              <a:rPr lang="zh-CN" altLang="en-US" sz="2800" dirty="0" smtClean="0"/>
              <a:t>速卖通最早可以个人免费入驻，一个身份证可以入驻</a:t>
            </a:r>
            <a:r>
              <a:rPr lang="en-US" altLang="zh-CN" sz="2800" dirty="0" smtClean="0"/>
              <a:t>6</a:t>
            </a:r>
            <a:r>
              <a:rPr lang="zh-CN" altLang="en-US" sz="2800" dirty="0" smtClean="0"/>
              <a:t>个店铺。现在的店铺升级，平台更加规范化，只能企业入驻，并且需要注册品牌。平台需要缴纳店铺年费。</a:t>
            </a:r>
            <a:endParaRPr lang="zh-CN" altLang="en-US" sz="2800" dirty="0" smtClean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3710" y="218440"/>
            <a:ext cx="256159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>
          <a:xfrm>
            <a:off x="440715" y="1753829"/>
            <a:ext cx="11064875" cy="2066925"/>
            <a:chOff x="440715" y="1753829"/>
            <a:chExt cx="11064875" cy="2066925"/>
          </a:xfrm>
        </p:grpSpPr>
        <p:sp>
          <p:nvSpPr>
            <p:cNvPr id="9" name="Cross 48"/>
            <p:cNvSpPr/>
            <p:nvPr/>
          </p:nvSpPr>
          <p:spPr>
            <a:xfrm>
              <a:off x="10883290" y="3198454"/>
              <a:ext cx="622300" cy="622300"/>
            </a:xfrm>
            <a:prstGeom prst="plus">
              <a:avLst>
                <a:gd name="adj" fmla="val 42526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" name="Cross 49"/>
            <p:cNvSpPr/>
            <p:nvPr/>
          </p:nvSpPr>
          <p:spPr>
            <a:xfrm>
              <a:off x="440715" y="1753829"/>
              <a:ext cx="206375" cy="206375"/>
            </a:xfrm>
            <a:prstGeom prst="plus">
              <a:avLst>
                <a:gd name="adj" fmla="val 42526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52525" y="1609725"/>
            <a:ext cx="9496425" cy="604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 smtClean="0"/>
              <a:t>1、每个速卖通账号只准选取一个经营范围经营，并可在该经营范围下 经营一个或多个经营大类。</a:t>
            </a:r>
            <a:endParaRPr lang="zh-CN" altLang="en-US" sz="2400" dirty="0" smtClean="0"/>
          </a:p>
          <a:p>
            <a:pPr algn="l">
              <a:lnSpc>
                <a:spcPct val="150000"/>
              </a:lnSpc>
            </a:pPr>
            <a:r>
              <a:rPr lang="zh-CN" altLang="en-US" sz="2400" dirty="0" smtClean="0"/>
              <a:t>2、年费按照经营大类收取，入驻不同经营大类需分别缴纳年费。同一经营大类下，年费只缴纳一份。</a:t>
            </a:r>
            <a:endParaRPr lang="zh-CN" altLang="en-US" sz="2400" dirty="0" smtClean="0"/>
          </a:p>
          <a:p>
            <a:pPr algn="l">
              <a:lnSpc>
                <a:spcPct val="150000"/>
              </a:lnSpc>
            </a:pPr>
            <a:r>
              <a:rPr lang="zh-CN" altLang="en-US" sz="2400" dirty="0" smtClean="0"/>
              <a:t>3、每个经营大类分设几个主营类目，每次可申请一个主营类目，若要经营一个经营大类下的多个主营类目，可分多次申请。</a:t>
            </a:r>
            <a:endParaRPr lang="zh-CN" altLang="en-US" sz="2400" dirty="0" smtClean="0"/>
          </a:p>
          <a:p>
            <a:pPr algn="l">
              <a:lnSpc>
                <a:spcPct val="150000"/>
              </a:lnSpc>
            </a:pPr>
            <a:r>
              <a:rPr lang="zh-CN" altLang="en-US" sz="2400" dirty="0" smtClean="0"/>
              <a:t>4、特殊类目（Special   Category）不单独开放招商，而采取随附准入制度，即只要卖家获准加入任一经营大类，即可获得特殊类（Special   Category）的商品经营权限;</a:t>
            </a:r>
            <a:endParaRPr lang="zh-CN" altLang="en-US" sz="2400" dirty="0" smtClean="0"/>
          </a:p>
          <a:p>
            <a:pPr algn="l">
              <a:lnSpc>
                <a:spcPct val="150000"/>
              </a:lnSpc>
            </a:pPr>
            <a:r>
              <a:rPr lang="zh-CN" altLang="en-US" sz="2400" dirty="0" smtClean="0"/>
              <a:t>  </a:t>
            </a:r>
            <a:endParaRPr lang="zh-CN" altLang="en-US" sz="2400" dirty="0" smtClean="0"/>
          </a:p>
          <a:p>
            <a:pPr algn="l">
              <a:lnSpc>
                <a:spcPct val="150000"/>
              </a:lnSpc>
            </a:pP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1021542"/>
            <a:chOff x="0" y="0"/>
            <a:chExt cx="19200" cy="2213"/>
          </a:xfrm>
        </p:grpSpPr>
        <p:sp>
          <p:nvSpPr>
            <p:cNvPr id="16" name="矩形 15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77" y="76"/>
              <a:ext cx="8724" cy="2136"/>
              <a:chOff x="713" y="129"/>
              <a:chExt cx="8724" cy="2136"/>
            </a:xfrm>
          </p:grpSpPr>
          <p:sp>
            <p:nvSpPr>
              <p:cNvPr id="18" name="文本框 23"/>
              <p:cNvSpPr txBox="1"/>
              <p:nvPr/>
            </p:nvSpPr>
            <p:spPr>
              <a:xfrm>
                <a:off x="713" y="129"/>
                <a:ext cx="8724" cy="2136"/>
              </a:xfrm>
              <a:prstGeom prst="rect">
                <a:avLst/>
              </a:prstGeom>
              <a:noFill/>
            </p:spPr>
            <p:txBody>
              <a:bodyPr wrap="square">
                <a:normAutofit fontScale="80000"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6000" b="1" dirty="0" err="1" smtClean="0">
                    <a:sym typeface="+mn-ea"/>
                  </a:rPr>
                  <a:t>Aliexpress</a:t>
                </a:r>
                <a:endParaRPr lang="zh-CN" altLang="en-US" sz="6000" b="1" dirty="0">
                  <a:latin typeface="Arial Black" panose="020B0A04020102020204" charset="0"/>
                  <a:ea typeface="宋体" panose="02010600030101010101" pitchFamily="2" charset="-122"/>
                  <a:cs typeface="Arial Black" panose="020B0A04020102020204" charset="0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6000" y="540"/>
                <a:ext cx="0" cy="123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40755" y="90805"/>
            <a:ext cx="1960880" cy="8750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82000" y="0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说明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28"/>
          <p:cNvSpPr txBox="1"/>
          <p:nvPr/>
        </p:nvSpPr>
        <p:spPr>
          <a:xfrm>
            <a:off x="236036" y="476101"/>
            <a:ext cx="569392" cy="473586"/>
          </a:xfrm>
          <a:prstGeom prst="rect">
            <a:avLst/>
          </a:prstGeom>
          <a:noFill/>
        </p:spPr>
        <p:txBody>
          <a:bodyPr wrap="none" lIns="117208" tIns="58604" rIns="117208" bIns="58604">
            <a:prstTxWarp prst="textPlain">
              <a:avLst/>
            </a:prstTxWarp>
            <a:normAutofit fontScale="55000" lnSpcReduction="20000"/>
          </a:bodyPr>
          <a:lstStyle/>
          <a:p>
            <a:r>
              <a:rPr lang="en-US" sz="4800" dirty="0"/>
              <a:t>“</a:t>
            </a:r>
            <a:endParaRPr lang="en-US" sz="4800" dirty="0"/>
          </a:p>
        </p:txBody>
      </p:sp>
      <p:sp>
        <p:nvSpPr>
          <p:cNvPr id="26" name="标题 1"/>
          <p:cNvSpPr txBox="1"/>
          <p:nvPr/>
        </p:nvSpPr>
        <p:spPr>
          <a:xfrm>
            <a:off x="960271" y="472083"/>
            <a:ext cx="9898230" cy="511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ym typeface="+mn-ea"/>
              </a:rPr>
              <a:t>速卖通2018年度各类目技术服务费年费及考核一览表</a:t>
            </a:r>
            <a:endParaRPr lang="zh-CN" altLang="en-US" sz="3200" b="1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68730" y="1009015"/>
            <a:ext cx="8469630" cy="5865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39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28"/>
          <p:cNvSpPr txBox="1"/>
          <p:nvPr/>
        </p:nvSpPr>
        <p:spPr>
          <a:xfrm>
            <a:off x="236036" y="476101"/>
            <a:ext cx="569392" cy="473586"/>
          </a:xfrm>
          <a:prstGeom prst="rect">
            <a:avLst/>
          </a:prstGeom>
          <a:noFill/>
        </p:spPr>
        <p:txBody>
          <a:bodyPr wrap="none" lIns="117208" tIns="58604" rIns="117208" bIns="58604">
            <a:prstTxWarp prst="textPlain">
              <a:avLst/>
            </a:prstTxWarp>
            <a:normAutofit fontScale="55000" lnSpcReduction="20000"/>
          </a:bodyPr>
          <a:lstStyle/>
          <a:p>
            <a:r>
              <a:rPr lang="en-US" sz="4800" dirty="0"/>
              <a:t>“</a:t>
            </a:r>
            <a:endParaRPr lang="en-US" sz="4800" dirty="0"/>
          </a:p>
        </p:txBody>
      </p:sp>
      <p:sp>
        <p:nvSpPr>
          <p:cNvPr id="26" name="标题 1"/>
          <p:cNvSpPr txBox="1"/>
          <p:nvPr/>
        </p:nvSpPr>
        <p:spPr>
          <a:xfrm>
            <a:off x="960271" y="472083"/>
            <a:ext cx="9898230" cy="5111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sym typeface="+mn-ea"/>
              </a:rPr>
              <a:t>速卖通2018年度各类目技术服务费年费及考核一览表</a:t>
            </a:r>
            <a:endParaRPr lang="zh-CN" altLang="en-US" sz="3200" b="1" dirty="0"/>
          </a:p>
        </p:txBody>
      </p:sp>
      <p:pic>
        <p:nvPicPr>
          <p:cNvPr id="5" name="内容占位符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38935" y="1009650"/>
            <a:ext cx="7495540" cy="569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39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7"/>
          <p:cNvGrpSpPr/>
          <p:nvPr/>
        </p:nvGrpSpPr>
        <p:grpSpPr>
          <a:xfrm>
            <a:off x="2461846" y="0"/>
            <a:ext cx="7302460" cy="3434861"/>
            <a:chOff x="2461846" y="0"/>
            <a:chExt cx="7302460" cy="3434861"/>
          </a:xfrm>
        </p:grpSpPr>
        <p:cxnSp>
          <p:nvCxnSpPr>
            <p:cNvPr id="34" name="直接连接符 33"/>
            <p:cNvCxnSpPr/>
            <p:nvPr/>
          </p:nvCxnSpPr>
          <p:spPr>
            <a:xfrm flipH="1" flipV="1">
              <a:off x="2461846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4877306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flipV="1">
              <a:off x="7248919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flipV="1">
              <a:off x="9720459" y="0"/>
              <a:ext cx="43847" cy="3434861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" y="5750560"/>
            <a:ext cx="12192000" cy="10953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0" y="0"/>
            <a:ext cx="12192000" cy="1021542"/>
            <a:chOff x="0" y="0"/>
            <a:chExt cx="19200" cy="2213"/>
          </a:xfrm>
        </p:grpSpPr>
        <p:sp>
          <p:nvSpPr>
            <p:cNvPr id="16" name="矩形 15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877" y="76"/>
              <a:ext cx="8724" cy="2136"/>
              <a:chOff x="713" y="129"/>
              <a:chExt cx="8724" cy="2136"/>
            </a:xfrm>
          </p:grpSpPr>
          <p:sp>
            <p:nvSpPr>
              <p:cNvPr id="18" name="文本框 23"/>
              <p:cNvSpPr txBox="1"/>
              <p:nvPr/>
            </p:nvSpPr>
            <p:spPr>
              <a:xfrm>
                <a:off x="713" y="129"/>
                <a:ext cx="8724" cy="2136"/>
              </a:xfrm>
              <a:prstGeom prst="rect">
                <a:avLst/>
              </a:prstGeom>
              <a:noFill/>
            </p:spPr>
            <p:txBody>
              <a:bodyPr wrap="square">
                <a:normAutofit fontScale="80000"/>
              </a:bodyPr>
              <a:p>
                <a:pPr>
                  <a:lnSpc>
                    <a:spcPct val="120000"/>
                  </a:lnSpc>
                </a:pPr>
                <a:r>
                  <a:rPr lang="en-US" altLang="zh-CN" sz="6000" b="1" dirty="0" err="1" smtClean="0">
                    <a:sym typeface="+mn-ea"/>
                  </a:rPr>
                  <a:t>Aliexpress</a:t>
                </a:r>
                <a:endParaRPr lang="zh-CN" altLang="en-US" sz="6000" b="1" dirty="0">
                  <a:latin typeface="Arial Black" panose="020B0A04020102020204" charset="0"/>
                  <a:ea typeface="宋体" panose="02010600030101010101" pitchFamily="2" charset="-122"/>
                  <a:cs typeface="Arial Black" panose="020B0A04020102020204" charset="0"/>
                </a:endParaRP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6000" y="540"/>
                <a:ext cx="0" cy="123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0755" y="90805"/>
            <a:ext cx="1960880" cy="875030"/>
          </a:xfrm>
          <a:prstGeom prst="rect">
            <a:avLst/>
          </a:prstGeom>
        </p:spPr>
      </p:pic>
      <p:sp>
        <p:nvSpPr>
          <p:cNvPr id="24" name="TextBox 40"/>
          <p:cNvSpPr txBox="1"/>
          <p:nvPr/>
        </p:nvSpPr>
        <p:spPr>
          <a:xfrm>
            <a:off x="619125" y="1314450"/>
            <a:ext cx="106013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AutoNum type="arabicPeriod"/>
            </a:pPr>
            <a:r>
              <a:rPr lang="zh-CN" altLang="en-US" sz="2400" dirty="0" smtClean="0">
                <a:solidFill>
                  <a:schemeClr val="bg1"/>
                </a:solidFill>
              </a:rPr>
              <a:t>覆盖广 流量大：覆盖</a:t>
            </a:r>
            <a:r>
              <a:rPr lang="en-US" altLang="zh-CN" sz="2400" dirty="0" smtClean="0">
                <a:solidFill>
                  <a:schemeClr val="bg1"/>
                </a:solidFill>
              </a:rPr>
              <a:t>220</a:t>
            </a:r>
            <a:r>
              <a:rPr lang="zh-CN" altLang="en-US" sz="2400" dirty="0" smtClean="0">
                <a:solidFill>
                  <a:schemeClr val="bg1"/>
                </a:solidFill>
              </a:rPr>
              <a:t>个国家和地区的海外买家，每天的买家流量超过</a:t>
            </a:r>
            <a:r>
              <a:rPr lang="en-US" altLang="zh-CN" sz="2400" dirty="0" smtClean="0">
                <a:solidFill>
                  <a:schemeClr val="bg1"/>
                </a:solidFill>
              </a:rPr>
              <a:t>5000</a:t>
            </a:r>
            <a:r>
              <a:rPr lang="zh-CN" altLang="en-US" sz="2400" dirty="0" smtClean="0">
                <a:solidFill>
                  <a:schemeClr val="bg1"/>
                </a:solidFill>
              </a:rPr>
              <a:t>万，最高峰值达到一亿，成为中国最大的电商平台。类目覆盖服装服饰、</a:t>
            </a:r>
            <a:r>
              <a:rPr lang="en-US" altLang="zh-CN" sz="2400" dirty="0" smtClean="0">
                <a:solidFill>
                  <a:schemeClr val="bg1"/>
                </a:solidFill>
              </a:rPr>
              <a:t>3C</a:t>
            </a:r>
            <a:r>
              <a:rPr lang="zh-CN" altLang="en-US" sz="2400" dirty="0" smtClean="0">
                <a:solidFill>
                  <a:schemeClr val="bg1"/>
                </a:solidFill>
              </a:rPr>
              <a:t>、家居、饰品等</a:t>
            </a:r>
            <a:r>
              <a:rPr lang="en-US" altLang="zh-CN" sz="2400" dirty="0" smtClean="0">
                <a:solidFill>
                  <a:schemeClr val="bg1"/>
                </a:solidFill>
              </a:rPr>
              <a:t>30</a:t>
            </a:r>
            <a:r>
              <a:rPr lang="zh-CN" altLang="en-US" sz="2400" dirty="0" smtClean="0">
                <a:solidFill>
                  <a:schemeClr val="bg1"/>
                </a:solidFill>
              </a:rPr>
              <a:t>个一级行业类目，成为目前产品品类最丰富的平台之一。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400" dirty="0" smtClean="0">
                <a:solidFill>
                  <a:schemeClr val="bg1"/>
                </a:solidFill>
              </a:rPr>
              <a:t>交易流程简便：买卖双方的订单生成、发货、收货、支付全在线上完成。</a:t>
            </a:r>
            <a:endParaRPr lang="zh-CN" altLang="en-US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400" dirty="0" smtClean="0">
                <a:solidFill>
                  <a:schemeClr val="bg1"/>
                </a:solidFill>
              </a:rPr>
              <a:t>上架不收费，只收取交易额佣金，并且佣金较低。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400" dirty="0" smtClean="0">
                <a:solidFill>
                  <a:schemeClr val="bg1"/>
                </a:solidFill>
              </a:rPr>
              <a:t>物流商选择自由：速卖通上有三类物流，分别是邮政大小包、速卖通合作物流以及商业物流。卖家发货时，可以自由选择物流。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400" dirty="0" smtClean="0">
                <a:solidFill>
                  <a:schemeClr val="bg1"/>
                </a:solidFill>
              </a:rPr>
              <a:t>价格为王：价格低优势就大。</a:t>
            </a:r>
            <a:endParaRPr lang="zh-CN" altLang="en-US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zh-CN" altLang="zh-CN" sz="2400" dirty="0" smtClean="0">
                <a:solidFill>
                  <a:schemeClr val="bg1"/>
                </a:solidFill>
              </a:rPr>
              <a:t>接受支付方式众多：</a:t>
            </a:r>
            <a:endParaRPr lang="zh-CN" altLang="zh-CN" sz="2400" b="1" dirty="0" smtClean="0">
              <a:solidFill>
                <a:schemeClr val="bg1"/>
              </a:solidFill>
            </a:endParaRPr>
          </a:p>
          <a:p>
            <a:endParaRPr lang="zh-CN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88375" y="115570"/>
            <a:ext cx="20193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优势</a:t>
            </a:r>
            <a:endParaRPr lang="zh-CN" alt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1021080"/>
            <a:chOff x="0" y="0"/>
            <a:chExt cx="19200" cy="1608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0"/>
              <a:ext cx="19200" cy="1609"/>
              <a:chOff x="0" y="0"/>
              <a:chExt cx="19200" cy="2213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3877" y="76"/>
                <a:ext cx="8724" cy="2136"/>
                <a:chOff x="713" y="129"/>
                <a:chExt cx="8724" cy="2136"/>
              </a:xfrm>
            </p:grpSpPr>
            <p:sp>
              <p:nvSpPr>
                <p:cNvPr id="18" name="文本框 23"/>
                <p:cNvSpPr txBox="1"/>
                <p:nvPr/>
              </p:nvSpPr>
              <p:spPr>
                <a:xfrm>
                  <a:off x="713" y="129"/>
                  <a:ext cx="8724" cy="2136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 err="1" smtClean="0">
                      <a:sym typeface="+mn-ea"/>
                    </a:rPr>
                    <a:t>Aliexpress</a:t>
                  </a:r>
                  <a:endParaRPr lang="zh-CN" altLang="en-US" sz="6000" b="1" dirty="0">
                    <a:latin typeface="Arial Black" panose="020B0A04020102020204" charset="0"/>
                    <a:ea typeface="宋体" panose="02010600030101010101" pitchFamily="2" charset="-122"/>
                    <a:cs typeface="Arial Black" panose="020B0A04020102020204" charset="0"/>
                  </a:endParaRPr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513" y="143"/>
              <a:ext cx="3088" cy="1378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0" y="1059180"/>
            <a:ext cx="1190244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竞争激烈。由于进入门槛低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因此在速卖通上从事相关业务的卖家数目众多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同类产品经营者多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价格竞争激烈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市场的价格空间更低。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每单成交量和成交金额太少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卖家投入精力与得到回报的性价比不高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因此有些传统国际贸易公司不屑于做这种跨境零售业务。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国际物流的瓶颈限制明显。产品单价便宜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大部分商家选择走中国邮政小包。容易出现运输慢、查件困难、丢件率高等情况。若选择商业快递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则商品运费高昂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大大降低商品的国际竞争性。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速卖通业务的卖家被迫过分依赖速卖通平台。由于速卖通业务的卖家是在速卖通平台上开店铺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发布产品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因此最终成交的订单多少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完全依赖商品、店铺的平台曝光量。曝光量大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成交的概率就大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但商品、店铺的曝光量受速卖通规则及速卖通的后台数据系统所影响。有时卖家会因平台数据不稳定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店铺、产品曝光量莫名其妙锐减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直接影响其订单量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最终却无法解决问题。对平台的依赖性过强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,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不利于企业的自身发展。</a:t>
            </a:r>
            <a:endParaRPr lang="zh-CN" alt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48040" y="34925"/>
            <a:ext cx="186690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宋体" panose="02010600030101010101" pitchFamily="2" charset="-122"/>
              </a:rPr>
              <a:t>劣势</a:t>
            </a:r>
            <a:endParaRPr lang="zh-CN" altLang="en-US" sz="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03|</a:t>
            </a:r>
            <a:r>
              <a:rPr lang="en-US" altLang="zh-CN" sz="4800" b="1" dirty="0" smtClean="0">
                <a:sym typeface="+mn-ea"/>
              </a:rPr>
              <a:t>LAZADA</a:t>
            </a:r>
            <a:r>
              <a:rPr lang="en-US" altLang="zh-CN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4800" b="1" spc="600" dirty="0" smtClean="0">
              <a:solidFill>
                <a:schemeClr val="bg1"/>
              </a:solidFill>
              <a:latin typeface="+mn-lt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>
          <a:xfrm>
            <a:off x="246772" y="1862290"/>
            <a:ext cx="11621378" cy="4213114"/>
            <a:chOff x="829518" y="1610986"/>
            <a:chExt cx="10463564" cy="3793370"/>
          </a:xfrm>
        </p:grpSpPr>
        <p:grpSp>
          <p:nvGrpSpPr>
            <p:cNvPr id="4" name="组合 17"/>
            <p:cNvGrpSpPr/>
            <p:nvPr/>
          </p:nvGrpSpPr>
          <p:grpSpPr>
            <a:xfrm>
              <a:off x="829518" y="1610986"/>
              <a:ext cx="10463564" cy="3793370"/>
              <a:chOff x="296115" y="1587688"/>
              <a:chExt cx="11501636" cy="4169702"/>
            </a:xfrm>
          </p:grpSpPr>
          <p:grpSp>
            <p:nvGrpSpPr>
              <p:cNvPr id="5" name="组合 26"/>
              <p:cNvGrpSpPr>
                <a:grpSpLocks noChangeAspect="1"/>
              </p:cNvGrpSpPr>
              <p:nvPr/>
            </p:nvGrpSpPr>
            <p:grpSpPr>
              <a:xfrm>
                <a:off x="296115" y="1587688"/>
                <a:ext cx="5416115" cy="4169702"/>
                <a:chOff x="1790425" y="2588743"/>
                <a:chExt cx="3585947" cy="2760710"/>
              </a:xfrm>
              <a:solidFill>
                <a:schemeClr val="accent1"/>
              </a:solidFill>
            </p:grpSpPr>
            <p:sp>
              <p:nvSpPr>
                <p:cNvPr id="43" name="任意多边形: 形状 2"/>
                <p:cNvSpPr/>
                <p:nvPr/>
              </p:nvSpPr>
              <p:spPr bwMode="auto">
                <a:xfrm>
                  <a:off x="1790425" y="407945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4" name="任意多边形: 形状 3"/>
                <p:cNvSpPr/>
                <p:nvPr/>
              </p:nvSpPr>
              <p:spPr bwMode="auto">
                <a:xfrm>
                  <a:off x="4168284" y="2593615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5" name="任意多边形: 形状 4"/>
                <p:cNvSpPr/>
                <p:nvPr/>
              </p:nvSpPr>
              <p:spPr bwMode="auto">
                <a:xfrm>
                  <a:off x="4856799" y="5011532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6" name="任意多边形: 形状 5"/>
                <p:cNvSpPr/>
                <p:nvPr/>
              </p:nvSpPr>
              <p:spPr bwMode="auto">
                <a:xfrm>
                  <a:off x="1815391" y="2588743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6" name="组合 27"/>
              <p:cNvGrpSpPr>
                <a:grpSpLocks noChangeAspect="1"/>
              </p:cNvGrpSpPr>
              <p:nvPr/>
            </p:nvGrpSpPr>
            <p:grpSpPr>
              <a:xfrm>
                <a:off x="6330173" y="1629861"/>
                <a:ext cx="5467578" cy="3754921"/>
                <a:chOff x="6045326" y="2615775"/>
                <a:chExt cx="3706127" cy="2545225"/>
              </a:xfrm>
              <a:solidFill>
                <a:schemeClr val="accent2"/>
              </a:solidFill>
            </p:grpSpPr>
            <p:sp>
              <p:nvSpPr>
                <p:cNvPr id="39" name="任意多边形: 形状 8"/>
                <p:cNvSpPr/>
                <p:nvPr/>
              </p:nvSpPr>
              <p:spPr bwMode="auto">
                <a:xfrm>
                  <a:off x="6045326" y="3144030"/>
                  <a:ext cx="465835" cy="1528763"/>
                </a:xfrm>
                <a:custGeom>
                  <a:avLst/>
                  <a:gdLst>
                    <a:gd name="T0" fmla="*/ 25 w 209"/>
                    <a:gd name="T1" fmla="*/ 340 h 679"/>
                    <a:gd name="T2" fmla="*/ 209 w 209"/>
                    <a:gd name="T3" fmla="*/ 29 h 679"/>
                    <a:gd name="T4" fmla="*/ 209 w 209"/>
                    <a:gd name="T5" fmla="*/ 0 h 679"/>
                    <a:gd name="T6" fmla="*/ 0 w 209"/>
                    <a:gd name="T7" fmla="*/ 340 h 679"/>
                    <a:gd name="T8" fmla="*/ 209 w 209"/>
                    <a:gd name="T9" fmla="*/ 679 h 679"/>
                    <a:gd name="T10" fmla="*/ 209 w 209"/>
                    <a:gd name="T11" fmla="*/ 651 h 679"/>
                    <a:gd name="T12" fmla="*/ 25 w 209"/>
                    <a:gd name="T13" fmla="*/ 340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679">
                      <a:moveTo>
                        <a:pt x="25" y="340"/>
                      </a:moveTo>
                      <a:cubicBezTo>
                        <a:pt x="25" y="206"/>
                        <a:pt x="97" y="89"/>
                        <a:pt x="209" y="29"/>
                      </a:cubicBezTo>
                      <a:cubicBezTo>
                        <a:pt x="209" y="0"/>
                        <a:pt x="209" y="0"/>
                        <a:pt x="209" y="0"/>
                      </a:cubicBezTo>
                      <a:cubicBezTo>
                        <a:pt x="85" y="63"/>
                        <a:pt x="0" y="192"/>
                        <a:pt x="0" y="340"/>
                      </a:cubicBezTo>
                      <a:cubicBezTo>
                        <a:pt x="0" y="488"/>
                        <a:pt x="85" y="617"/>
                        <a:pt x="209" y="679"/>
                      </a:cubicBezTo>
                      <a:cubicBezTo>
                        <a:pt x="209" y="651"/>
                        <a:pt x="209" y="651"/>
                        <a:pt x="209" y="651"/>
                      </a:cubicBezTo>
                      <a:cubicBezTo>
                        <a:pt x="97" y="590"/>
                        <a:pt x="25" y="474"/>
                        <a:pt x="25" y="3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0" name="任意多边形: 形状 9"/>
                <p:cNvSpPr/>
                <p:nvPr/>
              </p:nvSpPr>
              <p:spPr bwMode="auto">
                <a:xfrm>
                  <a:off x="9206198" y="3124899"/>
                  <a:ext cx="545255" cy="1544637"/>
                </a:xfrm>
                <a:custGeom>
                  <a:avLst/>
                  <a:gdLst>
                    <a:gd name="T0" fmla="*/ 216 w 216"/>
                    <a:gd name="T1" fmla="*/ 343 h 686"/>
                    <a:gd name="T2" fmla="*/ 0 w 216"/>
                    <a:gd name="T3" fmla="*/ 0 h 686"/>
                    <a:gd name="T4" fmla="*/ 0 w 216"/>
                    <a:gd name="T5" fmla="*/ 28 h 686"/>
                    <a:gd name="T6" fmla="*/ 191 w 216"/>
                    <a:gd name="T7" fmla="*/ 343 h 686"/>
                    <a:gd name="T8" fmla="*/ 0 w 216"/>
                    <a:gd name="T9" fmla="*/ 657 h 686"/>
                    <a:gd name="T10" fmla="*/ 0 w 216"/>
                    <a:gd name="T11" fmla="*/ 686 h 686"/>
                    <a:gd name="T12" fmla="*/ 216 w 216"/>
                    <a:gd name="T13" fmla="*/ 343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" h="686">
                      <a:moveTo>
                        <a:pt x="216" y="343"/>
                      </a:moveTo>
                      <a:cubicBezTo>
                        <a:pt x="216" y="192"/>
                        <a:pt x="128" y="62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16" y="88"/>
                        <a:pt x="191" y="206"/>
                        <a:pt x="191" y="343"/>
                      </a:cubicBezTo>
                      <a:cubicBezTo>
                        <a:pt x="191" y="479"/>
                        <a:pt x="116" y="598"/>
                        <a:pt x="0" y="657"/>
                      </a:cubicBezTo>
                      <a:cubicBezTo>
                        <a:pt x="0" y="686"/>
                        <a:pt x="0" y="686"/>
                        <a:pt x="0" y="686"/>
                      </a:cubicBezTo>
                      <a:cubicBezTo>
                        <a:pt x="128" y="624"/>
                        <a:pt x="216" y="494"/>
                        <a:pt x="216" y="3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1" name="任意多边形: 形状 10"/>
                <p:cNvSpPr/>
                <p:nvPr/>
              </p:nvSpPr>
              <p:spPr bwMode="auto">
                <a:xfrm>
                  <a:off x="7649268" y="4856200"/>
                  <a:ext cx="463550" cy="304800"/>
                </a:xfrm>
                <a:custGeom>
                  <a:avLst/>
                  <a:gdLst>
                    <a:gd name="T0" fmla="*/ 0 w 206"/>
                    <a:gd name="T1" fmla="*/ 43 h 136"/>
                    <a:gd name="T2" fmla="*/ 43 w 206"/>
                    <a:gd name="T3" fmla="*/ 0 h 136"/>
                    <a:gd name="T4" fmla="*/ 88 w 206"/>
                    <a:gd name="T5" fmla="*/ 49 h 136"/>
                    <a:gd name="T6" fmla="*/ 21 w 206"/>
                    <a:gd name="T7" fmla="*/ 136 h 136"/>
                    <a:gd name="T8" fmla="*/ 16 w 206"/>
                    <a:gd name="T9" fmla="*/ 128 h 136"/>
                    <a:gd name="T10" fmla="*/ 65 w 206"/>
                    <a:gd name="T11" fmla="*/ 78 h 136"/>
                    <a:gd name="T12" fmla="*/ 40 w 206"/>
                    <a:gd name="T13" fmla="*/ 87 h 136"/>
                    <a:gd name="T14" fmla="*/ 0 w 206"/>
                    <a:gd name="T15" fmla="*/ 43 h 136"/>
                    <a:gd name="T16" fmla="*/ 118 w 206"/>
                    <a:gd name="T17" fmla="*/ 43 h 136"/>
                    <a:gd name="T18" fmla="*/ 161 w 206"/>
                    <a:gd name="T19" fmla="*/ 0 h 136"/>
                    <a:gd name="T20" fmla="*/ 206 w 206"/>
                    <a:gd name="T21" fmla="*/ 49 h 136"/>
                    <a:gd name="T22" fmla="*/ 140 w 206"/>
                    <a:gd name="T23" fmla="*/ 136 h 136"/>
                    <a:gd name="T24" fmla="*/ 135 w 206"/>
                    <a:gd name="T25" fmla="*/ 128 h 136"/>
                    <a:gd name="T26" fmla="*/ 183 w 206"/>
                    <a:gd name="T27" fmla="*/ 78 h 136"/>
                    <a:gd name="T28" fmla="*/ 158 w 206"/>
                    <a:gd name="T29" fmla="*/ 87 h 136"/>
                    <a:gd name="T30" fmla="*/ 118 w 206"/>
                    <a:gd name="T3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6" h="136">
                      <a:moveTo>
                        <a:pt x="0" y="43"/>
                      </a:moveTo>
                      <a:cubicBezTo>
                        <a:pt x="0" y="15"/>
                        <a:pt x="25" y="0"/>
                        <a:pt x="43" y="0"/>
                      </a:cubicBezTo>
                      <a:cubicBezTo>
                        <a:pt x="61" y="0"/>
                        <a:pt x="88" y="17"/>
                        <a:pt x="88" y="49"/>
                      </a:cubicBezTo>
                      <a:cubicBezTo>
                        <a:pt x="88" y="98"/>
                        <a:pt x="49" y="133"/>
                        <a:pt x="21" y="136"/>
                      </a:cubicBezTo>
                      <a:cubicBezTo>
                        <a:pt x="19" y="133"/>
                        <a:pt x="16" y="128"/>
                        <a:pt x="16" y="128"/>
                      </a:cubicBezTo>
                      <a:cubicBezTo>
                        <a:pt x="29" y="123"/>
                        <a:pt x="63" y="99"/>
                        <a:pt x="65" y="78"/>
                      </a:cubicBezTo>
                      <a:cubicBezTo>
                        <a:pt x="55" y="84"/>
                        <a:pt x="51" y="87"/>
                        <a:pt x="40" y="87"/>
                      </a:cubicBezTo>
                      <a:cubicBezTo>
                        <a:pt x="16" y="87"/>
                        <a:pt x="0" y="65"/>
                        <a:pt x="0" y="43"/>
                      </a:cubicBezTo>
                      <a:close/>
                      <a:moveTo>
                        <a:pt x="118" y="43"/>
                      </a:moveTo>
                      <a:cubicBezTo>
                        <a:pt x="118" y="15"/>
                        <a:pt x="144" y="0"/>
                        <a:pt x="161" y="0"/>
                      </a:cubicBezTo>
                      <a:cubicBezTo>
                        <a:pt x="179" y="0"/>
                        <a:pt x="206" y="17"/>
                        <a:pt x="206" y="49"/>
                      </a:cubicBezTo>
                      <a:cubicBezTo>
                        <a:pt x="206" y="98"/>
                        <a:pt x="167" y="133"/>
                        <a:pt x="140" y="136"/>
                      </a:cubicBezTo>
                      <a:cubicBezTo>
                        <a:pt x="138" y="133"/>
                        <a:pt x="135" y="128"/>
                        <a:pt x="135" y="128"/>
                      </a:cubicBezTo>
                      <a:cubicBezTo>
                        <a:pt x="147" y="123"/>
                        <a:pt x="181" y="99"/>
                        <a:pt x="183" y="78"/>
                      </a:cubicBezTo>
                      <a:cubicBezTo>
                        <a:pt x="174" y="84"/>
                        <a:pt x="170" y="87"/>
                        <a:pt x="158" y="87"/>
                      </a:cubicBezTo>
                      <a:cubicBezTo>
                        <a:pt x="135" y="87"/>
                        <a:pt x="118" y="65"/>
                        <a:pt x="118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2" name="任意多边形: 形状 11"/>
                <p:cNvSpPr/>
                <p:nvPr/>
              </p:nvSpPr>
              <p:spPr bwMode="auto">
                <a:xfrm>
                  <a:off x="7636488" y="2615775"/>
                  <a:ext cx="463550" cy="307975"/>
                </a:xfrm>
                <a:custGeom>
                  <a:avLst/>
                  <a:gdLst>
                    <a:gd name="T0" fmla="*/ 206 w 206"/>
                    <a:gd name="T1" fmla="*/ 94 h 137"/>
                    <a:gd name="T2" fmla="*/ 163 w 206"/>
                    <a:gd name="T3" fmla="*/ 137 h 137"/>
                    <a:gd name="T4" fmla="*/ 118 w 206"/>
                    <a:gd name="T5" fmla="*/ 88 h 137"/>
                    <a:gd name="T6" fmla="*/ 185 w 206"/>
                    <a:gd name="T7" fmla="*/ 0 h 137"/>
                    <a:gd name="T8" fmla="*/ 190 w 206"/>
                    <a:gd name="T9" fmla="*/ 9 h 137"/>
                    <a:gd name="T10" fmla="*/ 141 w 206"/>
                    <a:gd name="T11" fmla="*/ 59 h 137"/>
                    <a:gd name="T12" fmla="*/ 166 w 206"/>
                    <a:gd name="T13" fmla="*/ 50 h 137"/>
                    <a:gd name="T14" fmla="*/ 206 w 206"/>
                    <a:gd name="T15" fmla="*/ 94 h 137"/>
                    <a:gd name="T16" fmla="*/ 88 w 206"/>
                    <a:gd name="T17" fmla="*/ 94 h 137"/>
                    <a:gd name="T18" fmla="*/ 45 w 206"/>
                    <a:gd name="T19" fmla="*/ 137 h 137"/>
                    <a:gd name="T20" fmla="*/ 0 w 206"/>
                    <a:gd name="T21" fmla="*/ 88 h 137"/>
                    <a:gd name="T22" fmla="*/ 67 w 206"/>
                    <a:gd name="T23" fmla="*/ 0 h 137"/>
                    <a:gd name="T24" fmla="*/ 71 w 206"/>
                    <a:gd name="T25" fmla="*/ 9 h 137"/>
                    <a:gd name="T26" fmla="*/ 23 w 206"/>
                    <a:gd name="T27" fmla="*/ 59 h 137"/>
                    <a:gd name="T28" fmla="*/ 48 w 206"/>
                    <a:gd name="T29" fmla="*/ 50 h 137"/>
                    <a:gd name="T30" fmla="*/ 88 w 206"/>
                    <a:gd name="T31" fmla="*/ 94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6" h="137">
                      <a:moveTo>
                        <a:pt x="206" y="94"/>
                      </a:moveTo>
                      <a:cubicBezTo>
                        <a:pt x="206" y="122"/>
                        <a:pt x="181" y="137"/>
                        <a:pt x="163" y="137"/>
                      </a:cubicBezTo>
                      <a:cubicBezTo>
                        <a:pt x="145" y="137"/>
                        <a:pt x="118" y="119"/>
                        <a:pt x="118" y="88"/>
                      </a:cubicBezTo>
                      <a:cubicBezTo>
                        <a:pt x="118" y="39"/>
                        <a:pt x="157" y="4"/>
                        <a:pt x="185" y="0"/>
                      </a:cubicBezTo>
                      <a:cubicBezTo>
                        <a:pt x="187" y="4"/>
                        <a:pt x="190" y="9"/>
                        <a:pt x="190" y="9"/>
                      </a:cubicBezTo>
                      <a:cubicBezTo>
                        <a:pt x="177" y="14"/>
                        <a:pt x="143" y="38"/>
                        <a:pt x="141" y="59"/>
                      </a:cubicBezTo>
                      <a:cubicBezTo>
                        <a:pt x="151" y="53"/>
                        <a:pt x="155" y="50"/>
                        <a:pt x="166" y="50"/>
                      </a:cubicBezTo>
                      <a:cubicBezTo>
                        <a:pt x="190" y="50"/>
                        <a:pt x="206" y="72"/>
                        <a:pt x="206" y="94"/>
                      </a:cubicBezTo>
                      <a:close/>
                      <a:moveTo>
                        <a:pt x="88" y="94"/>
                      </a:moveTo>
                      <a:cubicBezTo>
                        <a:pt x="88" y="122"/>
                        <a:pt x="62" y="137"/>
                        <a:pt x="45" y="137"/>
                      </a:cubicBezTo>
                      <a:cubicBezTo>
                        <a:pt x="27" y="137"/>
                        <a:pt x="0" y="119"/>
                        <a:pt x="0" y="88"/>
                      </a:cubicBezTo>
                      <a:cubicBezTo>
                        <a:pt x="0" y="39"/>
                        <a:pt x="39" y="4"/>
                        <a:pt x="67" y="0"/>
                      </a:cubicBezTo>
                      <a:cubicBezTo>
                        <a:pt x="69" y="4"/>
                        <a:pt x="71" y="9"/>
                        <a:pt x="71" y="9"/>
                      </a:cubicBezTo>
                      <a:cubicBezTo>
                        <a:pt x="59" y="14"/>
                        <a:pt x="25" y="38"/>
                        <a:pt x="23" y="59"/>
                      </a:cubicBezTo>
                      <a:cubicBezTo>
                        <a:pt x="32" y="53"/>
                        <a:pt x="36" y="50"/>
                        <a:pt x="48" y="50"/>
                      </a:cubicBezTo>
                      <a:cubicBezTo>
                        <a:pt x="71" y="50"/>
                        <a:pt x="88" y="72"/>
                        <a:pt x="88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sp>
          <p:nvSpPr>
            <p:cNvPr id="23" name="矩形 22"/>
            <p:cNvSpPr/>
            <p:nvPr/>
          </p:nvSpPr>
          <p:spPr>
            <a:xfrm>
              <a:off x="1165325" y="2224036"/>
              <a:ext cx="3978733" cy="270145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r>
                <a:rPr lang="zh-CN" altLang="en-US" sz="2400" dirty="0" smtClean="0"/>
                <a:t>Lazada于2012年3月推出，是东南亚最大的购物网站之一，在印度尼西亚、马来西亚、菲律宾、新加坡、泰国 、以及 越南 设有分支机构。Lazada同时在香港、韩国、英国、以及俄罗斯设有办事处。</a:t>
              </a:r>
              <a:endParaRPr lang="zh-CN" altLang="en-US" sz="2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7047940" y="2292644"/>
              <a:ext cx="3461588" cy="21525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r>
                <a:rPr lang="zh-CN" altLang="en-US" dirty="0" smtClean="0"/>
                <a:t>Lazada为东南亚电子商务的领头公司。顾客可以通过移动装置或电脑网站访问该平台，该平台同时也提供了包括货到付款在内的多种付款方式，提供全面顾客服务和免费退货服务，而且零售商通过一个零售渠道可以简单、直接接触到6个国家中约5.5亿的顾客</a:t>
              </a:r>
              <a:r>
                <a:rPr lang="zh-CN" altLang="en-US" sz="900" dirty="0" smtClean="0"/>
                <a:t>。</a:t>
              </a:r>
              <a:endParaRPr lang="zh-CN" altLang="en-US" sz="900" dirty="0"/>
            </a:p>
          </p:txBody>
        </p:sp>
      </p:grpSp>
      <p:sp>
        <p:nvSpPr>
          <p:cNvPr id="47" name="文本框 23"/>
          <p:cNvSpPr txBox="1"/>
          <p:nvPr/>
        </p:nvSpPr>
        <p:spPr>
          <a:xfrm>
            <a:off x="312855" y="226378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b="1" dirty="0" smtClean="0"/>
              <a:t>LAZADA</a:t>
            </a:r>
            <a:endParaRPr lang="zh-CN" altLang="en-US" sz="5400" b="1" dirty="0"/>
          </a:p>
        </p:txBody>
      </p:sp>
      <p:cxnSp>
        <p:nvCxnSpPr>
          <p:cNvPr id="49" name="直接连接符 48"/>
          <p:cNvCxnSpPr/>
          <p:nvPr/>
        </p:nvCxnSpPr>
        <p:spPr>
          <a:xfrm>
            <a:off x="3810000" y="342900"/>
            <a:ext cx="0" cy="7810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95788" y="343424"/>
            <a:ext cx="2928937" cy="10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1472565"/>
            <a:chOff x="0" y="0"/>
            <a:chExt cx="19200" cy="3102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9200" cy="3102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文本框 23"/>
            <p:cNvSpPr txBox="1"/>
            <p:nvPr/>
          </p:nvSpPr>
          <p:spPr>
            <a:xfrm>
              <a:off x="572" y="275"/>
              <a:ext cx="6873" cy="2137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5400" b="1" dirty="0" smtClean="0"/>
                <a:t>LAZADA</a:t>
              </a:r>
              <a:endParaRPr lang="zh-CN" altLang="en-US" sz="5400" b="1" dirty="0"/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6000" y="540"/>
              <a:ext cx="0" cy="123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923" y="541"/>
              <a:ext cx="4612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表格 8"/>
          <p:cNvGraphicFramePr/>
          <p:nvPr/>
        </p:nvGraphicFramePr>
        <p:xfrm>
          <a:off x="0" y="1473200"/>
          <a:ext cx="12181840" cy="543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7825"/>
                <a:gridCol w="5454015"/>
              </a:tblGrid>
              <a:tr h="393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优势</a:t>
                      </a:r>
                      <a:endParaRPr lang="zh-CN" altLang="en-US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劣势</a:t>
                      </a:r>
                      <a:endParaRPr lang="zh-CN" altLang="en-US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30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1.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东南亚第一大在线商城：6个站点，约3000万产品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覆盖超过15个品类。产品只需要上架到马来西亚站点，平台自动更新到其他5个站点。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退货流程繁琐：如果出现退货，货物会先退回lazada香港仓库，再由香港仓库退回。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5530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2.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只需一张合同，卖家即可进入6个市场。在卖家中心的集中式账户管理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缺乏给力的ERP软件支持。目前为止，还没有Lazada官方认可支持的ERP软件。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9658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3.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全面的消费者支援，包括使用当地语言的免费顾客服务。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物流方式单一：Lazada的订单并不是想走什么渠道都可以，必须使用lazada官方物流-LGS，</a:t>
                      </a:r>
                      <a:endParaRPr 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物流费用会增加</a:t>
                      </a:r>
                      <a:endParaRPr 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554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4.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卓越的物流能力，中国卖家可以将包裹寄到位于深圳和义乌的LGS分拣中心。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4.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平台支持货到付款，妥投率相对较低。</a:t>
                      </a:r>
                      <a:endParaRPr 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7473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5.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得到全球最大的零售公司——阿里巴巴集团支持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5.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Lazada财务对账流水较复杂，卖家对账流程通常会遇到问题，无法明了地查看每一单对应的所有费用。</a:t>
                      </a:r>
                      <a:endParaRPr 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5530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平台活动多：5大促销活动，促销期间，销量大幅提升。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6.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后台全英文操作，需要有一定英文基础</a:t>
                      </a:r>
                      <a:endParaRPr lang="zh-CN" sz="1400" b="0">
                        <a:solidFill>
                          <a:srgbClr val="000000"/>
                        </a:solidFill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11156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7.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Lazada提供多种支付方式：Cash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on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Delivery（现金）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Credit/Debit Card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（信用卡/储蓄卡）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Paypal/AMEX 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ea typeface="宋体" panose="02010600030101010101" pitchFamily="2" charset="-122"/>
                          <a:sym typeface="+mn-ea"/>
                        </a:rPr>
                        <a:t>（贝宝/美国运通）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sym typeface="+mn-ea"/>
                        </a:rPr>
                        <a:t>HelloPay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                                                                      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MasterPass（万事达的MaserPass）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                                            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23"/>
          <p:cNvSpPr txBox="1"/>
          <p:nvPr/>
        </p:nvSpPr>
        <p:spPr>
          <a:xfrm>
            <a:off x="312855" y="226378"/>
            <a:ext cx="4364391" cy="13572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b="1" dirty="0" smtClean="0"/>
              <a:t>LAZADA</a:t>
            </a:r>
            <a:endParaRPr lang="zh-CN" altLang="en-US" sz="5400" b="1" dirty="0"/>
          </a:p>
        </p:txBody>
      </p:sp>
      <p:cxnSp>
        <p:nvCxnSpPr>
          <p:cNvPr id="49" name="直接连接符 48"/>
          <p:cNvCxnSpPr/>
          <p:nvPr/>
        </p:nvCxnSpPr>
        <p:spPr>
          <a:xfrm>
            <a:off x="3810000" y="342900"/>
            <a:ext cx="0" cy="7810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95788" y="343424"/>
            <a:ext cx="2928937" cy="10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" y="1583690"/>
            <a:ext cx="12216765" cy="5290820"/>
          </a:xfrm>
          <a:prstGeom prst="rect">
            <a:avLst/>
          </a:prstGeom>
        </p:spPr>
      </p:pic>
      <p:sp>
        <p:nvSpPr>
          <p:cNvPr id="228" name=" 228"/>
          <p:cNvSpPr/>
          <p:nvPr/>
        </p:nvSpPr>
        <p:spPr>
          <a:xfrm>
            <a:off x="8188325" y="343535"/>
            <a:ext cx="3002280" cy="792480"/>
          </a:xfrm>
          <a:prstGeom prst="wedgeRectCallout">
            <a:avLst>
              <a:gd name="adj1" fmla="val -33182"/>
              <a:gd name="adj2" fmla="val 864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55660" y="429260"/>
            <a:ext cx="2734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accent5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后台展示</a:t>
            </a:r>
            <a:endParaRPr lang="zh-CN" altLang="en-US" sz="4000" b="1">
              <a:solidFill>
                <a:schemeClr val="accent5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188325" y="343535"/>
            <a:ext cx="3002280" cy="792480"/>
            <a:chOff x="12895" y="541"/>
            <a:chExt cx="4728" cy="1248"/>
          </a:xfrm>
        </p:grpSpPr>
        <p:sp>
          <p:nvSpPr>
            <p:cNvPr id="11" name=" 228"/>
            <p:cNvSpPr/>
            <p:nvPr/>
          </p:nvSpPr>
          <p:spPr>
            <a:xfrm>
              <a:off x="12895" y="541"/>
              <a:ext cx="4728" cy="1248"/>
            </a:xfrm>
            <a:prstGeom prst="wedgeRectCallout">
              <a:avLst>
                <a:gd name="adj1" fmla="val -33182"/>
                <a:gd name="adj2" fmla="val 8646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316" y="676"/>
              <a:ext cx="4307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000" b="1">
                  <a:solidFill>
                    <a:schemeClr val="accent5">
                      <a:lumMod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后台展示</a:t>
              </a:r>
              <a:endParaRPr lang="zh-CN" altLang="en-US" sz="4000" b="1">
                <a:solidFill>
                  <a:schemeClr val="accent5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 txBox="1"/>
          <p:nvPr/>
        </p:nvSpPr>
        <p:spPr>
          <a:xfrm>
            <a:off x="5199184" y="1017053"/>
            <a:ext cx="185810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spc="600" dirty="0" smtClean="0"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54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Freeform: Shape 1"/>
          <p:cNvSpPr/>
          <p:nvPr/>
        </p:nvSpPr>
        <p:spPr bwMode="auto">
          <a:xfrm>
            <a:off x="1115695" y="2268220"/>
            <a:ext cx="1524000" cy="1738630"/>
          </a:xfrm>
          <a:custGeom>
            <a:avLst/>
            <a:gdLst>
              <a:gd name="T0" fmla="*/ 573 w 1146"/>
              <a:gd name="T1" fmla="*/ 0 h 1307"/>
              <a:gd name="T2" fmla="*/ 1146 w 1146"/>
              <a:gd name="T3" fmla="*/ 287 h 1307"/>
              <a:gd name="T4" fmla="*/ 1146 w 1146"/>
              <a:gd name="T5" fmla="*/ 1021 h 1307"/>
              <a:gd name="T6" fmla="*/ 573 w 1146"/>
              <a:gd name="T7" fmla="*/ 1307 h 1307"/>
              <a:gd name="T8" fmla="*/ 0 w 1146"/>
              <a:gd name="T9" fmla="*/ 1021 h 1307"/>
              <a:gd name="T10" fmla="*/ 0 w 1146"/>
              <a:gd name="T11" fmla="*/ 287 h 1307"/>
              <a:gd name="T12" fmla="*/ 573 w 1146"/>
              <a:gd name="T13" fmla="*/ 0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6" h="1307">
                <a:moveTo>
                  <a:pt x="573" y="0"/>
                </a:moveTo>
                <a:lnTo>
                  <a:pt x="1146" y="287"/>
                </a:lnTo>
                <a:lnTo>
                  <a:pt x="1146" y="1021"/>
                </a:lnTo>
                <a:lnTo>
                  <a:pt x="573" y="1307"/>
                </a:lnTo>
                <a:lnTo>
                  <a:pt x="0" y="1021"/>
                </a:lnTo>
                <a:lnTo>
                  <a:pt x="0" y="287"/>
                </a:lnTo>
                <a:lnTo>
                  <a:pt x="573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anchor="ctr"/>
          <a:lstStyle/>
          <a:p>
            <a:pPr algn="ctr"/>
          </a:p>
        </p:txBody>
      </p:sp>
      <p:sp>
        <p:nvSpPr>
          <p:cNvPr id="23" name="Freeform: Shape 2"/>
          <p:cNvSpPr/>
          <p:nvPr/>
        </p:nvSpPr>
        <p:spPr bwMode="auto">
          <a:xfrm>
            <a:off x="3034665" y="2266950"/>
            <a:ext cx="1524000" cy="1738630"/>
          </a:xfrm>
          <a:custGeom>
            <a:avLst/>
            <a:gdLst>
              <a:gd name="T0" fmla="*/ 573 w 1146"/>
              <a:gd name="T1" fmla="*/ 0 h 1307"/>
              <a:gd name="T2" fmla="*/ 1146 w 1146"/>
              <a:gd name="T3" fmla="*/ 287 h 1307"/>
              <a:gd name="T4" fmla="*/ 1146 w 1146"/>
              <a:gd name="T5" fmla="*/ 1021 h 1307"/>
              <a:gd name="T6" fmla="*/ 573 w 1146"/>
              <a:gd name="T7" fmla="*/ 1307 h 1307"/>
              <a:gd name="T8" fmla="*/ 0 w 1146"/>
              <a:gd name="T9" fmla="*/ 1021 h 1307"/>
              <a:gd name="T10" fmla="*/ 0 w 1146"/>
              <a:gd name="T11" fmla="*/ 287 h 1307"/>
              <a:gd name="T12" fmla="*/ 573 w 1146"/>
              <a:gd name="T13" fmla="*/ 0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6" h="1307">
                <a:moveTo>
                  <a:pt x="573" y="0"/>
                </a:moveTo>
                <a:lnTo>
                  <a:pt x="1146" y="287"/>
                </a:lnTo>
                <a:lnTo>
                  <a:pt x="1146" y="1021"/>
                </a:lnTo>
                <a:lnTo>
                  <a:pt x="573" y="1307"/>
                </a:lnTo>
                <a:lnTo>
                  <a:pt x="0" y="1021"/>
                </a:lnTo>
                <a:lnTo>
                  <a:pt x="0" y="287"/>
                </a:lnTo>
                <a:lnTo>
                  <a:pt x="573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txBody>
          <a:bodyPr anchor="ctr"/>
          <a:lstStyle/>
          <a:p>
            <a:pPr algn="ctr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15695" y="2859405"/>
            <a:ext cx="1524000" cy="6159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6095" y="2859405"/>
            <a:ext cx="1501775" cy="63055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715010" y="2237740"/>
            <a:ext cx="11108690" cy="2940050"/>
            <a:chOff x="1126" y="3524"/>
            <a:chExt cx="17494" cy="4630"/>
          </a:xfrm>
        </p:grpSpPr>
        <p:sp>
          <p:nvSpPr>
            <p:cNvPr id="21" name="Freeform: Shape 3"/>
            <p:cNvSpPr/>
            <p:nvPr/>
          </p:nvSpPr>
          <p:spPr bwMode="auto">
            <a:xfrm>
              <a:off x="10203" y="3524"/>
              <a:ext cx="2400" cy="2738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" name="Group 31"/>
            <p:cNvGrpSpPr/>
            <p:nvPr/>
          </p:nvGrpSpPr>
          <p:grpSpPr>
            <a:xfrm rot="0">
              <a:off x="15599" y="3619"/>
              <a:ext cx="2400" cy="2738"/>
              <a:chOff x="8877300" y="2834333"/>
              <a:chExt cx="1458180" cy="1663040"/>
            </a:xfrm>
          </p:grpSpPr>
          <p:sp>
            <p:nvSpPr>
              <p:cNvPr id="19" name="Freeform: Shape 4"/>
              <p:cNvSpPr/>
              <p:nvPr/>
            </p:nvSpPr>
            <p:spPr bwMode="auto">
              <a:xfrm>
                <a:off x="8877300" y="2834333"/>
                <a:ext cx="1458180" cy="1663040"/>
              </a:xfrm>
              <a:custGeom>
                <a:avLst/>
                <a:gdLst>
                  <a:gd name="T0" fmla="*/ 573 w 1146"/>
                  <a:gd name="T1" fmla="*/ 0 h 1307"/>
                  <a:gd name="T2" fmla="*/ 1146 w 1146"/>
                  <a:gd name="T3" fmla="*/ 287 h 1307"/>
                  <a:gd name="T4" fmla="*/ 1146 w 1146"/>
                  <a:gd name="T5" fmla="*/ 1021 h 1307"/>
                  <a:gd name="T6" fmla="*/ 573 w 1146"/>
                  <a:gd name="T7" fmla="*/ 1307 h 1307"/>
                  <a:gd name="T8" fmla="*/ 0 w 1146"/>
                  <a:gd name="T9" fmla="*/ 1021 h 1307"/>
                  <a:gd name="T10" fmla="*/ 0 w 1146"/>
                  <a:gd name="T11" fmla="*/ 287 h 1307"/>
                  <a:gd name="T12" fmla="*/ 573 w 1146"/>
                  <a:gd name="T13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6" h="1307">
                    <a:moveTo>
                      <a:pt x="573" y="0"/>
                    </a:moveTo>
                    <a:lnTo>
                      <a:pt x="1146" y="287"/>
                    </a:lnTo>
                    <a:lnTo>
                      <a:pt x="1146" y="1021"/>
                    </a:lnTo>
                    <a:lnTo>
                      <a:pt x="573" y="1307"/>
                    </a:lnTo>
                    <a:lnTo>
                      <a:pt x="0" y="1021"/>
                    </a:lnTo>
                    <a:lnTo>
                      <a:pt x="0" y="287"/>
                    </a:lnTo>
                    <a:lnTo>
                      <a:pt x="573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4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Freeform: Shape 13"/>
              <p:cNvSpPr/>
              <p:nvPr/>
            </p:nvSpPr>
            <p:spPr>
              <a:xfrm>
                <a:off x="9340962" y="3400425"/>
                <a:ext cx="530856" cy="530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 rot="0">
              <a:off x="1126" y="6744"/>
              <a:ext cx="3653" cy="1411"/>
              <a:chOff x="1726783" y="5001250"/>
              <a:chExt cx="2219218" cy="857260"/>
            </a:xfrm>
          </p:grpSpPr>
          <p:sp>
            <p:nvSpPr>
              <p:cNvPr id="17" name="TextBox 17"/>
              <p:cNvSpPr txBox="1"/>
              <p:nvPr/>
            </p:nvSpPr>
            <p:spPr bwMode="auto">
              <a:xfrm>
                <a:off x="1726783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亚马逊特点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平台优势，劣势分析</a:t>
                </a:r>
                <a:endParaRPr lang="zh-CN" altLang="en-US" sz="1000"/>
              </a:p>
            </p:txBody>
          </p:sp>
        </p:grpSp>
        <p:grpSp>
          <p:nvGrpSpPr>
            <p:cNvPr id="8" name="Group 19"/>
            <p:cNvGrpSpPr/>
            <p:nvPr/>
          </p:nvGrpSpPr>
          <p:grpSpPr>
            <a:xfrm rot="0">
              <a:off x="4158" y="6744"/>
              <a:ext cx="3643" cy="1411"/>
              <a:chOff x="1732858" y="5001250"/>
              <a:chExt cx="2213143" cy="857260"/>
            </a:xfrm>
          </p:grpSpPr>
          <p:sp>
            <p:nvSpPr>
              <p:cNvPr id="15" name="TextBox 2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速卖通平台特点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TextBox 2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ym typeface="+mn-ea"/>
                  </a:rPr>
                  <a:t>平台优势，劣势分析</a:t>
                </a:r>
                <a:endParaRPr lang="zh-CN" altLang="en-US" sz="1000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 rot="0">
              <a:off x="9582" y="6744"/>
              <a:ext cx="3643" cy="1411"/>
              <a:chOff x="1732858" y="5001250"/>
              <a:chExt cx="2213143" cy="857260"/>
            </a:xfrm>
          </p:grpSpPr>
          <p:sp>
            <p:nvSpPr>
              <p:cNvPr id="13" name="TextBox 2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zh-CN" sz="1400" b="1">
                    <a:solidFill>
                      <a:schemeClr val="accent3"/>
                    </a:solidFill>
                  </a:rPr>
                  <a:t>Wish</a:t>
                </a:r>
                <a:r>
                  <a:rPr lang="zh-CN" altLang="en-US" sz="1400" b="1">
                    <a:solidFill>
                      <a:schemeClr val="accent3"/>
                    </a:solidFill>
                  </a:rPr>
                  <a:t>平台特点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TextBox 2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ym typeface="+mn-ea"/>
                  </a:rPr>
                  <a:t>平台优势，劣势分析</a:t>
                </a:r>
                <a:endParaRPr lang="zh-CN" altLang="en-US" sz="1000"/>
              </a:p>
            </p:txBody>
          </p:sp>
        </p:grpSp>
        <p:grpSp>
          <p:nvGrpSpPr>
            <p:cNvPr id="10" name="Group 25"/>
            <p:cNvGrpSpPr/>
            <p:nvPr/>
          </p:nvGrpSpPr>
          <p:grpSpPr>
            <a:xfrm rot="0">
              <a:off x="14978" y="6744"/>
              <a:ext cx="3643" cy="1411"/>
              <a:chOff x="1732858" y="5001250"/>
              <a:chExt cx="2213143" cy="857260"/>
            </a:xfrm>
          </p:grpSpPr>
          <p:sp>
            <p:nvSpPr>
              <p:cNvPr id="11" name="TextBox 2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其他主流电商平台解析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" name="TextBox 2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主要特点解析</a:t>
                </a:r>
                <a:endParaRPr lang="zh-CN" altLang="en-US" sz="1000"/>
              </a:p>
            </p:txBody>
          </p:sp>
        </p:grpSp>
        <p:sp>
          <p:nvSpPr>
            <p:cNvPr id="5" name="Freeform: Shape 1"/>
            <p:cNvSpPr/>
            <p:nvPr/>
          </p:nvSpPr>
          <p:spPr bwMode="auto">
            <a:xfrm>
              <a:off x="1758" y="3570"/>
              <a:ext cx="2400" cy="2738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txBody>
            <a:bodyPr anchor="ctr"/>
            <a:p>
              <a:pPr algn="ctr"/>
            </a:p>
          </p:txBody>
        </p:sp>
        <p:sp>
          <p:nvSpPr>
            <p:cNvPr id="22" name="Freeform: Shape 2"/>
            <p:cNvSpPr/>
            <p:nvPr/>
          </p:nvSpPr>
          <p:spPr bwMode="auto">
            <a:xfrm>
              <a:off x="4762" y="3570"/>
              <a:ext cx="2400" cy="2738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txBody>
            <a:bodyPr anchor="ctr"/>
            <a:p>
              <a:pPr algn="ctr"/>
            </a:p>
          </p:txBody>
        </p:sp>
        <p:sp>
          <p:nvSpPr>
            <p:cNvPr id="24" name="Freeform: Shape 3"/>
            <p:cNvSpPr/>
            <p:nvPr/>
          </p:nvSpPr>
          <p:spPr bwMode="auto">
            <a:xfrm>
              <a:off x="7504" y="3570"/>
              <a:ext cx="2400" cy="2738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txBody>
            <a:bodyPr anchor="ctr"/>
            <a:p>
              <a:pPr algn="ctr"/>
            </a:p>
          </p:txBody>
        </p:sp>
        <p:sp>
          <p:nvSpPr>
            <p:cNvPr id="26" name="Freeform: Shape 3"/>
            <p:cNvSpPr/>
            <p:nvPr/>
          </p:nvSpPr>
          <p:spPr bwMode="auto">
            <a:xfrm>
              <a:off x="12901" y="3524"/>
              <a:ext cx="2400" cy="2738"/>
            </a:xfrm>
            <a:custGeom>
              <a:avLst/>
              <a:gdLst>
                <a:gd name="T0" fmla="*/ 573 w 1146"/>
                <a:gd name="T1" fmla="*/ 0 h 1307"/>
                <a:gd name="T2" fmla="*/ 1146 w 1146"/>
                <a:gd name="T3" fmla="*/ 287 h 1307"/>
                <a:gd name="T4" fmla="*/ 1146 w 1146"/>
                <a:gd name="T5" fmla="*/ 1021 h 1307"/>
                <a:gd name="T6" fmla="*/ 573 w 1146"/>
                <a:gd name="T7" fmla="*/ 1307 h 1307"/>
                <a:gd name="T8" fmla="*/ 0 w 1146"/>
                <a:gd name="T9" fmla="*/ 1021 h 1307"/>
                <a:gd name="T10" fmla="*/ 0 w 1146"/>
                <a:gd name="T11" fmla="*/ 287 h 1307"/>
                <a:gd name="T12" fmla="*/ 573 w 1146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6" h="1307">
                  <a:moveTo>
                    <a:pt x="573" y="0"/>
                  </a:moveTo>
                  <a:lnTo>
                    <a:pt x="1146" y="287"/>
                  </a:lnTo>
                  <a:lnTo>
                    <a:pt x="1146" y="1021"/>
                  </a:lnTo>
                  <a:lnTo>
                    <a:pt x="573" y="1307"/>
                  </a:lnTo>
                  <a:lnTo>
                    <a:pt x="0" y="1021"/>
                  </a:lnTo>
                  <a:lnTo>
                    <a:pt x="0" y="287"/>
                  </a:lnTo>
                  <a:lnTo>
                    <a:pt x="573" y="0"/>
                  </a:ln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txBody>
            <a:bodyPr anchor="ctr"/>
            <a:p>
              <a:pPr algn="ctr"/>
            </a:p>
          </p:txBody>
        </p:sp>
        <p:grpSp>
          <p:nvGrpSpPr>
            <p:cNvPr id="31" name="Group 19"/>
            <p:cNvGrpSpPr/>
            <p:nvPr/>
          </p:nvGrpSpPr>
          <p:grpSpPr>
            <a:xfrm rot="0">
              <a:off x="6882" y="6744"/>
              <a:ext cx="3643" cy="1411"/>
              <a:chOff x="1732858" y="5001250"/>
              <a:chExt cx="2213143" cy="857260"/>
            </a:xfrm>
          </p:grpSpPr>
          <p:sp>
            <p:nvSpPr>
              <p:cNvPr id="32" name="TextBox 2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p>
                <a:pPr marL="0" lvl="1" algn="ctr"/>
                <a:r>
                  <a:rPr lang="en-US" altLang="zh-CN" sz="1400" b="1">
                    <a:solidFill>
                      <a:schemeClr val="accent2"/>
                    </a:solidFill>
                  </a:rPr>
                  <a:t>lazada</a:t>
                </a:r>
                <a:r>
                  <a:rPr lang="zh-CN" altLang="en-US" sz="1400" b="1">
                    <a:solidFill>
                      <a:schemeClr val="accent2"/>
                    </a:solidFill>
                  </a:rPr>
                  <a:t>平台特点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" name="TextBox 2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ym typeface="+mn-ea"/>
                  </a:rPr>
                  <a:t>平台优势，劣势分析</a:t>
                </a:r>
                <a:endParaRPr lang="zh-CN" altLang="en-US" sz="1000"/>
              </a:p>
            </p:txBody>
          </p:sp>
        </p:grpSp>
        <p:grpSp>
          <p:nvGrpSpPr>
            <p:cNvPr id="34" name="Group 19"/>
            <p:cNvGrpSpPr/>
            <p:nvPr/>
          </p:nvGrpSpPr>
          <p:grpSpPr>
            <a:xfrm rot="0">
              <a:off x="12258" y="6744"/>
              <a:ext cx="3643" cy="1411"/>
              <a:chOff x="1732858" y="5001250"/>
              <a:chExt cx="2213143" cy="857260"/>
            </a:xfrm>
          </p:grpSpPr>
          <p:sp>
            <p:nvSpPr>
              <p:cNvPr id="35" name="TextBox 2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zh-CN" sz="1400" b="1">
                    <a:solidFill>
                      <a:schemeClr val="accent2"/>
                    </a:solidFill>
                  </a:rPr>
                  <a:t>ebay</a:t>
                </a:r>
                <a:r>
                  <a:rPr lang="zh-CN" altLang="en-US" sz="1400" b="1">
                    <a:solidFill>
                      <a:schemeClr val="accent2"/>
                    </a:solidFill>
                  </a:rPr>
                  <a:t>平台特点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TextBox 2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ym typeface="+mn-ea"/>
                  </a:rPr>
                  <a:t>平台优势，劣势分析</a:t>
                </a:r>
                <a:endParaRPr lang="zh-CN" altLang="en-US" sz="1000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4765675" y="2858770"/>
            <a:ext cx="3237230" cy="631190"/>
            <a:chOff x="7505" y="4502"/>
            <a:chExt cx="5098" cy="99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3" y="4502"/>
              <a:ext cx="2400" cy="994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5" y="4502"/>
              <a:ext cx="239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" name="图片 36" descr="904506ea417d0b211a889d9ccbf840d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0" y="2858770"/>
            <a:ext cx="1524000" cy="63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04|</a:t>
            </a:r>
            <a:r>
              <a:rPr lang="en-US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WISH</a:t>
            </a:r>
            <a:endParaRPr lang="en-US" sz="4800" b="1" spc="600" dirty="0" smtClean="0">
              <a:solidFill>
                <a:schemeClr val="bg1"/>
              </a:solidFill>
              <a:latin typeface="+mn-lt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>
          <a:xfrm>
            <a:off x="246772" y="1862290"/>
            <a:ext cx="11621378" cy="4213114"/>
            <a:chOff x="829518" y="1610986"/>
            <a:chExt cx="10463564" cy="3793370"/>
          </a:xfrm>
        </p:grpSpPr>
        <p:grpSp>
          <p:nvGrpSpPr>
            <p:cNvPr id="4" name="组合 17"/>
            <p:cNvGrpSpPr/>
            <p:nvPr/>
          </p:nvGrpSpPr>
          <p:grpSpPr>
            <a:xfrm>
              <a:off x="829518" y="1610986"/>
              <a:ext cx="10463564" cy="3793370"/>
              <a:chOff x="296115" y="1587688"/>
              <a:chExt cx="11501636" cy="4169702"/>
            </a:xfrm>
          </p:grpSpPr>
          <p:grpSp>
            <p:nvGrpSpPr>
              <p:cNvPr id="5" name="组合 26"/>
              <p:cNvGrpSpPr>
                <a:grpSpLocks noChangeAspect="1"/>
              </p:cNvGrpSpPr>
              <p:nvPr/>
            </p:nvGrpSpPr>
            <p:grpSpPr>
              <a:xfrm>
                <a:off x="296115" y="1587688"/>
                <a:ext cx="5416115" cy="4169702"/>
                <a:chOff x="1790425" y="2588743"/>
                <a:chExt cx="3585947" cy="2760710"/>
              </a:xfrm>
              <a:solidFill>
                <a:schemeClr val="accent1"/>
              </a:solidFill>
            </p:grpSpPr>
            <p:sp>
              <p:nvSpPr>
                <p:cNvPr id="43" name="任意多边形: 形状 2"/>
                <p:cNvSpPr/>
                <p:nvPr/>
              </p:nvSpPr>
              <p:spPr bwMode="auto">
                <a:xfrm>
                  <a:off x="1790425" y="4079453"/>
                  <a:ext cx="1216025" cy="1270000"/>
                </a:xfrm>
                <a:custGeom>
                  <a:avLst/>
                  <a:gdLst>
                    <a:gd name="T0" fmla="*/ 71 w 540"/>
                    <a:gd name="T1" fmla="*/ 536 h 564"/>
                    <a:gd name="T2" fmla="*/ 24 w 540"/>
                    <a:gd name="T3" fmla="*/ 488 h 564"/>
                    <a:gd name="T4" fmla="*/ 24 w 540"/>
                    <a:gd name="T5" fmla="*/ 0 h 564"/>
                    <a:gd name="T6" fmla="*/ 0 w 540"/>
                    <a:gd name="T7" fmla="*/ 0 h 564"/>
                    <a:gd name="T8" fmla="*/ 0 w 540"/>
                    <a:gd name="T9" fmla="*/ 489 h 564"/>
                    <a:gd name="T10" fmla="*/ 72 w 540"/>
                    <a:gd name="T11" fmla="*/ 564 h 564"/>
                    <a:gd name="T12" fmla="*/ 540 w 540"/>
                    <a:gd name="T13" fmla="*/ 564 h 564"/>
                    <a:gd name="T14" fmla="*/ 540 w 540"/>
                    <a:gd name="T15" fmla="*/ 536 h 564"/>
                    <a:gd name="T16" fmla="*/ 71 w 540"/>
                    <a:gd name="T17" fmla="*/ 53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0" h="564">
                      <a:moveTo>
                        <a:pt x="71" y="536"/>
                      </a:moveTo>
                      <a:cubicBezTo>
                        <a:pt x="44" y="536"/>
                        <a:pt x="24" y="515"/>
                        <a:pt x="24" y="48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0" y="529"/>
                        <a:pt x="32" y="564"/>
                        <a:pt x="72" y="564"/>
                      </a:cubicBezTo>
                      <a:cubicBezTo>
                        <a:pt x="540" y="564"/>
                        <a:pt x="540" y="564"/>
                        <a:pt x="540" y="564"/>
                      </a:cubicBezTo>
                      <a:cubicBezTo>
                        <a:pt x="540" y="536"/>
                        <a:pt x="540" y="536"/>
                        <a:pt x="540" y="536"/>
                      </a:cubicBezTo>
                      <a:lnTo>
                        <a:pt x="71" y="5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4" name="任意多边形: 形状 3"/>
                <p:cNvSpPr/>
                <p:nvPr/>
              </p:nvSpPr>
              <p:spPr bwMode="auto">
                <a:xfrm>
                  <a:off x="4168284" y="2593615"/>
                  <a:ext cx="1208088" cy="1243013"/>
                </a:xfrm>
                <a:custGeom>
                  <a:avLst/>
                  <a:gdLst>
                    <a:gd name="T0" fmla="*/ 461 w 536"/>
                    <a:gd name="T1" fmla="*/ 24 h 552"/>
                    <a:gd name="T2" fmla="*/ 508 w 536"/>
                    <a:gd name="T3" fmla="*/ 70 h 552"/>
                    <a:gd name="T4" fmla="*/ 508 w 536"/>
                    <a:gd name="T5" fmla="*/ 552 h 552"/>
                    <a:gd name="T6" fmla="*/ 536 w 536"/>
                    <a:gd name="T7" fmla="*/ 552 h 552"/>
                    <a:gd name="T8" fmla="*/ 536 w 536"/>
                    <a:gd name="T9" fmla="*/ 72 h 552"/>
                    <a:gd name="T10" fmla="*/ 462 w 536"/>
                    <a:gd name="T11" fmla="*/ 0 h 552"/>
                    <a:gd name="T12" fmla="*/ 0 w 536"/>
                    <a:gd name="T13" fmla="*/ 0 h 552"/>
                    <a:gd name="T14" fmla="*/ 0 w 536"/>
                    <a:gd name="T15" fmla="*/ 24 h 552"/>
                    <a:gd name="T16" fmla="*/ 461 w 536"/>
                    <a:gd name="T17" fmla="*/ 24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6" h="552">
                      <a:moveTo>
                        <a:pt x="461" y="24"/>
                      </a:moveTo>
                      <a:cubicBezTo>
                        <a:pt x="488" y="24"/>
                        <a:pt x="508" y="44"/>
                        <a:pt x="508" y="70"/>
                      </a:cubicBezTo>
                      <a:cubicBezTo>
                        <a:pt x="508" y="552"/>
                        <a:pt x="508" y="552"/>
                        <a:pt x="508" y="552"/>
                      </a:cubicBezTo>
                      <a:cubicBezTo>
                        <a:pt x="536" y="552"/>
                        <a:pt x="536" y="552"/>
                        <a:pt x="536" y="552"/>
                      </a:cubicBezTo>
                      <a:cubicBezTo>
                        <a:pt x="536" y="72"/>
                        <a:pt x="536" y="72"/>
                        <a:pt x="536" y="72"/>
                      </a:cubicBezTo>
                      <a:cubicBezTo>
                        <a:pt x="536" y="32"/>
                        <a:pt x="502" y="0"/>
                        <a:pt x="46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lnTo>
                        <a:pt x="461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5" name="任意多边形: 形状 4"/>
                <p:cNvSpPr/>
                <p:nvPr/>
              </p:nvSpPr>
              <p:spPr bwMode="auto">
                <a:xfrm>
                  <a:off x="4856799" y="5011532"/>
                  <a:ext cx="358775" cy="315913"/>
                </a:xfrm>
                <a:custGeom>
                  <a:avLst/>
                  <a:gdLst>
                    <a:gd name="T0" fmla="*/ 43 w 159"/>
                    <a:gd name="T1" fmla="*/ 69 h 140"/>
                    <a:gd name="T2" fmla="*/ 34 w 159"/>
                    <a:gd name="T3" fmla="*/ 61 h 140"/>
                    <a:gd name="T4" fmla="*/ 24 w 159"/>
                    <a:gd name="T5" fmla="*/ 61 h 140"/>
                    <a:gd name="T6" fmla="*/ 7 w 159"/>
                    <a:gd name="T7" fmla="*/ 52 h 140"/>
                    <a:gd name="T8" fmla="*/ 0 w 159"/>
                    <a:gd name="T9" fmla="*/ 32 h 140"/>
                    <a:gd name="T10" fmla="*/ 10 w 159"/>
                    <a:gd name="T11" fmla="*/ 9 h 140"/>
                    <a:gd name="T12" fmla="*/ 34 w 159"/>
                    <a:gd name="T13" fmla="*/ 0 h 140"/>
                    <a:gd name="T14" fmla="*/ 61 w 159"/>
                    <a:gd name="T15" fmla="*/ 13 h 140"/>
                    <a:gd name="T16" fmla="*/ 72 w 159"/>
                    <a:gd name="T17" fmla="*/ 47 h 140"/>
                    <a:gd name="T18" fmla="*/ 42 w 159"/>
                    <a:gd name="T19" fmla="*/ 126 h 140"/>
                    <a:gd name="T20" fmla="*/ 23 w 159"/>
                    <a:gd name="T21" fmla="*/ 140 h 140"/>
                    <a:gd name="T22" fmla="*/ 13 w 159"/>
                    <a:gd name="T23" fmla="*/ 131 h 140"/>
                    <a:gd name="T24" fmla="*/ 18 w 159"/>
                    <a:gd name="T25" fmla="*/ 120 h 140"/>
                    <a:gd name="T26" fmla="*/ 36 w 159"/>
                    <a:gd name="T27" fmla="*/ 92 h 140"/>
                    <a:gd name="T28" fmla="*/ 43 w 159"/>
                    <a:gd name="T29" fmla="*/ 69 h 140"/>
                    <a:gd name="T30" fmla="*/ 130 w 159"/>
                    <a:gd name="T31" fmla="*/ 69 h 140"/>
                    <a:gd name="T32" fmla="*/ 121 w 159"/>
                    <a:gd name="T33" fmla="*/ 61 h 140"/>
                    <a:gd name="T34" fmla="*/ 112 w 159"/>
                    <a:gd name="T35" fmla="*/ 61 h 140"/>
                    <a:gd name="T36" fmla="*/ 94 w 159"/>
                    <a:gd name="T37" fmla="*/ 52 h 140"/>
                    <a:gd name="T38" fmla="*/ 87 w 159"/>
                    <a:gd name="T39" fmla="*/ 32 h 140"/>
                    <a:gd name="T40" fmla="*/ 96 w 159"/>
                    <a:gd name="T41" fmla="*/ 9 h 140"/>
                    <a:gd name="T42" fmla="*/ 120 w 159"/>
                    <a:gd name="T43" fmla="*/ 0 h 140"/>
                    <a:gd name="T44" fmla="*/ 148 w 159"/>
                    <a:gd name="T45" fmla="*/ 13 h 140"/>
                    <a:gd name="T46" fmla="*/ 159 w 159"/>
                    <a:gd name="T47" fmla="*/ 47 h 140"/>
                    <a:gd name="T48" fmla="*/ 129 w 159"/>
                    <a:gd name="T49" fmla="*/ 126 h 140"/>
                    <a:gd name="T50" fmla="*/ 109 w 159"/>
                    <a:gd name="T51" fmla="*/ 140 h 140"/>
                    <a:gd name="T52" fmla="*/ 100 w 159"/>
                    <a:gd name="T53" fmla="*/ 131 h 140"/>
                    <a:gd name="T54" fmla="*/ 106 w 159"/>
                    <a:gd name="T55" fmla="*/ 120 h 140"/>
                    <a:gd name="T56" fmla="*/ 122 w 159"/>
                    <a:gd name="T57" fmla="*/ 92 h 140"/>
                    <a:gd name="T58" fmla="*/ 130 w 159"/>
                    <a:gd name="T59" fmla="*/ 69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9" h="140">
                      <a:moveTo>
                        <a:pt x="43" y="69"/>
                      </a:moveTo>
                      <a:cubicBezTo>
                        <a:pt x="43" y="64"/>
                        <a:pt x="40" y="61"/>
                        <a:pt x="34" y="61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18" y="60"/>
                        <a:pt x="12" y="57"/>
                        <a:pt x="7" y="52"/>
                      </a:cubicBezTo>
                      <a:cubicBezTo>
                        <a:pt x="2" y="46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10" y="9"/>
                      </a:cubicBezTo>
                      <a:cubicBezTo>
                        <a:pt x="16" y="3"/>
                        <a:pt x="24" y="0"/>
                        <a:pt x="34" y="0"/>
                      </a:cubicBezTo>
                      <a:cubicBezTo>
                        <a:pt x="44" y="0"/>
                        <a:pt x="54" y="4"/>
                        <a:pt x="61" y="13"/>
                      </a:cubicBezTo>
                      <a:cubicBezTo>
                        <a:pt x="68" y="22"/>
                        <a:pt x="72" y="33"/>
                        <a:pt x="72" y="47"/>
                      </a:cubicBezTo>
                      <a:cubicBezTo>
                        <a:pt x="72" y="73"/>
                        <a:pt x="62" y="99"/>
                        <a:pt x="42" y="126"/>
                      </a:cubicBezTo>
                      <a:cubicBezTo>
                        <a:pt x="34" y="136"/>
                        <a:pt x="28" y="140"/>
                        <a:pt x="23" y="140"/>
                      </a:cubicBezTo>
                      <a:cubicBezTo>
                        <a:pt x="16" y="140"/>
                        <a:pt x="13" y="137"/>
                        <a:pt x="13" y="131"/>
                      </a:cubicBezTo>
                      <a:cubicBezTo>
                        <a:pt x="13" y="128"/>
                        <a:pt x="15" y="125"/>
                        <a:pt x="18" y="120"/>
                      </a:cubicBezTo>
                      <a:cubicBezTo>
                        <a:pt x="25" y="112"/>
                        <a:pt x="30" y="103"/>
                        <a:pt x="36" y="92"/>
                      </a:cubicBezTo>
                      <a:cubicBezTo>
                        <a:pt x="41" y="82"/>
                        <a:pt x="43" y="74"/>
                        <a:pt x="43" y="69"/>
                      </a:cubicBezTo>
                      <a:close/>
                      <a:moveTo>
                        <a:pt x="130" y="69"/>
                      </a:moveTo>
                      <a:cubicBezTo>
                        <a:pt x="130" y="64"/>
                        <a:pt x="127" y="61"/>
                        <a:pt x="121" y="61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05" y="60"/>
                        <a:pt x="99" y="57"/>
                        <a:pt x="94" y="52"/>
                      </a:cubicBezTo>
                      <a:cubicBezTo>
                        <a:pt x="89" y="46"/>
                        <a:pt x="87" y="40"/>
                        <a:pt x="87" y="32"/>
                      </a:cubicBezTo>
                      <a:cubicBezTo>
                        <a:pt x="87" y="23"/>
                        <a:pt x="90" y="15"/>
                        <a:pt x="96" y="9"/>
                      </a:cubicBezTo>
                      <a:cubicBezTo>
                        <a:pt x="103" y="3"/>
                        <a:pt x="111" y="0"/>
                        <a:pt x="120" y="0"/>
                      </a:cubicBezTo>
                      <a:cubicBezTo>
                        <a:pt x="132" y="0"/>
                        <a:pt x="141" y="4"/>
                        <a:pt x="148" y="13"/>
                      </a:cubicBezTo>
                      <a:cubicBezTo>
                        <a:pt x="155" y="22"/>
                        <a:pt x="159" y="33"/>
                        <a:pt x="159" y="47"/>
                      </a:cubicBezTo>
                      <a:cubicBezTo>
                        <a:pt x="159" y="73"/>
                        <a:pt x="149" y="99"/>
                        <a:pt x="129" y="126"/>
                      </a:cubicBezTo>
                      <a:cubicBezTo>
                        <a:pt x="121" y="136"/>
                        <a:pt x="115" y="140"/>
                        <a:pt x="109" y="140"/>
                      </a:cubicBezTo>
                      <a:cubicBezTo>
                        <a:pt x="103" y="140"/>
                        <a:pt x="100" y="137"/>
                        <a:pt x="100" y="131"/>
                      </a:cubicBezTo>
                      <a:cubicBezTo>
                        <a:pt x="100" y="128"/>
                        <a:pt x="102" y="125"/>
                        <a:pt x="106" y="120"/>
                      </a:cubicBezTo>
                      <a:cubicBezTo>
                        <a:pt x="112" y="112"/>
                        <a:pt x="117" y="103"/>
                        <a:pt x="122" y="92"/>
                      </a:cubicBezTo>
                      <a:cubicBezTo>
                        <a:pt x="127" y="82"/>
                        <a:pt x="130" y="74"/>
                        <a:pt x="13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6" name="任意多边形: 形状 5"/>
                <p:cNvSpPr/>
                <p:nvPr/>
              </p:nvSpPr>
              <p:spPr bwMode="auto">
                <a:xfrm>
                  <a:off x="1815391" y="2588743"/>
                  <a:ext cx="355600" cy="317500"/>
                </a:xfrm>
                <a:custGeom>
                  <a:avLst/>
                  <a:gdLst>
                    <a:gd name="T0" fmla="*/ 115 w 158"/>
                    <a:gd name="T1" fmla="*/ 72 h 141"/>
                    <a:gd name="T2" fmla="*/ 124 w 158"/>
                    <a:gd name="T3" fmla="*/ 80 h 141"/>
                    <a:gd name="T4" fmla="*/ 134 w 158"/>
                    <a:gd name="T5" fmla="*/ 80 h 141"/>
                    <a:gd name="T6" fmla="*/ 151 w 158"/>
                    <a:gd name="T7" fmla="*/ 89 h 141"/>
                    <a:gd name="T8" fmla="*/ 158 w 158"/>
                    <a:gd name="T9" fmla="*/ 109 h 141"/>
                    <a:gd name="T10" fmla="*/ 149 w 158"/>
                    <a:gd name="T11" fmla="*/ 132 h 141"/>
                    <a:gd name="T12" fmla="*/ 125 w 158"/>
                    <a:gd name="T13" fmla="*/ 141 h 141"/>
                    <a:gd name="T14" fmla="*/ 98 w 158"/>
                    <a:gd name="T15" fmla="*/ 128 h 141"/>
                    <a:gd name="T16" fmla="*/ 87 w 158"/>
                    <a:gd name="T17" fmla="*/ 94 h 141"/>
                    <a:gd name="T18" fmla="*/ 117 w 158"/>
                    <a:gd name="T19" fmla="*/ 15 h 141"/>
                    <a:gd name="T20" fmla="*/ 136 w 158"/>
                    <a:gd name="T21" fmla="*/ 0 h 141"/>
                    <a:gd name="T22" fmla="*/ 145 w 158"/>
                    <a:gd name="T23" fmla="*/ 10 h 141"/>
                    <a:gd name="T24" fmla="*/ 140 w 158"/>
                    <a:gd name="T25" fmla="*/ 21 h 141"/>
                    <a:gd name="T26" fmla="*/ 123 w 158"/>
                    <a:gd name="T27" fmla="*/ 48 h 141"/>
                    <a:gd name="T28" fmla="*/ 115 w 158"/>
                    <a:gd name="T29" fmla="*/ 72 h 141"/>
                    <a:gd name="T30" fmla="*/ 28 w 158"/>
                    <a:gd name="T31" fmla="*/ 72 h 141"/>
                    <a:gd name="T32" fmla="*/ 37 w 158"/>
                    <a:gd name="T33" fmla="*/ 80 h 141"/>
                    <a:gd name="T34" fmla="*/ 47 w 158"/>
                    <a:gd name="T35" fmla="*/ 80 h 141"/>
                    <a:gd name="T36" fmla="*/ 64 w 158"/>
                    <a:gd name="T37" fmla="*/ 89 h 141"/>
                    <a:gd name="T38" fmla="*/ 72 w 158"/>
                    <a:gd name="T39" fmla="*/ 109 h 141"/>
                    <a:gd name="T40" fmla="*/ 62 w 158"/>
                    <a:gd name="T41" fmla="*/ 132 h 141"/>
                    <a:gd name="T42" fmla="*/ 38 w 158"/>
                    <a:gd name="T43" fmla="*/ 141 h 141"/>
                    <a:gd name="T44" fmla="*/ 10 w 158"/>
                    <a:gd name="T45" fmla="*/ 128 h 141"/>
                    <a:gd name="T46" fmla="*/ 0 w 158"/>
                    <a:gd name="T47" fmla="*/ 94 h 141"/>
                    <a:gd name="T48" fmla="*/ 30 w 158"/>
                    <a:gd name="T49" fmla="*/ 15 h 141"/>
                    <a:gd name="T50" fmla="*/ 49 w 158"/>
                    <a:gd name="T51" fmla="*/ 0 h 141"/>
                    <a:gd name="T52" fmla="*/ 58 w 158"/>
                    <a:gd name="T53" fmla="*/ 10 h 141"/>
                    <a:gd name="T54" fmla="*/ 53 w 158"/>
                    <a:gd name="T55" fmla="*/ 21 h 141"/>
                    <a:gd name="T56" fmla="*/ 36 w 158"/>
                    <a:gd name="T57" fmla="*/ 48 h 141"/>
                    <a:gd name="T58" fmla="*/ 28 w 158"/>
                    <a:gd name="T59" fmla="*/ 7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8" h="141">
                      <a:moveTo>
                        <a:pt x="115" y="72"/>
                      </a:moveTo>
                      <a:cubicBezTo>
                        <a:pt x="115" y="77"/>
                        <a:pt x="118" y="80"/>
                        <a:pt x="124" y="80"/>
                      </a:cubicBezTo>
                      <a:cubicBezTo>
                        <a:pt x="134" y="80"/>
                        <a:pt x="134" y="80"/>
                        <a:pt x="134" y="80"/>
                      </a:cubicBezTo>
                      <a:cubicBezTo>
                        <a:pt x="140" y="80"/>
                        <a:pt x="146" y="83"/>
                        <a:pt x="151" y="89"/>
                      </a:cubicBezTo>
                      <a:cubicBezTo>
                        <a:pt x="156" y="95"/>
                        <a:pt x="158" y="101"/>
                        <a:pt x="158" y="109"/>
                      </a:cubicBezTo>
                      <a:cubicBezTo>
                        <a:pt x="158" y="118"/>
                        <a:pt x="155" y="126"/>
                        <a:pt x="149" y="132"/>
                      </a:cubicBezTo>
                      <a:cubicBezTo>
                        <a:pt x="142" y="138"/>
                        <a:pt x="134" y="141"/>
                        <a:pt x="125" y="141"/>
                      </a:cubicBezTo>
                      <a:cubicBezTo>
                        <a:pt x="114" y="141"/>
                        <a:pt x="105" y="137"/>
                        <a:pt x="98" y="128"/>
                      </a:cubicBezTo>
                      <a:cubicBezTo>
                        <a:pt x="90" y="119"/>
                        <a:pt x="87" y="108"/>
                        <a:pt x="87" y="94"/>
                      </a:cubicBezTo>
                      <a:cubicBezTo>
                        <a:pt x="87" y="68"/>
                        <a:pt x="97" y="42"/>
                        <a:pt x="117" y="15"/>
                      </a:cubicBezTo>
                      <a:cubicBezTo>
                        <a:pt x="124" y="5"/>
                        <a:pt x="130" y="0"/>
                        <a:pt x="136" y="0"/>
                      </a:cubicBezTo>
                      <a:cubicBezTo>
                        <a:pt x="142" y="0"/>
                        <a:pt x="145" y="4"/>
                        <a:pt x="145" y="10"/>
                      </a:cubicBezTo>
                      <a:cubicBezTo>
                        <a:pt x="145" y="13"/>
                        <a:pt x="144" y="16"/>
                        <a:pt x="140" y="21"/>
                      </a:cubicBezTo>
                      <a:cubicBezTo>
                        <a:pt x="134" y="29"/>
                        <a:pt x="128" y="38"/>
                        <a:pt x="123" y="48"/>
                      </a:cubicBezTo>
                      <a:cubicBezTo>
                        <a:pt x="118" y="59"/>
                        <a:pt x="115" y="67"/>
                        <a:pt x="115" y="72"/>
                      </a:cubicBezTo>
                      <a:close/>
                      <a:moveTo>
                        <a:pt x="28" y="72"/>
                      </a:moveTo>
                      <a:cubicBezTo>
                        <a:pt x="28" y="77"/>
                        <a:pt x="31" y="80"/>
                        <a:pt x="37" y="80"/>
                      </a:cubicBezTo>
                      <a:cubicBezTo>
                        <a:pt x="47" y="80"/>
                        <a:pt x="47" y="80"/>
                        <a:pt x="47" y="80"/>
                      </a:cubicBezTo>
                      <a:cubicBezTo>
                        <a:pt x="53" y="80"/>
                        <a:pt x="59" y="83"/>
                        <a:pt x="64" y="89"/>
                      </a:cubicBezTo>
                      <a:cubicBezTo>
                        <a:pt x="69" y="95"/>
                        <a:pt x="72" y="101"/>
                        <a:pt x="72" y="109"/>
                      </a:cubicBezTo>
                      <a:cubicBezTo>
                        <a:pt x="72" y="118"/>
                        <a:pt x="68" y="126"/>
                        <a:pt x="62" y="132"/>
                      </a:cubicBezTo>
                      <a:cubicBezTo>
                        <a:pt x="56" y="138"/>
                        <a:pt x="48" y="141"/>
                        <a:pt x="38" y="141"/>
                      </a:cubicBezTo>
                      <a:cubicBezTo>
                        <a:pt x="27" y="141"/>
                        <a:pt x="18" y="137"/>
                        <a:pt x="10" y="128"/>
                      </a:cubicBezTo>
                      <a:cubicBezTo>
                        <a:pt x="3" y="119"/>
                        <a:pt x="0" y="108"/>
                        <a:pt x="0" y="94"/>
                      </a:cubicBezTo>
                      <a:cubicBezTo>
                        <a:pt x="0" y="68"/>
                        <a:pt x="10" y="42"/>
                        <a:pt x="30" y="15"/>
                      </a:cubicBezTo>
                      <a:cubicBezTo>
                        <a:pt x="37" y="5"/>
                        <a:pt x="44" y="0"/>
                        <a:pt x="49" y="0"/>
                      </a:cubicBezTo>
                      <a:cubicBezTo>
                        <a:pt x="55" y="0"/>
                        <a:pt x="58" y="4"/>
                        <a:pt x="58" y="10"/>
                      </a:cubicBezTo>
                      <a:cubicBezTo>
                        <a:pt x="58" y="13"/>
                        <a:pt x="56" y="16"/>
                        <a:pt x="53" y="21"/>
                      </a:cubicBezTo>
                      <a:cubicBezTo>
                        <a:pt x="47" y="29"/>
                        <a:pt x="41" y="38"/>
                        <a:pt x="36" y="48"/>
                      </a:cubicBezTo>
                      <a:cubicBezTo>
                        <a:pt x="31" y="59"/>
                        <a:pt x="28" y="67"/>
                        <a:pt x="28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6" name="组合 27"/>
              <p:cNvGrpSpPr>
                <a:grpSpLocks noChangeAspect="1"/>
              </p:cNvGrpSpPr>
              <p:nvPr/>
            </p:nvGrpSpPr>
            <p:grpSpPr>
              <a:xfrm>
                <a:off x="6330173" y="1629861"/>
                <a:ext cx="5467578" cy="3754921"/>
                <a:chOff x="6045326" y="2615775"/>
                <a:chExt cx="3706127" cy="2545225"/>
              </a:xfrm>
              <a:solidFill>
                <a:schemeClr val="accent2"/>
              </a:solidFill>
            </p:grpSpPr>
            <p:sp>
              <p:nvSpPr>
                <p:cNvPr id="39" name="任意多边形: 形状 8"/>
                <p:cNvSpPr/>
                <p:nvPr/>
              </p:nvSpPr>
              <p:spPr bwMode="auto">
                <a:xfrm>
                  <a:off x="6045326" y="3144030"/>
                  <a:ext cx="465835" cy="1528763"/>
                </a:xfrm>
                <a:custGeom>
                  <a:avLst/>
                  <a:gdLst>
                    <a:gd name="T0" fmla="*/ 25 w 209"/>
                    <a:gd name="T1" fmla="*/ 340 h 679"/>
                    <a:gd name="T2" fmla="*/ 209 w 209"/>
                    <a:gd name="T3" fmla="*/ 29 h 679"/>
                    <a:gd name="T4" fmla="*/ 209 w 209"/>
                    <a:gd name="T5" fmla="*/ 0 h 679"/>
                    <a:gd name="T6" fmla="*/ 0 w 209"/>
                    <a:gd name="T7" fmla="*/ 340 h 679"/>
                    <a:gd name="T8" fmla="*/ 209 w 209"/>
                    <a:gd name="T9" fmla="*/ 679 h 679"/>
                    <a:gd name="T10" fmla="*/ 209 w 209"/>
                    <a:gd name="T11" fmla="*/ 651 h 679"/>
                    <a:gd name="T12" fmla="*/ 25 w 209"/>
                    <a:gd name="T13" fmla="*/ 340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679">
                      <a:moveTo>
                        <a:pt x="25" y="340"/>
                      </a:moveTo>
                      <a:cubicBezTo>
                        <a:pt x="25" y="206"/>
                        <a:pt x="97" y="89"/>
                        <a:pt x="209" y="29"/>
                      </a:cubicBezTo>
                      <a:cubicBezTo>
                        <a:pt x="209" y="0"/>
                        <a:pt x="209" y="0"/>
                        <a:pt x="209" y="0"/>
                      </a:cubicBezTo>
                      <a:cubicBezTo>
                        <a:pt x="85" y="63"/>
                        <a:pt x="0" y="192"/>
                        <a:pt x="0" y="340"/>
                      </a:cubicBezTo>
                      <a:cubicBezTo>
                        <a:pt x="0" y="488"/>
                        <a:pt x="85" y="617"/>
                        <a:pt x="209" y="679"/>
                      </a:cubicBezTo>
                      <a:cubicBezTo>
                        <a:pt x="209" y="651"/>
                        <a:pt x="209" y="651"/>
                        <a:pt x="209" y="651"/>
                      </a:cubicBezTo>
                      <a:cubicBezTo>
                        <a:pt x="97" y="590"/>
                        <a:pt x="25" y="474"/>
                        <a:pt x="25" y="3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0" name="任意多边形: 形状 9"/>
                <p:cNvSpPr/>
                <p:nvPr/>
              </p:nvSpPr>
              <p:spPr bwMode="auto">
                <a:xfrm>
                  <a:off x="9206198" y="3124899"/>
                  <a:ext cx="545255" cy="1544637"/>
                </a:xfrm>
                <a:custGeom>
                  <a:avLst/>
                  <a:gdLst>
                    <a:gd name="T0" fmla="*/ 216 w 216"/>
                    <a:gd name="T1" fmla="*/ 343 h 686"/>
                    <a:gd name="T2" fmla="*/ 0 w 216"/>
                    <a:gd name="T3" fmla="*/ 0 h 686"/>
                    <a:gd name="T4" fmla="*/ 0 w 216"/>
                    <a:gd name="T5" fmla="*/ 28 h 686"/>
                    <a:gd name="T6" fmla="*/ 191 w 216"/>
                    <a:gd name="T7" fmla="*/ 343 h 686"/>
                    <a:gd name="T8" fmla="*/ 0 w 216"/>
                    <a:gd name="T9" fmla="*/ 657 h 686"/>
                    <a:gd name="T10" fmla="*/ 0 w 216"/>
                    <a:gd name="T11" fmla="*/ 686 h 686"/>
                    <a:gd name="T12" fmla="*/ 216 w 216"/>
                    <a:gd name="T13" fmla="*/ 343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" h="686">
                      <a:moveTo>
                        <a:pt x="216" y="343"/>
                      </a:moveTo>
                      <a:cubicBezTo>
                        <a:pt x="216" y="192"/>
                        <a:pt x="128" y="62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16" y="88"/>
                        <a:pt x="191" y="206"/>
                        <a:pt x="191" y="343"/>
                      </a:cubicBezTo>
                      <a:cubicBezTo>
                        <a:pt x="191" y="479"/>
                        <a:pt x="116" y="598"/>
                        <a:pt x="0" y="657"/>
                      </a:cubicBezTo>
                      <a:cubicBezTo>
                        <a:pt x="0" y="686"/>
                        <a:pt x="0" y="686"/>
                        <a:pt x="0" y="686"/>
                      </a:cubicBezTo>
                      <a:cubicBezTo>
                        <a:pt x="128" y="624"/>
                        <a:pt x="216" y="494"/>
                        <a:pt x="216" y="3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1" name="任意多边形: 形状 10"/>
                <p:cNvSpPr/>
                <p:nvPr/>
              </p:nvSpPr>
              <p:spPr bwMode="auto">
                <a:xfrm>
                  <a:off x="7649268" y="4856200"/>
                  <a:ext cx="463550" cy="304800"/>
                </a:xfrm>
                <a:custGeom>
                  <a:avLst/>
                  <a:gdLst>
                    <a:gd name="T0" fmla="*/ 0 w 206"/>
                    <a:gd name="T1" fmla="*/ 43 h 136"/>
                    <a:gd name="T2" fmla="*/ 43 w 206"/>
                    <a:gd name="T3" fmla="*/ 0 h 136"/>
                    <a:gd name="T4" fmla="*/ 88 w 206"/>
                    <a:gd name="T5" fmla="*/ 49 h 136"/>
                    <a:gd name="T6" fmla="*/ 21 w 206"/>
                    <a:gd name="T7" fmla="*/ 136 h 136"/>
                    <a:gd name="T8" fmla="*/ 16 w 206"/>
                    <a:gd name="T9" fmla="*/ 128 h 136"/>
                    <a:gd name="T10" fmla="*/ 65 w 206"/>
                    <a:gd name="T11" fmla="*/ 78 h 136"/>
                    <a:gd name="T12" fmla="*/ 40 w 206"/>
                    <a:gd name="T13" fmla="*/ 87 h 136"/>
                    <a:gd name="T14" fmla="*/ 0 w 206"/>
                    <a:gd name="T15" fmla="*/ 43 h 136"/>
                    <a:gd name="T16" fmla="*/ 118 w 206"/>
                    <a:gd name="T17" fmla="*/ 43 h 136"/>
                    <a:gd name="T18" fmla="*/ 161 w 206"/>
                    <a:gd name="T19" fmla="*/ 0 h 136"/>
                    <a:gd name="T20" fmla="*/ 206 w 206"/>
                    <a:gd name="T21" fmla="*/ 49 h 136"/>
                    <a:gd name="T22" fmla="*/ 140 w 206"/>
                    <a:gd name="T23" fmla="*/ 136 h 136"/>
                    <a:gd name="T24" fmla="*/ 135 w 206"/>
                    <a:gd name="T25" fmla="*/ 128 h 136"/>
                    <a:gd name="T26" fmla="*/ 183 w 206"/>
                    <a:gd name="T27" fmla="*/ 78 h 136"/>
                    <a:gd name="T28" fmla="*/ 158 w 206"/>
                    <a:gd name="T29" fmla="*/ 87 h 136"/>
                    <a:gd name="T30" fmla="*/ 118 w 206"/>
                    <a:gd name="T3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6" h="136">
                      <a:moveTo>
                        <a:pt x="0" y="43"/>
                      </a:moveTo>
                      <a:cubicBezTo>
                        <a:pt x="0" y="15"/>
                        <a:pt x="25" y="0"/>
                        <a:pt x="43" y="0"/>
                      </a:cubicBezTo>
                      <a:cubicBezTo>
                        <a:pt x="61" y="0"/>
                        <a:pt x="88" y="17"/>
                        <a:pt x="88" y="49"/>
                      </a:cubicBezTo>
                      <a:cubicBezTo>
                        <a:pt x="88" y="98"/>
                        <a:pt x="49" y="133"/>
                        <a:pt x="21" y="136"/>
                      </a:cubicBezTo>
                      <a:cubicBezTo>
                        <a:pt x="19" y="133"/>
                        <a:pt x="16" y="128"/>
                        <a:pt x="16" y="128"/>
                      </a:cubicBezTo>
                      <a:cubicBezTo>
                        <a:pt x="29" y="123"/>
                        <a:pt x="63" y="99"/>
                        <a:pt x="65" y="78"/>
                      </a:cubicBezTo>
                      <a:cubicBezTo>
                        <a:pt x="55" y="84"/>
                        <a:pt x="51" y="87"/>
                        <a:pt x="40" y="87"/>
                      </a:cubicBezTo>
                      <a:cubicBezTo>
                        <a:pt x="16" y="87"/>
                        <a:pt x="0" y="65"/>
                        <a:pt x="0" y="43"/>
                      </a:cubicBezTo>
                      <a:close/>
                      <a:moveTo>
                        <a:pt x="118" y="43"/>
                      </a:moveTo>
                      <a:cubicBezTo>
                        <a:pt x="118" y="15"/>
                        <a:pt x="144" y="0"/>
                        <a:pt x="161" y="0"/>
                      </a:cubicBezTo>
                      <a:cubicBezTo>
                        <a:pt x="179" y="0"/>
                        <a:pt x="206" y="17"/>
                        <a:pt x="206" y="49"/>
                      </a:cubicBezTo>
                      <a:cubicBezTo>
                        <a:pt x="206" y="98"/>
                        <a:pt x="167" y="133"/>
                        <a:pt x="140" y="136"/>
                      </a:cubicBezTo>
                      <a:cubicBezTo>
                        <a:pt x="138" y="133"/>
                        <a:pt x="135" y="128"/>
                        <a:pt x="135" y="128"/>
                      </a:cubicBezTo>
                      <a:cubicBezTo>
                        <a:pt x="147" y="123"/>
                        <a:pt x="181" y="99"/>
                        <a:pt x="183" y="78"/>
                      </a:cubicBezTo>
                      <a:cubicBezTo>
                        <a:pt x="174" y="84"/>
                        <a:pt x="170" y="87"/>
                        <a:pt x="158" y="87"/>
                      </a:cubicBezTo>
                      <a:cubicBezTo>
                        <a:pt x="135" y="87"/>
                        <a:pt x="118" y="65"/>
                        <a:pt x="118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2" name="任意多边形: 形状 11"/>
                <p:cNvSpPr/>
                <p:nvPr/>
              </p:nvSpPr>
              <p:spPr bwMode="auto">
                <a:xfrm>
                  <a:off x="7636488" y="2615775"/>
                  <a:ext cx="463550" cy="307975"/>
                </a:xfrm>
                <a:custGeom>
                  <a:avLst/>
                  <a:gdLst>
                    <a:gd name="T0" fmla="*/ 206 w 206"/>
                    <a:gd name="T1" fmla="*/ 94 h 137"/>
                    <a:gd name="T2" fmla="*/ 163 w 206"/>
                    <a:gd name="T3" fmla="*/ 137 h 137"/>
                    <a:gd name="T4" fmla="*/ 118 w 206"/>
                    <a:gd name="T5" fmla="*/ 88 h 137"/>
                    <a:gd name="T6" fmla="*/ 185 w 206"/>
                    <a:gd name="T7" fmla="*/ 0 h 137"/>
                    <a:gd name="T8" fmla="*/ 190 w 206"/>
                    <a:gd name="T9" fmla="*/ 9 h 137"/>
                    <a:gd name="T10" fmla="*/ 141 w 206"/>
                    <a:gd name="T11" fmla="*/ 59 h 137"/>
                    <a:gd name="T12" fmla="*/ 166 w 206"/>
                    <a:gd name="T13" fmla="*/ 50 h 137"/>
                    <a:gd name="T14" fmla="*/ 206 w 206"/>
                    <a:gd name="T15" fmla="*/ 94 h 137"/>
                    <a:gd name="T16" fmla="*/ 88 w 206"/>
                    <a:gd name="T17" fmla="*/ 94 h 137"/>
                    <a:gd name="T18" fmla="*/ 45 w 206"/>
                    <a:gd name="T19" fmla="*/ 137 h 137"/>
                    <a:gd name="T20" fmla="*/ 0 w 206"/>
                    <a:gd name="T21" fmla="*/ 88 h 137"/>
                    <a:gd name="T22" fmla="*/ 67 w 206"/>
                    <a:gd name="T23" fmla="*/ 0 h 137"/>
                    <a:gd name="T24" fmla="*/ 71 w 206"/>
                    <a:gd name="T25" fmla="*/ 9 h 137"/>
                    <a:gd name="T26" fmla="*/ 23 w 206"/>
                    <a:gd name="T27" fmla="*/ 59 h 137"/>
                    <a:gd name="T28" fmla="*/ 48 w 206"/>
                    <a:gd name="T29" fmla="*/ 50 h 137"/>
                    <a:gd name="T30" fmla="*/ 88 w 206"/>
                    <a:gd name="T31" fmla="*/ 94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6" h="137">
                      <a:moveTo>
                        <a:pt x="206" y="94"/>
                      </a:moveTo>
                      <a:cubicBezTo>
                        <a:pt x="206" y="122"/>
                        <a:pt x="181" y="137"/>
                        <a:pt x="163" y="137"/>
                      </a:cubicBezTo>
                      <a:cubicBezTo>
                        <a:pt x="145" y="137"/>
                        <a:pt x="118" y="119"/>
                        <a:pt x="118" y="88"/>
                      </a:cubicBezTo>
                      <a:cubicBezTo>
                        <a:pt x="118" y="39"/>
                        <a:pt x="157" y="4"/>
                        <a:pt x="185" y="0"/>
                      </a:cubicBezTo>
                      <a:cubicBezTo>
                        <a:pt x="187" y="4"/>
                        <a:pt x="190" y="9"/>
                        <a:pt x="190" y="9"/>
                      </a:cubicBezTo>
                      <a:cubicBezTo>
                        <a:pt x="177" y="14"/>
                        <a:pt x="143" y="38"/>
                        <a:pt x="141" y="59"/>
                      </a:cubicBezTo>
                      <a:cubicBezTo>
                        <a:pt x="151" y="53"/>
                        <a:pt x="155" y="50"/>
                        <a:pt x="166" y="50"/>
                      </a:cubicBezTo>
                      <a:cubicBezTo>
                        <a:pt x="190" y="50"/>
                        <a:pt x="206" y="72"/>
                        <a:pt x="206" y="94"/>
                      </a:cubicBezTo>
                      <a:close/>
                      <a:moveTo>
                        <a:pt x="88" y="94"/>
                      </a:moveTo>
                      <a:cubicBezTo>
                        <a:pt x="88" y="122"/>
                        <a:pt x="62" y="137"/>
                        <a:pt x="45" y="137"/>
                      </a:cubicBezTo>
                      <a:cubicBezTo>
                        <a:pt x="27" y="137"/>
                        <a:pt x="0" y="119"/>
                        <a:pt x="0" y="88"/>
                      </a:cubicBezTo>
                      <a:cubicBezTo>
                        <a:pt x="0" y="39"/>
                        <a:pt x="39" y="4"/>
                        <a:pt x="67" y="0"/>
                      </a:cubicBezTo>
                      <a:cubicBezTo>
                        <a:pt x="69" y="4"/>
                        <a:pt x="71" y="9"/>
                        <a:pt x="71" y="9"/>
                      </a:cubicBezTo>
                      <a:cubicBezTo>
                        <a:pt x="59" y="14"/>
                        <a:pt x="25" y="38"/>
                        <a:pt x="23" y="59"/>
                      </a:cubicBezTo>
                      <a:cubicBezTo>
                        <a:pt x="32" y="53"/>
                        <a:pt x="36" y="50"/>
                        <a:pt x="48" y="50"/>
                      </a:cubicBezTo>
                      <a:cubicBezTo>
                        <a:pt x="71" y="50"/>
                        <a:pt x="88" y="72"/>
                        <a:pt x="88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sp>
          <p:nvSpPr>
            <p:cNvPr id="23" name="矩形 22"/>
            <p:cNvSpPr/>
            <p:nvPr/>
          </p:nvSpPr>
          <p:spPr>
            <a:xfrm>
              <a:off x="1165325" y="2224036"/>
              <a:ext cx="3978733" cy="270145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 fontScale="80000"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400">
                  <a:sym typeface="+mn-ea"/>
                </a:rPr>
                <a:t>Wish是北美和欧洲最大的移动电商平台，有90%的卖家来自中国，是一家位于硅谷的高科技独角兽公司。</a:t>
              </a:r>
              <a:endParaRPr lang="zh-CN" altLang="en-US" sz="2400"/>
            </a:p>
            <a:p>
              <a:pPr>
                <a:lnSpc>
                  <a:spcPct val="100000"/>
                </a:lnSpc>
              </a:pPr>
              <a:r>
                <a:rPr lang="zh-CN" altLang="en-US" sz="2400">
                  <a:sym typeface="+mn-ea"/>
                </a:rPr>
                <a:t>它使用一种优化算法大规模获取数据，并快速了解如何为每个客户提供最相关的商品，让消费者在移动端便捷购物的同时享受购物的乐趣，被评为硅谷最佳创新平台和欧美最受欢迎的购物类APP。</a:t>
              </a:r>
              <a:endParaRPr lang="zh-CN" altLang="en-US" sz="2400"/>
            </a:p>
            <a:p>
              <a:pPr>
                <a:lnSpc>
                  <a:spcPct val="100000"/>
                </a:lnSpc>
              </a:pPr>
              <a:endParaRPr lang="zh-CN" altLang="en-US" sz="2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7047940" y="2292644"/>
              <a:ext cx="3461588" cy="215258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 lnSpcReduction="2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sym typeface="+mn-ea"/>
                </a:rPr>
                <a:t>2014年，基于业务的快速发展，Wish于2014年在中国上海静安CBD成立了全资子公司以及中国总部。</a:t>
              </a:r>
              <a:endParaRPr lang="zh-CN" altLang="en-US"/>
            </a:p>
            <a:p>
              <a:pPr>
                <a:lnSpc>
                  <a:spcPct val="150000"/>
                </a:lnSpc>
              </a:pPr>
              <a:r>
                <a:rPr lang="zh-CN" altLang="en-US">
                  <a:sym typeface="+mn-ea"/>
                </a:rPr>
                <a:t>2014年-2016年是Wish飞速发展的3年，Wish连续3年都被评为硅谷最佳创新平台。</a:t>
              </a:r>
              <a:endParaRPr lang="zh-CN" altLang="en-US" dirty="0"/>
            </a:p>
            <a:p>
              <a:pPr>
                <a:lnSpc>
                  <a:spcPct val="150000"/>
                </a:lnSpc>
              </a:pPr>
              <a:endParaRPr lang="zh-CN" altLang="en-US" sz="9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0"/>
            <a:ext cx="12192000" cy="1404620"/>
            <a:chOff x="0" y="0"/>
            <a:chExt cx="19200" cy="22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28" y="76"/>
              <a:ext cx="6872" cy="2136"/>
              <a:chOff x="2564" y="129"/>
              <a:chExt cx="6872" cy="2136"/>
            </a:xfrm>
          </p:grpSpPr>
          <p:sp>
            <p:nvSpPr>
              <p:cNvPr id="47" name="文本框 23"/>
              <p:cNvSpPr txBox="1"/>
              <p:nvPr/>
            </p:nvSpPr>
            <p:spPr>
              <a:xfrm>
                <a:off x="2564" y="129"/>
                <a:ext cx="6873" cy="2137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rPr>
                  <a:t>wish</a:t>
                </a:r>
                <a:endParaRPr lang="en-US" altLang="zh-CN" sz="6000" b="1" dirty="0">
                  <a:latin typeface="Arial Black" panose="020B0A04020102020204" charset="0"/>
                  <a:ea typeface="Gulim" panose="020B0600000101010101" charset="-127"/>
                  <a:cs typeface="Arial Black" panose="020B0A0402010202020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6000" y="335"/>
                <a:ext cx="3437" cy="1724"/>
                <a:chOff x="6000" y="335"/>
                <a:chExt cx="3437" cy="1724"/>
              </a:xfrm>
            </p:grpSpPr>
            <p:cxnSp>
              <p:nvCxnSpPr>
                <p:cNvPr id="49" name="直接连接符 48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6229" y="335"/>
                  <a:ext cx="3208" cy="1724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1172210"/>
            <a:chOff x="0" y="0"/>
            <a:chExt cx="19200" cy="22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5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28" y="76"/>
              <a:ext cx="6872" cy="2136"/>
              <a:chOff x="2564" y="129"/>
              <a:chExt cx="6872" cy="2136"/>
            </a:xfrm>
          </p:grpSpPr>
          <p:sp>
            <p:nvSpPr>
              <p:cNvPr id="47" name="文本框 23"/>
              <p:cNvSpPr txBox="1"/>
              <p:nvPr/>
            </p:nvSpPr>
            <p:spPr>
              <a:xfrm>
                <a:off x="2564" y="129"/>
                <a:ext cx="6873" cy="2137"/>
              </a:xfrm>
              <a:prstGeom prst="rect">
                <a:avLst/>
              </a:prstGeom>
              <a:noFill/>
            </p:spPr>
            <p:txBody>
              <a:bodyPr wrap="square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rPr>
                  <a:t>wish</a:t>
                </a:r>
                <a:endParaRPr lang="en-US" altLang="zh-CN" sz="6000" b="1" dirty="0">
                  <a:latin typeface="Arial Black" panose="020B0A04020102020204" charset="0"/>
                  <a:ea typeface="Gulim" panose="020B0600000101010101" charset="-127"/>
                  <a:cs typeface="Arial Black" panose="020B0A0402010202020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6000" y="335"/>
                <a:ext cx="3437" cy="1724"/>
                <a:chOff x="6000" y="335"/>
                <a:chExt cx="3437" cy="1724"/>
              </a:xfrm>
            </p:grpSpPr>
            <p:cxnSp>
              <p:nvCxnSpPr>
                <p:cNvPr id="49" name="直接连接符 48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6229" y="335"/>
                  <a:ext cx="3208" cy="1724"/>
                </a:xfrm>
                <a:prstGeom prst="rect">
                  <a:avLst/>
                </a:prstGeom>
              </p:spPr>
            </p:pic>
          </p:grpSp>
        </p:grpSp>
      </p:grpSp>
      <p:graphicFrame>
        <p:nvGraphicFramePr>
          <p:cNvPr id="11" name="表格 10"/>
          <p:cNvGraphicFramePr/>
          <p:nvPr/>
        </p:nvGraphicFramePr>
        <p:xfrm>
          <a:off x="0" y="1172845"/>
          <a:ext cx="12192000" cy="566483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078220"/>
                <a:gridCol w="6113780"/>
              </a:tblGrid>
              <a:tr h="6432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优势</a:t>
                      </a:r>
                      <a:endParaRPr lang="zh-CN" altLang="en-US" sz="32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劣势</a:t>
                      </a:r>
                      <a:endParaRPr lang="zh-CN" altLang="en-US" sz="32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93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wish有更多娱乐感，有更强的用户黏性。不同于传统电商，wish更注重商品的买卖交易，更专注于移动端的“算法推荐”购物。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1.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大部分情况下，Wish通过自己的客服处理售后问题，并对买家采取“宽松容忍”原则：只要</a:t>
                      </a: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消费者提出退款，基本都通过。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</a:tr>
              <a:tr h="8940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精准营销。wish不依附于其他购物网站。利用智能推送技术，为客户推送他们喜欢、收藏的产品，真正做到点对点推送。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Wish在海外仓方面的布局要落后于其他平台：目前开通了美国仓（FBW-US)</a:t>
                      </a: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，欧洲仓（FBW-EU）。。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</a:tr>
              <a:tr h="10496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wish上面有大量精美的商品图片，用户喜欢，可以随时购买。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3.创始人纯技术男出身，在算法和推送两个领域做到了极致，这也是Wish能够迅速扩张的原因之一。但任</a:t>
                      </a: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何事物都拥有两面性，技术上的自信也带来了一系列的问题，那就是过分依赖技术，导致服务与规则跟不</a:t>
                      </a: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上发展的需要。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</a:tr>
              <a:tr h="7708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门槛低：开店不需要租金，只收取成交佣金，允许个人卖家。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4.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因为定位是移动端，导致购物时间碎片化，冲动性消费占主导，随意性比较大。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</a:tr>
              <a:tr h="7708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5.后台操作简单，中文界面。是刚开始接触跨境电商小企业起步首选平台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商家违反的平台规则后果就是罚款、下架，之后会进行告知，告知方式是在线通知或者邮件通知。之后申诉的成功率不高。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</a:tr>
              <a:tr h="6426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 </a:t>
                      </a:r>
                      <a:r>
                        <a:rPr lang="zh-CN" sz="14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wish对接wish邮，推出优质化物流服务</a:t>
                      </a: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1021080"/>
            <a:chOff x="0" y="0"/>
            <a:chExt cx="19200" cy="22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28" y="76"/>
              <a:ext cx="6872" cy="2136"/>
              <a:chOff x="2564" y="129"/>
              <a:chExt cx="6872" cy="2136"/>
            </a:xfrm>
          </p:grpSpPr>
          <p:sp>
            <p:nvSpPr>
              <p:cNvPr id="47" name="文本框 23"/>
              <p:cNvSpPr txBox="1"/>
              <p:nvPr/>
            </p:nvSpPr>
            <p:spPr>
              <a:xfrm>
                <a:off x="2564" y="129"/>
                <a:ext cx="6873" cy="2137"/>
              </a:xfrm>
              <a:prstGeom prst="rect">
                <a:avLst/>
              </a:prstGeom>
              <a:noFill/>
            </p:spPr>
            <p:txBody>
              <a:bodyPr wrap="square">
                <a:normAutofit fontScale="8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rPr>
                  <a:t>wish</a:t>
                </a:r>
                <a:endParaRPr lang="en-US" altLang="zh-CN" sz="6000" b="1" dirty="0">
                  <a:latin typeface="Arial Black" panose="020B0A04020102020204" charset="0"/>
                  <a:ea typeface="Gulim" panose="020B0600000101010101" charset="-127"/>
                  <a:cs typeface="Arial Black" panose="020B0A0402010202020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6000" y="335"/>
                <a:ext cx="3437" cy="1724"/>
                <a:chOff x="6000" y="335"/>
                <a:chExt cx="3437" cy="1724"/>
              </a:xfrm>
            </p:grpSpPr>
            <p:cxnSp>
              <p:nvCxnSpPr>
                <p:cNvPr id="49" name="直接连接符 48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6229" y="335"/>
                  <a:ext cx="3208" cy="172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1" name="内容占位符 10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595" y="1312545"/>
            <a:ext cx="9782810" cy="48774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288655" y="174625"/>
            <a:ext cx="2968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后台界面</a:t>
            </a:r>
            <a:endParaRPr lang="zh-CN" altLang="en-US" sz="4000" b="1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1130935"/>
            <a:ext cx="12192000" cy="5642610"/>
            <a:chOff x="1660525" y="3814763"/>
            <a:chExt cx="10310812" cy="6083300"/>
          </a:xfrm>
          <a:solidFill>
            <a:schemeClr val="tx2"/>
          </a:solidFill>
        </p:grpSpPr>
        <p:sp>
          <p:nvSpPr>
            <p:cNvPr id="14" name="任意多边形: 形状 2"/>
            <p:cNvSpPr/>
            <p:nvPr/>
          </p:nvSpPr>
          <p:spPr bwMode="auto">
            <a:xfrm>
              <a:off x="2898775" y="4237038"/>
              <a:ext cx="7829550" cy="4830763"/>
            </a:xfrm>
            <a:custGeom>
              <a:avLst/>
              <a:gdLst>
                <a:gd name="T0" fmla="*/ 0 w 4932"/>
                <a:gd name="T1" fmla="*/ 3043 h 3043"/>
                <a:gd name="T2" fmla="*/ 4932 w 4932"/>
                <a:gd name="T3" fmla="*/ 3043 h 3043"/>
                <a:gd name="T4" fmla="*/ 4932 w 4932"/>
                <a:gd name="T5" fmla="*/ 0 h 3043"/>
                <a:gd name="T6" fmla="*/ 0 w 4932"/>
                <a:gd name="T7" fmla="*/ 0 h 3043"/>
                <a:gd name="T8" fmla="*/ 0 w 4932"/>
                <a:gd name="T9" fmla="*/ 3043 h 3043"/>
                <a:gd name="T10" fmla="*/ 41 w 4932"/>
                <a:gd name="T11" fmla="*/ 40 h 3043"/>
                <a:gd name="T12" fmla="*/ 4891 w 4932"/>
                <a:gd name="T13" fmla="*/ 40 h 3043"/>
                <a:gd name="T14" fmla="*/ 4891 w 4932"/>
                <a:gd name="T15" fmla="*/ 3003 h 3043"/>
                <a:gd name="T16" fmla="*/ 41 w 4932"/>
                <a:gd name="T17" fmla="*/ 3003 h 3043"/>
                <a:gd name="T18" fmla="*/ 41 w 4932"/>
                <a:gd name="T19" fmla="*/ 4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2" h="3043">
                  <a:moveTo>
                    <a:pt x="0" y="3043"/>
                  </a:moveTo>
                  <a:lnTo>
                    <a:pt x="4932" y="3043"/>
                  </a:lnTo>
                  <a:lnTo>
                    <a:pt x="4932" y="0"/>
                  </a:lnTo>
                  <a:lnTo>
                    <a:pt x="0" y="0"/>
                  </a:lnTo>
                  <a:lnTo>
                    <a:pt x="0" y="3043"/>
                  </a:lnTo>
                  <a:close/>
                  <a:moveTo>
                    <a:pt x="41" y="40"/>
                  </a:moveTo>
                  <a:lnTo>
                    <a:pt x="4891" y="40"/>
                  </a:lnTo>
                  <a:lnTo>
                    <a:pt x="4891" y="3003"/>
                  </a:lnTo>
                  <a:lnTo>
                    <a:pt x="41" y="3003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6777038" y="4057651"/>
              <a:ext cx="7620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: 形状 4"/>
            <p:cNvSpPr/>
            <p:nvPr/>
          </p:nvSpPr>
          <p:spPr bwMode="auto">
            <a:xfrm>
              <a:off x="1660525" y="3814763"/>
              <a:ext cx="10310812" cy="6083300"/>
            </a:xfrm>
            <a:custGeom>
              <a:avLst/>
              <a:gdLst>
                <a:gd name="T0" fmla="*/ 2333 w 2547"/>
                <a:gd name="T1" fmla="*/ 1380 h 1525"/>
                <a:gd name="T2" fmla="*/ 2333 w 2547"/>
                <a:gd name="T3" fmla="*/ 115 h 1525"/>
                <a:gd name="T4" fmla="*/ 2218 w 2547"/>
                <a:gd name="T5" fmla="*/ 0 h 1525"/>
                <a:gd name="T6" fmla="*/ 329 w 2547"/>
                <a:gd name="T7" fmla="*/ 0 h 1525"/>
                <a:gd name="T8" fmla="*/ 214 w 2547"/>
                <a:gd name="T9" fmla="*/ 115 h 1525"/>
                <a:gd name="T10" fmla="*/ 214 w 2547"/>
                <a:gd name="T11" fmla="*/ 1380 h 1525"/>
                <a:gd name="T12" fmla="*/ 0 w 2547"/>
                <a:gd name="T13" fmla="*/ 1380 h 1525"/>
                <a:gd name="T14" fmla="*/ 0 w 2547"/>
                <a:gd name="T15" fmla="*/ 1418 h 1525"/>
                <a:gd name="T16" fmla="*/ 107 w 2547"/>
                <a:gd name="T17" fmla="*/ 1525 h 1525"/>
                <a:gd name="T18" fmla="*/ 2440 w 2547"/>
                <a:gd name="T19" fmla="*/ 1525 h 1525"/>
                <a:gd name="T20" fmla="*/ 2547 w 2547"/>
                <a:gd name="T21" fmla="*/ 1418 h 1525"/>
                <a:gd name="T22" fmla="*/ 2547 w 2547"/>
                <a:gd name="T23" fmla="*/ 1380 h 1525"/>
                <a:gd name="T24" fmla="*/ 2333 w 2547"/>
                <a:gd name="T25" fmla="*/ 1380 h 1525"/>
                <a:gd name="T26" fmla="*/ 246 w 2547"/>
                <a:gd name="T27" fmla="*/ 115 h 1525"/>
                <a:gd name="T28" fmla="*/ 329 w 2547"/>
                <a:gd name="T29" fmla="*/ 32 h 1525"/>
                <a:gd name="T30" fmla="*/ 2218 w 2547"/>
                <a:gd name="T31" fmla="*/ 32 h 1525"/>
                <a:gd name="T32" fmla="*/ 2301 w 2547"/>
                <a:gd name="T33" fmla="*/ 115 h 1525"/>
                <a:gd name="T34" fmla="*/ 2301 w 2547"/>
                <a:gd name="T35" fmla="*/ 1380 h 1525"/>
                <a:gd name="T36" fmla="*/ 246 w 2547"/>
                <a:gd name="T37" fmla="*/ 1380 h 1525"/>
                <a:gd name="T38" fmla="*/ 246 w 2547"/>
                <a:gd name="T39" fmla="*/ 115 h 1525"/>
                <a:gd name="T40" fmla="*/ 1486 w 2547"/>
                <a:gd name="T41" fmla="*/ 1412 h 1525"/>
                <a:gd name="T42" fmla="*/ 1446 w 2547"/>
                <a:gd name="T43" fmla="*/ 1448 h 1525"/>
                <a:gd name="T44" fmla="*/ 1100 w 2547"/>
                <a:gd name="T45" fmla="*/ 1448 h 1525"/>
                <a:gd name="T46" fmla="*/ 1061 w 2547"/>
                <a:gd name="T47" fmla="*/ 1412 h 1525"/>
                <a:gd name="T48" fmla="*/ 1486 w 2547"/>
                <a:gd name="T49" fmla="*/ 1412 h 1525"/>
                <a:gd name="T50" fmla="*/ 2515 w 2547"/>
                <a:gd name="T51" fmla="*/ 1418 h 1525"/>
                <a:gd name="T52" fmla="*/ 2440 w 2547"/>
                <a:gd name="T53" fmla="*/ 1493 h 1525"/>
                <a:gd name="T54" fmla="*/ 107 w 2547"/>
                <a:gd name="T55" fmla="*/ 1493 h 1525"/>
                <a:gd name="T56" fmla="*/ 32 w 2547"/>
                <a:gd name="T57" fmla="*/ 1418 h 1525"/>
                <a:gd name="T58" fmla="*/ 32 w 2547"/>
                <a:gd name="T59" fmla="*/ 1412 h 1525"/>
                <a:gd name="T60" fmla="*/ 1045 w 2547"/>
                <a:gd name="T61" fmla="*/ 1412 h 1525"/>
                <a:gd name="T62" fmla="*/ 1100 w 2547"/>
                <a:gd name="T63" fmla="*/ 1464 h 1525"/>
                <a:gd name="T64" fmla="*/ 1446 w 2547"/>
                <a:gd name="T65" fmla="*/ 1464 h 1525"/>
                <a:gd name="T66" fmla="*/ 1502 w 2547"/>
                <a:gd name="T67" fmla="*/ 1412 h 1525"/>
                <a:gd name="T68" fmla="*/ 2515 w 2547"/>
                <a:gd name="T69" fmla="*/ 1412 h 1525"/>
                <a:gd name="T70" fmla="*/ 2515 w 2547"/>
                <a:gd name="T71" fmla="*/ 1418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47" h="1525">
                  <a:moveTo>
                    <a:pt x="2333" y="1380"/>
                  </a:moveTo>
                  <a:cubicBezTo>
                    <a:pt x="2333" y="115"/>
                    <a:pt x="2333" y="115"/>
                    <a:pt x="2333" y="115"/>
                  </a:cubicBezTo>
                  <a:cubicBezTo>
                    <a:pt x="2333" y="51"/>
                    <a:pt x="2281" y="0"/>
                    <a:pt x="221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5" y="0"/>
                    <a:pt x="214" y="51"/>
                    <a:pt x="214" y="115"/>
                  </a:cubicBezTo>
                  <a:cubicBezTo>
                    <a:pt x="214" y="1380"/>
                    <a:pt x="214" y="1380"/>
                    <a:pt x="214" y="1380"/>
                  </a:cubicBezTo>
                  <a:cubicBezTo>
                    <a:pt x="0" y="1380"/>
                    <a:pt x="0" y="1380"/>
                    <a:pt x="0" y="1380"/>
                  </a:cubicBezTo>
                  <a:cubicBezTo>
                    <a:pt x="0" y="1418"/>
                    <a:pt x="0" y="1418"/>
                    <a:pt x="0" y="1418"/>
                  </a:cubicBezTo>
                  <a:cubicBezTo>
                    <a:pt x="0" y="1477"/>
                    <a:pt x="48" y="1525"/>
                    <a:pt x="107" y="1525"/>
                  </a:cubicBezTo>
                  <a:cubicBezTo>
                    <a:pt x="2440" y="1525"/>
                    <a:pt x="2440" y="1525"/>
                    <a:pt x="2440" y="1525"/>
                  </a:cubicBezTo>
                  <a:cubicBezTo>
                    <a:pt x="2499" y="1525"/>
                    <a:pt x="2547" y="1477"/>
                    <a:pt x="2547" y="1418"/>
                  </a:cubicBezTo>
                  <a:cubicBezTo>
                    <a:pt x="2547" y="1380"/>
                    <a:pt x="2547" y="1380"/>
                    <a:pt x="2547" y="1380"/>
                  </a:cubicBezTo>
                  <a:lnTo>
                    <a:pt x="2333" y="1380"/>
                  </a:lnTo>
                  <a:close/>
                  <a:moveTo>
                    <a:pt x="246" y="115"/>
                  </a:moveTo>
                  <a:cubicBezTo>
                    <a:pt x="246" y="69"/>
                    <a:pt x="283" y="32"/>
                    <a:pt x="329" y="32"/>
                  </a:cubicBezTo>
                  <a:cubicBezTo>
                    <a:pt x="2218" y="32"/>
                    <a:pt x="2218" y="32"/>
                    <a:pt x="2218" y="32"/>
                  </a:cubicBezTo>
                  <a:cubicBezTo>
                    <a:pt x="2264" y="32"/>
                    <a:pt x="2301" y="69"/>
                    <a:pt x="2301" y="115"/>
                  </a:cubicBezTo>
                  <a:cubicBezTo>
                    <a:pt x="2301" y="1380"/>
                    <a:pt x="2301" y="1380"/>
                    <a:pt x="2301" y="1380"/>
                  </a:cubicBezTo>
                  <a:cubicBezTo>
                    <a:pt x="246" y="1380"/>
                    <a:pt x="246" y="1380"/>
                    <a:pt x="246" y="1380"/>
                  </a:cubicBezTo>
                  <a:lnTo>
                    <a:pt x="246" y="115"/>
                  </a:lnTo>
                  <a:close/>
                  <a:moveTo>
                    <a:pt x="1486" y="1412"/>
                  </a:moveTo>
                  <a:cubicBezTo>
                    <a:pt x="1485" y="1432"/>
                    <a:pt x="1467" y="1448"/>
                    <a:pt x="1446" y="1448"/>
                  </a:cubicBezTo>
                  <a:cubicBezTo>
                    <a:pt x="1100" y="1448"/>
                    <a:pt x="1100" y="1448"/>
                    <a:pt x="1100" y="1448"/>
                  </a:cubicBezTo>
                  <a:cubicBezTo>
                    <a:pt x="1080" y="1448"/>
                    <a:pt x="1062" y="1432"/>
                    <a:pt x="1061" y="1412"/>
                  </a:cubicBezTo>
                  <a:lnTo>
                    <a:pt x="1486" y="1412"/>
                  </a:lnTo>
                  <a:close/>
                  <a:moveTo>
                    <a:pt x="2515" y="1418"/>
                  </a:moveTo>
                  <a:cubicBezTo>
                    <a:pt x="2515" y="1460"/>
                    <a:pt x="2481" y="1493"/>
                    <a:pt x="2440" y="1493"/>
                  </a:cubicBezTo>
                  <a:cubicBezTo>
                    <a:pt x="107" y="1493"/>
                    <a:pt x="107" y="1493"/>
                    <a:pt x="107" y="1493"/>
                  </a:cubicBezTo>
                  <a:cubicBezTo>
                    <a:pt x="66" y="1493"/>
                    <a:pt x="32" y="1460"/>
                    <a:pt x="32" y="1418"/>
                  </a:cubicBezTo>
                  <a:cubicBezTo>
                    <a:pt x="32" y="1412"/>
                    <a:pt x="32" y="1412"/>
                    <a:pt x="32" y="1412"/>
                  </a:cubicBezTo>
                  <a:cubicBezTo>
                    <a:pt x="1045" y="1412"/>
                    <a:pt x="1045" y="1412"/>
                    <a:pt x="1045" y="1412"/>
                  </a:cubicBezTo>
                  <a:cubicBezTo>
                    <a:pt x="1046" y="1441"/>
                    <a:pt x="1071" y="1464"/>
                    <a:pt x="1100" y="1464"/>
                  </a:cubicBezTo>
                  <a:cubicBezTo>
                    <a:pt x="1446" y="1464"/>
                    <a:pt x="1446" y="1464"/>
                    <a:pt x="1446" y="1464"/>
                  </a:cubicBezTo>
                  <a:cubicBezTo>
                    <a:pt x="1476" y="1464"/>
                    <a:pt x="1501" y="1441"/>
                    <a:pt x="1502" y="1412"/>
                  </a:cubicBezTo>
                  <a:cubicBezTo>
                    <a:pt x="2515" y="1412"/>
                    <a:pt x="2515" y="1412"/>
                    <a:pt x="2515" y="1412"/>
                  </a:cubicBezTo>
                  <a:lnTo>
                    <a:pt x="2515" y="14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05|</a:t>
            </a:r>
            <a:r>
              <a:rPr lang="en-US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EBAY</a:t>
            </a:r>
            <a:endParaRPr lang="en-US" sz="4800" b="1" spc="600" dirty="0" smtClean="0">
              <a:solidFill>
                <a:schemeClr val="bg1"/>
              </a:solidFill>
              <a:latin typeface="+mn-lt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eb15ce1f8c428c7d083aac956ad52b44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4445" y="1038860"/>
            <a:ext cx="5190490" cy="5809615"/>
          </a:xfrm>
          <a:prstGeom prst="rect">
            <a:avLst/>
          </a:prstGeom>
        </p:spPr>
      </p:pic>
      <p:sp>
        <p:nvSpPr>
          <p:cNvPr id="12" name="任意多边形: 形状 86"/>
          <p:cNvSpPr/>
          <p:nvPr/>
        </p:nvSpPr>
        <p:spPr bwMode="auto">
          <a:xfrm>
            <a:off x="4627401" y="5224827"/>
            <a:ext cx="367615" cy="31066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6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28" name="组合 27"/>
            <p:cNvGrpSpPr/>
            <p:nvPr/>
          </p:nvGrpSpPr>
          <p:grpSpPr>
            <a:xfrm>
              <a:off x="0" y="27"/>
              <a:ext cx="19200" cy="1609"/>
              <a:chOff x="0" y="0"/>
              <a:chExt cx="19200" cy="2213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5728" y="76"/>
                <a:ext cx="6873" cy="2137"/>
                <a:chOff x="2564" y="129"/>
                <a:chExt cx="6873" cy="2137"/>
              </a:xfrm>
            </p:grpSpPr>
            <p:sp>
              <p:nvSpPr>
                <p:cNvPr id="31" name="文本框 23"/>
                <p:cNvSpPr txBox="1"/>
                <p:nvPr/>
              </p:nvSpPr>
              <p:spPr>
                <a:xfrm>
                  <a:off x="2564" y="129"/>
                  <a:ext cx="6873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>
                      <a:latin typeface="Arial Black" panose="020B0A04020102020204" charset="0"/>
                      <a:ea typeface="Gulim" panose="020B0600000101010101" charset="-127"/>
                      <a:cs typeface="Arial Black" panose="020B0A04020102020204" charset="0"/>
                    </a:rPr>
                    <a:t>Ebay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3" name="图片 32" descr="904506ea417d0b211a889d9ccbf840d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" y="205"/>
              <a:ext cx="2508" cy="1253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5195570" y="1543685"/>
            <a:ext cx="6821170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ebey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集团于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1995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9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月成立于美国加州硅谷，全球最大的电商平台之一。用户遍布全球各地，站点覆盖全球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26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个国家和地区，商品种类多样，拥有一个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ebay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账号，即可在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ebay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平台全球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31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个站点销售产品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轻运营，重性价比，重积累，欧美买家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/>
          </a:p>
          <a:p>
            <a:pPr>
              <a:lnSpc>
                <a:spcPct val="200000"/>
              </a:lnSpc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7145"/>
            <a:ext cx="12192000" cy="1021542"/>
            <a:chOff x="0" y="0"/>
            <a:chExt cx="19200" cy="2213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28" y="76"/>
              <a:ext cx="6873" cy="2137"/>
              <a:chOff x="2564" y="129"/>
              <a:chExt cx="6873" cy="2137"/>
            </a:xfrm>
          </p:grpSpPr>
          <p:sp>
            <p:nvSpPr>
              <p:cNvPr id="47" name="文本框 23"/>
              <p:cNvSpPr txBox="1"/>
              <p:nvPr/>
            </p:nvSpPr>
            <p:spPr>
              <a:xfrm>
                <a:off x="2564" y="129"/>
                <a:ext cx="6873" cy="2137"/>
              </a:xfrm>
              <a:prstGeom prst="rect">
                <a:avLst/>
              </a:prstGeom>
              <a:noFill/>
            </p:spPr>
            <p:txBody>
              <a:bodyPr wrap="square">
                <a:normAutofit fontScale="8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rPr>
                  <a:t>Ebay</a:t>
                </a:r>
                <a:endParaRPr lang="en-US" altLang="zh-CN" sz="6000" b="1" dirty="0">
                  <a:latin typeface="Arial Black" panose="020B0A04020102020204" charset="0"/>
                  <a:ea typeface="Gulim" panose="020B0600000101010101" charset="-127"/>
                  <a:cs typeface="Arial Black" panose="020B0A04020102020204" charset="0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6000" y="540"/>
                <a:ext cx="0" cy="123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 descr="904506ea417d0b211a889d9ccbf840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0" y="130175"/>
            <a:ext cx="1592580" cy="79565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/>
        </p:nvGraphicFramePr>
        <p:xfrm>
          <a:off x="0" y="1039495"/>
          <a:ext cx="12192000" cy="583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4826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优点</a:t>
                      </a:r>
                      <a:endParaRPr lang="zh-CN" altLang="en-US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缺点</a:t>
                      </a:r>
                      <a:endParaRPr lang="zh-CN" altLang="en-US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资金回流快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老平台，主推汽配类。其他类目流量相对少一些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11277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准备资金少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销售限额。额度=SKU售出数量+在线SKU库存数量，而不是listing在线数量。金额和数量，其中一个超出额度，则无法刊登。额度固价计算物品的售价，而不包含运费，拍卖计算的是物品的总价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6584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规则人性化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ebay对物流的时效性要求非常高，如果是自发货，可能会存在延迟发货的风险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4832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4.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多国，多站点销售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4845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5.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销售方式灵活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4826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6.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个人名义可以注册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4851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7.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注意：个人和企业注册有什么不同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6584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8.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额度不同，个人账号只有5个额度，没有客户经理扶持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  <a:tr h="4826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9.</a:t>
                      </a:r>
                      <a:r>
                        <a:rPr lang="zh-CN" sz="1600" b="0">
                          <a:solidFill>
                            <a:srgbClr val="000000"/>
                          </a:solidFill>
                          <a:ea typeface="宋体" panose="02010600030101010101" pitchFamily="2" charset="-122"/>
                        </a:rPr>
                        <a:t>企业账号额度200-3000不等，客户经理扶持9个月。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600200" y="2669540"/>
            <a:ext cx="8141335" cy="15976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4800" b="1" spc="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en-US" altLang="zh-CN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06|</a:t>
            </a:r>
            <a:r>
              <a:rPr lang="en-US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Other Platforms</a:t>
            </a:r>
            <a:endParaRPr lang="en-US" b="1" spc="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7145"/>
            <a:ext cx="12192000" cy="1022004"/>
            <a:chOff x="0" y="0"/>
            <a:chExt cx="19200" cy="2214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27" y="77"/>
              <a:ext cx="6873" cy="2137"/>
              <a:chOff x="2563" y="130"/>
              <a:chExt cx="6873" cy="2137"/>
            </a:xfrm>
          </p:grpSpPr>
          <p:sp>
            <p:nvSpPr>
              <p:cNvPr id="47" name="文本框 23"/>
              <p:cNvSpPr txBox="1"/>
              <p:nvPr/>
            </p:nvSpPr>
            <p:spPr>
              <a:xfrm>
                <a:off x="2563" y="130"/>
                <a:ext cx="6873" cy="2137"/>
              </a:xfrm>
              <a:prstGeom prst="rect">
                <a:avLst/>
              </a:prstGeom>
              <a:noFill/>
            </p:spPr>
            <p:txBody>
              <a:bodyPr wrap="square">
                <a:normAutofit fontScale="8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rPr>
                  <a:t>Joom</a:t>
                </a:r>
                <a:endParaRPr lang="en-US" altLang="zh-CN" sz="6000" b="1" dirty="0">
                  <a:latin typeface="Arial Black" panose="020B0A04020102020204" charset="0"/>
                  <a:ea typeface="Gulim" panose="020B0600000101010101" charset="-127"/>
                  <a:cs typeface="Arial Black" panose="020B0A04020102020204" charset="0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6000" y="540"/>
                <a:ext cx="0" cy="123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24400" y="1356995"/>
            <a:ext cx="6662420" cy="5287010"/>
          </a:xfrm>
        </p:spPr>
        <p:txBody>
          <a:bodyPr>
            <a:normAutofit lnSpcReduction="20000"/>
          </a:bodyPr>
          <a:p>
            <a:pPr>
              <a:lnSpc>
                <a:spcPct val="100000"/>
              </a:lnSpc>
            </a:pPr>
            <a:r>
              <a:rPr lang="zh-CN" altLang="en-US">
                <a:sym typeface="+mn-ea"/>
              </a:rPr>
              <a:t>Joom是一个全新的快速增长的移动端购物平台，目前主要针对俄罗斯与欧洲市场。从2016年6月开始上线，同年11月对华招商，目前主要针对俄罗斯与独立国家联合体市场。Joom 是一个全新的快速增长的移动端购物平台，主要目标国市场是俄罗斯、欧洲，目前还包括正在拓展的其他市场南非。</a:t>
            </a:r>
            <a:endParaRPr lang="zh-CN" altLang="en-US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sym typeface="+mn-ea"/>
              </a:rPr>
              <a:t>一旦您的公司通过审核，您就需要在开通账户前支付1000$的押金。押金金额要转到Joom的Payoneer账户，可以用贵公司的Payoneer账户或者银行卡来支付押金。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>
                <a:sym typeface="+mn-ea"/>
              </a:rPr>
              <a:t>注意：放款时间60天</a:t>
            </a:r>
            <a:endParaRPr lang="zh-CN" altLang="en-US"/>
          </a:p>
          <a:p>
            <a:pPr>
              <a:lnSpc>
                <a:spcPct val="100000"/>
              </a:lnSpc>
            </a:pPr>
            <a:endParaRPr lang="zh-CN" altLang="en-US"/>
          </a:p>
          <a:p>
            <a:endParaRPr lang="zh-CN" altLang="en-US"/>
          </a:p>
        </p:txBody>
      </p:sp>
      <p:pic>
        <p:nvPicPr>
          <p:cNvPr id="11" name="图片 10" descr="7db7c81e52ea551810a687bf_副本_副本"/>
          <p:cNvPicPr>
            <a:picLocks noChangeAspect="1"/>
          </p:cNvPicPr>
          <p:nvPr/>
        </p:nvPicPr>
        <p:blipFill>
          <a:blip r:embed="rId1">
            <a:grayscl/>
            <a:lum bright="70000" contrast="-70000"/>
          </a:blip>
          <a:stretch>
            <a:fillRect/>
          </a:stretch>
        </p:blipFill>
        <p:spPr>
          <a:xfrm>
            <a:off x="53340" y="2755900"/>
            <a:ext cx="4671060" cy="23196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340" y="1356995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俄罗斯市场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3" name="图片 12" descr="logo-jo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55" y="76835"/>
            <a:ext cx="1795145" cy="897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29585" y="1038860"/>
            <a:ext cx="8324215" cy="922020"/>
          </a:xfrm>
        </p:spPr>
        <p:txBody>
          <a:bodyPr/>
          <a:p>
            <a:r>
              <a:rPr lang="en-US" altLang="zh-CN">
                <a:sym typeface="+mn-ea"/>
              </a:rPr>
              <a:t>      </a:t>
            </a:r>
            <a:r>
              <a:rPr lang="zh-CN" altLang="en-US">
                <a:sym typeface="+mn-ea"/>
              </a:rPr>
              <a:t>Jumia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非洲市场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05815" y="1884680"/>
            <a:ext cx="10547985" cy="4738370"/>
          </a:xfrm>
        </p:spPr>
        <p:txBody>
          <a:bodyPr/>
          <a:p>
            <a:r>
              <a:rPr lang="zh-CN" altLang="en-US"/>
              <a:t>由德国著名的上市公司Rocket Internet创立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095" y="2626995"/>
            <a:ext cx="9904730" cy="420941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27"/>
              <a:ext cx="19200" cy="1609"/>
              <a:chOff x="0" y="0"/>
              <a:chExt cx="19200" cy="221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5728" y="76"/>
                <a:ext cx="6873" cy="2137"/>
                <a:chOff x="2564" y="129"/>
                <a:chExt cx="6873" cy="2137"/>
              </a:xfrm>
            </p:grpSpPr>
            <p:sp>
              <p:nvSpPr>
                <p:cNvPr id="47" name="文本框 23"/>
                <p:cNvSpPr txBox="1"/>
                <p:nvPr/>
              </p:nvSpPr>
              <p:spPr>
                <a:xfrm>
                  <a:off x="2564" y="129"/>
                  <a:ext cx="6873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>
                      <a:latin typeface="Arial Black" panose="020B0A04020102020204" charset="0"/>
                      <a:ea typeface="Gulim" panose="020B0600000101010101" charset="-127"/>
                      <a:cs typeface="Arial Black" panose="020B0A04020102020204" charset="0"/>
                    </a:rPr>
                    <a:t>Jumia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49" name="直接连接符 48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1" name="图片 10" descr="jj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02" y="184"/>
              <a:ext cx="2970" cy="13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241980"/>
            <a:ext cx="12192000" cy="4050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7475" y="174625"/>
            <a:ext cx="11354435" cy="5419725"/>
            <a:chOff x="765352" y="687964"/>
            <a:chExt cx="11215292" cy="5233708"/>
          </a:xfrm>
          <a:solidFill>
            <a:schemeClr val="tx1">
              <a:alpha val="80000"/>
            </a:schemeClr>
          </a:solidFill>
        </p:grpSpPr>
        <p:cxnSp>
          <p:nvCxnSpPr>
            <p:cNvPr id="4" name="Straight Connector 23"/>
            <p:cNvCxnSpPr/>
            <p:nvPr/>
          </p:nvCxnSpPr>
          <p:spPr>
            <a:xfrm flipH="1" flipV="1">
              <a:off x="4940551" y="2121648"/>
              <a:ext cx="451747" cy="48135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6"/>
            <p:cNvCxnSpPr/>
            <p:nvPr/>
          </p:nvCxnSpPr>
          <p:spPr>
            <a:xfrm flipH="1">
              <a:off x="4473814" y="4266816"/>
              <a:ext cx="845245" cy="638605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 flipH="1">
              <a:off x="4367808" y="3565816"/>
              <a:ext cx="729739" cy="0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2"/>
            <p:cNvCxnSpPr/>
            <p:nvPr/>
          </p:nvCxnSpPr>
          <p:spPr>
            <a:xfrm flipH="1" flipV="1">
              <a:off x="3974354" y="2503755"/>
              <a:ext cx="1191869" cy="52376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4"/>
            <p:cNvCxnSpPr/>
            <p:nvPr/>
          </p:nvCxnSpPr>
          <p:spPr>
            <a:xfrm flipH="1">
              <a:off x="2644280" y="2640273"/>
              <a:ext cx="499641" cy="550879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6"/>
            <p:cNvCxnSpPr/>
            <p:nvPr/>
          </p:nvCxnSpPr>
          <p:spPr>
            <a:xfrm flipH="1" flipV="1">
              <a:off x="2748592" y="4047959"/>
              <a:ext cx="1076349" cy="926073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9"/>
            <p:cNvCxnSpPr/>
            <p:nvPr/>
          </p:nvCxnSpPr>
          <p:spPr>
            <a:xfrm flipH="1">
              <a:off x="1723216" y="4039512"/>
              <a:ext cx="532357" cy="91459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1"/>
            <p:cNvCxnSpPr/>
            <p:nvPr/>
          </p:nvCxnSpPr>
          <p:spPr>
            <a:xfrm flipV="1">
              <a:off x="1679518" y="5150869"/>
              <a:ext cx="2081972" cy="27631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4"/>
            <p:cNvCxnSpPr/>
            <p:nvPr/>
          </p:nvCxnSpPr>
          <p:spPr>
            <a:xfrm flipH="1" flipV="1">
              <a:off x="1279792" y="2503756"/>
              <a:ext cx="622949" cy="634893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/>
            <p:cNvCxnSpPr/>
            <p:nvPr/>
          </p:nvCxnSpPr>
          <p:spPr>
            <a:xfrm flipV="1">
              <a:off x="1432143" y="2223479"/>
              <a:ext cx="1599292" cy="17430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0"/>
            <p:cNvCxnSpPr/>
            <p:nvPr/>
          </p:nvCxnSpPr>
          <p:spPr>
            <a:xfrm flipH="1" flipV="1">
              <a:off x="1199458" y="2640274"/>
              <a:ext cx="314581" cy="2323799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7"/>
            <p:cNvSpPr/>
            <p:nvPr/>
          </p:nvSpPr>
          <p:spPr>
            <a:xfrm>
              <a:off x="1591267" y="2893711"/>
              <a:ext cx="1440160" cy="14401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0">
                  <a:solidFill>
                    <a:prstClr val="black"/>
                  </a:solidFill>
                </a:rPr>
                <a:t>DHgate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Connector 55"/>
            <p:cNvCxnSpPr/>
            <p:nvPr/>
          </p:nvCxnSpPr>
          <p:spPr>
            <a:xfrm flipH="1" flipV="1">
              <a:off x="3676013" y="2701237"/>
              <a:ext cx="470876" cy="69574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8"/>
            <p:cNvSpPr/>
            <p:nvPr/>
          </p:nvSpPr>
          <p:spPr>
            <a:xfrm>
              <a:off x="2767229" y="1595016"/>
              <a:ext cx="1323473" cy="132347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0" dirty="0">
                  <a:solidFill>
                    <a:prstClr val="black"/>
                  </a:solidFill>
                  <a:sym typeface="+mn-ea"/>
                </a:rPr>
                <a:t>Wish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57"/>
            <p:cNvCxnSpPr/>
            <p:nvPr/>
          </p:nvCxnSpPr>
          <p:spPr>
            <a:xfrm flipV="1">
              <a:off x="4238385" y="3699305"/>
              <a:ext cx="1" cy="1135025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6"/>
            <p:cNvSpPr/>
            <p:nvPr/>
          </p:nvSpPr>
          <p:spPr>
            <a:xfrm>
              <a:off x="3503714" y="4496559"/>
              <a:ext cx="1267860" cy="126786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kern="0">
                  <a:solidFill>
                    <a:prstClr val="black"/>
                  </a:solidFill>
                </a:rPr>
                <a:t>L</a:t>
              </a:r>
              <a:r>
                <a:rPr lang="zh-CN" altLang="en-US" sz="1400" kern="0">
                  <a:solidFill>
                    <a:prstClr val="black"/>
                  </a:solidFill>
                </a:rPr>
                <a:t>azada</a:t>
              </a:r>
              <a:endParaRPr lang="zh-CN" altLang="en-US" sz="1400" kern="0">
                <a:solidFill>
                  <a:prstClr val="black"/>
                </a:solidFill>
              </a:endParaRPr>
            </a:p>
          </p:txBody>
        </p:sp>
        <p:cxnSp>
          <p:nvCxnSpPr>
            <p:cNvPr id="20" name="Straight Connector 61"/>
            <p:cNvCxnSpPr/>
            <p:nvPr/>
          </p:nvCxnSpPr>
          <p:spPr>
            <a:xfrm flipH="1">
              <a:off x="7248137" y="2364303"/>
              <a:ext cx="421676" cy="357096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4"/>
            <p:cNvCxnSpPr/>
            <p:nvPr/>
          </p:nvCxnSpPr>
          <p:spPr>
            <a:xfrm flipH="1" flipV="1">
              <a:off x="7103147" y="4416899"/>
              <a:ext cx="882163" cy="111426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7"/>
            <p:cNvCxnSpPr/>
            <p:nvPr/>
          </p:nvCxnSpPr>
          <p:spPr>
            <a:xfrm flipH="1" flipV="1">
              <a:off x="8074592" y="2324880"/>
              <a:ext cx="805717" cy="17887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9"/>
            <p:cNvCxnSpPr/>
            <p:nvPr/>
          </p:nvCxnSpPr>
          <p:spPr>
            <a:xfrm flipH="1" flipV="1">
              <a:off x="7820758" y="2461391"/>
              <a:ext cx="675509" cy="1496904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1"/>
            <p:cNvCxnSpPr/>
            <p:nvPr/>
          </p:nvCxnSpPr>
          <p:spPr>
            <a:xfrm flipH="1" flipV="1">
              <a:off x="7476874" y="3732721"/>
              <a:ext cx="827371" cy="37952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3"/>
            <p:cNvCxnSpPr/>
            <p:nvPr/>
          </p:nvCxnSpPr>
          <p:spPr>
            <a:xfrm flipH="1">
              <a:off x="8207225" y="4905423"/>
              <a:ext cx="410157" cy="75244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75"/>
            <p:cNvCxnSpPr/>
            <p:nvPr/>
          </p:nvCxnSpPr>
          <p:spPr>
            <a:xfrm flipH="1">
              <a:off x="9360363" y="3627514"/>
              <a:ext cx="1106424" cy="330785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77"/>
            <p:cNvCxnSpPr/>
            <p:nvPr/>
          </p:nvCxnSpPr>
          <p:spPr>
            <a:xfrm flipH="1" flipV="1">
              <a:off x="9298600" y="4496559"/>
              <a:ext cx="1168187" cy="22574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9"/>
            <p:cNvCxnSpPr/>
            <p:nvPr/>
          </p:nvCxnSpPr>
          <p:spPr>
            <a:xfrm flipH="1">
              <a:off x="8941760" y="2819743"/>
              <a:ext cx="186555" cy="89920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1"/>
            <p:cNvCxnSpPr/>
            <p:nvPr/>
          </p:nvCxnSpPr>
          <p:spPr>
            <a:xfrm flipH="1">
              <a:off x="9552390" y="2230673"/>
              <a:ext cx="976164" cy="227433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3"/>
            <p:cNvCxnSpPr/>
            <p:nvPr/>
          </p:nvCxnSpPr>
          <p:spPr>
            <a:xfrm flipH="1" flipV="1">
              <a:off x="10528560" y="2229288"/>
              <a:ext cx="383649" cy="1008457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85"/>
            <p:cNvCxnSpPr/>
            <p:nvPr/>
          </p:nvCxnSpPr>
          <p:spPr>
            <a:xfrm flipH="1" flipV="1">
              <a:off x="9515630" y="2765639"/>
              <a:ext cx="1191869" cy="523768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86"/>
            <p:cNvCxnSpPr/>
            <p:nvPr/>
          </p:nvCxnSpPr>
          <p:spPr>
            <a:xfrm flipV="1">
              <a:off x="10772431" y="3604761"/>
              <a:ext cx="167013" cy="1196200"/>
            </a:xfrm>
            <a:prstGeom prst="line">
              <a:avLst/>
            </a:prstGeom>
            <a:grpFill/>
            <a:ln w="12700" cmpd="sng">
              <a:solidFill>
                <a:srgbClr val="A6A6A6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9"/>
            <p:cNvSpPr/>
            <p:nvPr/>
          </p:nvSpPr>
          <p:spPr>
            <a:xfrm>
              <a:off x="8426825" y="3599463"/>
              <a:ext cx="1125230" cy="11387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0">
                  <a:solidFill>
                    <a:prstClr val="black"/>
                  </a:solidFill>
                </a:rPr>
                <a:t>EBAY</a:t>
              </a:r>
              <a:endParaRPr lang="en-US" sz="1400" kern="0" dirty="0">
                <a:solidFill>
                  <a:prstClr val="black"/>
                </a:solidFill>
              </a:endParaRPr>
            </a:p>
          </p:txBody>
        </p:sp>
        <p:sp>
          <p:nvSpPr>
            <p:cNvPr id="34" name="Oval 11"/>
            <p:cNvSpPr/>
            <p:nvPr/>
          </p:nvSpPr>
          <p:spPr>
            <a:xfrm>
              <a:off x="10416480" y="3049108"/>
              <a:ext cx="1056117" cy="105611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kern="0" dirty="0">
                  <a:solidFill>
                    <a:prstClr val="black"/>
                  </a:solidFill>
                </a:rPr>
                <a:t>newegg</a:t>
              </a:r>
              <a:endParaRPr lang="zh-CN" altLang="en-US" sz="1400" kern="0" dirty="0">
                <a:solidFill>
                  <a:prstClr val="black"/>
                </a:solidFill>
              </a:endParaRPr>
            </a:p>
          </p:txBody>
        </p:sp>
        <p:sp>
          <p:nvSpPr>
            <p:cNvPr id="35" name="Oval 10"/>
            <p:cNvSpPr/>
            <p:nvPr/>
          </p:nvSpPr>
          <p:spPr>
            <a:xfrm>
              <a:off x="8617384" y="2014608"/>
              <a:ext cx="1219427" cy="121942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1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kern="0" dirty="0">
                  <a:solidFill>
                    <a:prstClr val="black"/>
                  </a:solidFill>
                </a:rPr>
                <a:t>Aliexpress</a:t>
              </a:r>
              <a:endParaRPr lang="en-US" altLang="zh-CN" sz="1400" kern="0" dirty="0">
                <a:solidFill>
                  <a:prstClr val="black"/>
                </a:solidFill>
              </a:endParaRPr>
            </a:p>
          </p:txBody>
        </p:sp>
        <p:sp>
          <p:nvSpPr>
            <p:cNvPr id="36" name="Oval 16"/>
            <p:cNvSpPr/>
            <p:nvPr/>
          </p:nvSpPr>
          <p:spPr>
            <a:xfrm>
              <a:off x="6989867" y="1767206"/>
              <a:ext cx="1506579" cy="112707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grpSp>
          <p:nvGrpSpPr>
            <p:cNvPr id="37" name="Group 2"/>
            <p:cNvGrpSpPr/>
            <p:nvPr/>
          </p:nvGrpSpPr>
          <p:grpSpPr>
            <a:xfrm>
              <a:off x="765352" y="687964"/>
              <a:ext cx="10657569" cy="5170188"/>
              <a:chOff x="574014" y="515974"/>
              <a:chExt cx="7993183" cy="3877643"/>
            </a:xfrm>
            <a:grpFill/>
          </p:grpSpPr>
          <p:sp>
            <p:nvSpPr>
              <p:cNvPr id="54" name="Oval 93"/>
              <p:cNvSpPr/>
              <p:nvPr/>
            </p:nvSpPr>
            <p:spPr>
              <a:xfrm>
                <a:off x="703848" y="515974"/>
                <a:ext cx="886260" cy="639727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5" name="Oval 94"/>
              <p:cNvSpPr/>
              <p:nvPr/>
            </p:nvSpPr>
            <p:spPr>
              <a:xfrm>
                <a:off x="8241612" y="1635548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6" name="Oval 95"/>
              <p:cNvSpPr/>
              <p:nvPr/>
            </p:nvSpPr>
            <p:spPr>
              <a:xfrm>
                <a:off x="574014" y="3078922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7" name="Oval 96"/>
              <p:cNvSpPr/>
              <p:nvPr/>
            </p:nvSpPr>
            <p:spPr>
              <a:xfrm>
                <a:off x="1259407" y="1106491"/>
                <a:ext cx="816169" cy="422652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8" name="Oval 97"/>
              <p:cNvSpPr/>
              <p:nvPr/>
            </p:nvSpPr>
            <p:spPr>
              <a:xfrm>
                <a:off x="4465280" y="1106491"/>
                <a:ext cx="685393" cy="53027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59" name="Oval 98"/>
              <p:cNvSpPr/>
              <p:nvPr/>
            </p:nvSpPr>
            <p:spPr>
              <a:xfrm>
                <a:off x="4010389" y="3414751"/>
                <a:ext cx="844864" cy="54774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0" name="Oval 99"/>
              <p:cNvSpPr/>
              <p:nvPr/>
            </p:nvSpPr>
            <p:spPr>
              <a:xfrm>
                <a:off x="1948057" y="3962668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1" name="Oval 100"/>
              <p:cNvSpPr/>
              <p:nvPr/>
            </p:nvSpPr>
            <p:spPr>
              <a:xfrm>
                <a:off x="7164295" y="4068032"/>
                <a:ext cx="325585" cy="3255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2" name="Oval 101"/>
              <p:cNvSpPr/>
              <p:nvPr/>
            </p:nvSpPr>
            <p:spPr>
              <a:xfrm>
                <a:off x="5436215" y="3016934"/>
                <a:ext cx="719263" cy="331131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3" name="Oval 102"/>
              <p:cNvSpPr/>
              <p:nvPr/>
            </p:nvSpPr>
            <p:spPr>
              <a:xfrm>
                <a:off x="6292924" y="1324823"/>
                <a:ext cx="214503" cy="21450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4" name="Oval 103"/>
              <p:cNvSpPr/>
              <p:nvPr/>
            </p:nvSpPr>
            <p:spPr>
              <a:xfrm>
                <a:off x="2273572" y="3265545"/>
                <a:ext cx="214503" cy="214503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5" name="Oval 104"/>
              <p:cNvSpPr/>
              <p:nvPr/>
            </p:nvSpPr>
            <p:spPr>
              <a:xfrm>
                <a:off x="5196995" y="4060166"/>
                <a:ext cx="131265" cy="13126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  <p:sp>
            <p:nvSpPr>
              <p:cNvPr id="66" name="Oval 105"/>
              <p:cNvSpPr/>
              <p:nvPr/>
            </p:nvSpPr>
            <p:spPr>
              <a:xfrm>
                <a:off x="5665777" y="2220839"/>
                <a:ext cx="933772" cy="535329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500" dirty="0"/>
              </a:p>
            </p:txBody>
          </p:sp>
        </p:grpSp>
        <p:sp>
          <p:nvSpPr>
            <p:cNvPr id="38" name="Oval 14"/>
            <p:cNvSpPr/>
            <p:nvPr/>
          </p:nvSpPr>
          <p:spPr>
            <a:xfrm>
              <a:off x="835600" y="2051733"/>
              <a:ext cx="844236" cy="80145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39" name="Oval 12"/>
            <p:cNvSpPr/>
            <p:nvPr/>
          </p:nvSpPr>
          <p:spPr>
            <a:xfrm>
              <a:off x="3676273" y="2853806"/>
              <a:ext cx="1504070" cy="118593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0" name="Oval 13"/>
            <p:cNvSpPr/>
            <p:nvPr/>
          </p:nvSpPr>
          <p:spPr>
            <a:xfrm>
              <a:off x="1220085" y="4539507"/>
              <a:ext cx="1169762" cy="99584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1" name="Oval 15"/>
            <p:cNvSpPr/>
            <p:nvPr/>
          </p:nvSpPr>
          <p:spPr>
            <a:xfrm>
              <a:off x="4368722" y="1594895"/>
              <a:ext cx="1023620" cy="90877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2" name="Oval 18"/>
            <p:cNvSpPr/>
            <p:nvPr/>
          </p:nvSpPr>
          <p:spPr>
            <a:xfrm>
              <a:off x="7517985" y="5150873"/>
              <a:ext cx="1099514" cy="77079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3" name="Oval 17"/>
            <p:cNvSpPr/>
            <p:nvPr/>
          </p:nvSpPr>
          <p:spPr>
            <a:xfrm>
              <a:off x="10052575" y="1728574"/>
              <a:ext cx="859289" cy="735233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4" name="Oval 19"/>
            <p:cNvSpPr/>
            <p:nvPr/>
          </p:nvSpPr>
          <p:spPr>
            <a:xfrm>
              <a:off x="10351131" y="4464083"/>
              <a:ext cx="1629513" cy="71438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45" name="Oval 5"/>
            <p:cNvSpPr/>
            <p:nvPr/>
          </p:nvSpPr>
          <p:spPr>
            <a:xfrm>
              <a:off x="5392342" y="2397581"/>
              <a:ext cx="2011489" cy="176787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kern="0">
                  <a:solidFill>
                    <a:prstClr val="black"/>
                  </a:solidFill>
                </a:rPr>
                <a:t>Amazon</a:t>
              </a:r>
              <a:endParaRPr lang="en-US" sz="2000" b="1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2917190" y="179705"/>
            <a:ext cx="4245610" cy="997585"/>
          </a:xfrm>
          <a:prstGeom prst="rect">
            <a:avLst/>
          </a:prstGeom>
          <a:noFill/>
        </p:spPr>
        <p:txBody>
          <a:bodyPr wrap="square">
            <a:normAutofit fontScale="87500"/>
          </a:bodyPr>
          <a:lstStyle/>
          <a:p>
            <a:pPr>
              <a:lnSpc>
                <a:spcPct val="120000"/>
              </a:lnSpc>
            </a:pPr>
            <a:r>
              <a:rPr lang="zh-CN" altLang="en-US" sz="4000" b="1">
                <a:sym typeface="+mn-ea"/>
              </a:rPr>
              <a:t>主流电商平台有哪些</a:t>
            </a:r>
            <a:r>
              <a:rPr lang="zh-CN" altLang="en-US" sz="4000">
                <a:sym typeface="+mn-ea"/>
              </a:rPr>
              <a:t>？</a:t>
            </a:r>
            <a:endParaRPr lang="zh-CN" altLang="en-US" sz="4000" b="1" dirty="0"/>
          </a:p>
        </p:txBody>
      </p:sp>
      <p:sp>
        <p:nvSpPr>
          <p:cNvPr id="47" name="文本框 46"/>
          <p:cNvSpPr txBox="1"/>
          <p:nvPr/>
        </p:nvSpPr>
        <p:spPr>
          <a:xfrm>
            <a:off x="3854450" y="1498600"/>
            <a:ext cx="901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>
                <a:solidFill>
                  <a:schemeClr val="accent5">
                    <a:lumMod val="10000"/>
                  </a:schemeClr>
                </a:solidFill>
              </a:rPr>
              <a:t>Walmart</a:t>
            </a:r>
            <a:endParaRPr lang="zh-CN" altLang="en-US" sz="120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79845" y="1767840"/>
            <a:ext cx="204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accent5">
                    <a:lumMod val="10000"/>
                  </a:schemeClr>
                </a:solidFill>
              </a:rPr>
              <a:t>PriceMinister</a:t>
            </a:r>
            <a:endParaRPr lang="zh-CN" altLang="en-US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122295" y="2899410"/>
            <a:ext cx="14503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CDdiscount</a:t>
            </a:r>
            <a:endParaRPr lang="zh-CN" altLang="en-US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530215" y="1314450"/>
            <a:ext cx="7086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Linio</a:t>
            </a:r>
            <a:endParaRPr lang="zh-CN" altLang="en-US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92735" y="1921510"/>
            <a:ext cx="8159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Jumia</a:t>
            </a:r>
            <a:endParaRPr lang="zh-CN" altLang="en-US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80085" y="4627245"/>
            <a:ext cx="980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shopee</a:t>
            </a:r>
            <a:endParaRPr lang="zh-CN" altLang="en-US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591675" y="1511300"/>
            <a:ext cx="8763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KiKUU</a:t>
            </a:r>
            <a:endParaRPr lang="zh-CN" altLang="en-US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894830" y="5036820"/>
            <a:ext cx="12312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chemeClr val="accent5">
                    <a:lumMod val="10000"/>
                  </a:schemeClr>
                </a:solidFill>
                <a:sym typeface="+mn-ea"/>
              </a:rPr>
              <a:t>Tophatter</a:t>
            </a:r>
            <a:endParaRPr lang="en-US" altLang="zh-CN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906645" y="4491355"/>
            <a:ext cx="9899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chemeClr val="accent5">
                    <a:lumMod val="10000"/>
                  </a:schemeClr>
                </a:solidFill>
                <a:sym typeface="+mn-ea"/>
              </a:rPr>
              <a:t>myMall</a:t>
            </a:r>
            <a:endParaRPr lang="en-US" altLang="zh-CN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822180" y="4413885"/>
            <a:ext cx="1865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solidFill>
                  <a:schemeClr val="accent5">
                    <a:lumMod val="10000"/>
                  </a:schemeClr>
                </a:solidFill>
                <a:sym typeface="+mn-ea"/>
              </a:rPr>
              <a:t>Factorymarke</a:t>
            </a:r>
            <a:endParaRPr lang="en-US" altLang="zh-CN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87120" y="1177290"/>
            <a:ext cx="9899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chemeClr val="accent5">
                    <a:lumMod val="10000"/>
                  </a:schemeClr>
                </a:solidFill>
                <a:sym typeface="+mn-ea"/>
              </a:rPr>
              <a:t>Shopyy</a:t>
            </a:r>
            <a:endParaRPr lang="en-US" altLang="zh-CN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814185" y="3775075"/>
            <a:ext cx="861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solidFill>
                  <a:schemeClr val="accent5">
                    <a:lumMod val="10000"/>
                  </a:schemeClr>
                </a:solidFill>
                <a:sym typeface="+mn-ea"/>
              </a:rPr>
              <a:t>Paytm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7944485" y="454025"/>
            <a:ext cx="1878330" cy="900430"/>
            <a:chOff x="12511" y="715"/>
            <a:chExt cx="2958" cy="1418"/>
          </a:xfrm>
        </p:grpSpPr>
        <p:sp>
          <p:nvSpPr>
            <p:cNvPr id="87" name="Oval 93"/>
            <p:cNvSpPr/>
            <p:nvPr/>
          </p:nvSpPr>
          <p:spPr>
            <a:xfrm>
              <a:off x="12511" y="715"/>
              <a:ext cx="2698" cy="141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00" dirty="0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2704" y="1230"/>
              <a:ext cx="276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accent5">
                      <a:lumMod val="10000"/>
                    </a:schemeClr>
                  </a:solidFill>
                  <a:sym typeface="+mn-ea"/>
                </a:rPr>
                <a:t>yandex</a:t>
              </a:r>
              <a:endParaRPr lang="zh-CN" altLang="en-US">
                <a:solidFill>
                  <a:schemeClr val="accent5">
                    <a:lumMod val="10000"/>
                  </a:schemeClr>
                </a:solidFill>
                <a:sym typeface="+mn-ea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292735" y="523240"/>
            <a:ext cx="1393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Souq</a:t>
            </a:r>
            <a:endParaRPr lang="zh-CN" altLang="en-US">
              <a:solidFill>
                <a:schemeClr val="accent5">
                  <a:lumMod val="10000"/>
                </a:schemeClr>
              </a:solidFill>
              <a:sym typeface="+mn-ea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162800" y="2622550"/>
            <a:ext cx="1169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accent5">
                    <a:lumMod val="10000"/>
                  </a:schemeClr>
                </a:solidFill>
                <a:sym typeface="+mn-ea"/>
              </a:rPr>
              <a:t>Factorymarket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04506ea417d0b211a889d9ccbf840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0" y="130175"/>
            <a:ext cx="1592580" cy="7956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47190" y="1038860"/>
            <a:ext cx="10515600" cy="1325563"/>
          </a:xfrm>
        </p:spPr>
        <p:txBody>
          <a:bodyPr/>
          <a:p>
            <a:r>
              <a:rPr lang="en-US" altLang="zh-CN">
                <a:sym typeface="+mn-ea"/>
              </a:rPr>
              <a:t>             </a:t>
            </a:r>
            <a:r>
              <a:rPr lang="zh-CN" altLang="en-US">
                <a:sym typeface="+mn-ea"/>
              </a:rPr>
              <a:t>Jumia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非洲市场</a:t>
            </a:r>
            <a:endParaRPr lang="zh-CN" altLang="en-US"/>
          </a:p>
        </p:txBody>
      </p:sp>
      <p:pic>
        <p:nvPicPr>
          <p:cNvPr id="11" name="内容占位符 10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405" y="2355850"/>
            <a:ext cx="8863330" cy="389636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13" name="组合 12"/>
            <p:cNvGrpSpPr/>
            <p:nvPr/>
          </p:nvGrpSpPr>
          <p:grpSpPr>
            <a:xfrm>
              <a:off x="0" y="27"/>
              <a:ext cx="19200" cy="1609"/>
              <a:chOff x="0" y="0"/>
              <a:chExt cx="19200" cy="221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5728" y="76"/>
                <a:ext cx="6873" cy="2137"/>
                <a:chOff x="2564" y="129"/>
                <a:chExt cx="6873" cy="2137"/>
              </a:xfrm>
            </p:grpSpPr>
            <p:sp>
              <p:nvSpPr>
                <p:cNvPr id="16" name="文本框 23"/>
                <p:cNvSpPr txBox="1"/>
                <p:nvPr/>
              </p:nvSpPr>
              <p:spPr>
                <a:xfrm>
                  <a:off x="2564" y="129"/>
                  <a:ext cx="6873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>
                      <a:latin typeface="Arial Black" panose="020B0A04020102020204" charset="0"/>
                      <a:ea typeface="Gulim" panose="020B0600000101010101" charset="-127"/>
                      <a:cs typeface="Arial Black" panose="020B0A04020102020204" charset="0"/>
                    </a:rPr>
                    <a:t>Jumia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8" name="图片 17" descr="jj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02" y="184"/>
              <a:ext cx="2970" cy="135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29260" y="2131695"/>
            <a:ext cx="11155680" cy="4726305"/>
            <a:chOff x="1660525" y="3814763"/>
            <a:chExt cx="10310812" cy="6083300"/>
          </a:xfrm>
          <a:solidFill>
            <a:schemeClr val="tx2"/>
          </a:solidFill>
        </p:grpSpPr>
        <p:sp>
          <p:nvSpPr>
            <p:cNvPr id="7" name="任意多边形: 形状 2"/>
            <p:cNvSpPr/>
            <p:nvPr/>
          </p:nvSpPr>
          <p:spPr bwMode="auto">
            <a:xfrm>
              <a:off x="2898775" y="4237038"/>
              <a:ext cx="7829550" cy="4830763"/>
            </a:xfrm>
            <a:custGeom>
              <a:avLst/>
              <a:gdLst>
                <a:gd name="T0" fmla="*/ 0 w 4932"/>
                <a:gd name="T1" fmla="*/ 3043 h 3043"/>
                <a:gd name="T2" fmla="*/ 4932 w 4932"/>
                <a:gd name="T3" fmla="*/ 3043 h 3043"/>
                <a:gd name="T4" fmla="*/ 4932 w 4932"/>
                <a:gd name="T5" fmla="*/ 0 h 3043"/>
                <a:gd name="T6" fmla="*/ 0 w 4932"/>
                <a:gd name="T7" fmla="*/ 0 h 3043"/>
                <a:gd name="T8" fmla="*/ 0 w 4932"/>
                <a:gd name="T9" fmla="*/ 3043 h 3043"/>
                <a:gd name="T10" fmla="*/ 41 w 4932"/>
                <a:gd name="T11" fmla="*/ 40 h 3043"/>
                <a:gd name="T12" fmla="*/ 4891 w 4932"/>
                <a:gd name="T13" fmla="*/ 40 h 3043"/>
                <a:gd name="T14" fmla="*/ 4891 w 4932"/>
                <a:gd name="T15" fmla="*/ 3003 h 3043"/>
                <a:gd name="T16" fmla="*/ 41 w 4932"/>
                <a:gd name="T17" fmla="*/ 3003 h 3043"/>
                <a:gd name="T18" fmla="*/ 41 w 4932"/>
                <a:gd name="T19" fmla="*/ 4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2" h="3043">
                  <a:moveTo>
                    <a:pt x="0" y="3043"/>
                  </a:moveTo>
                  <a:lnTo>
                    <a:pt x="4932" y="3043"/>
                  </a:lnTo>
                  <a:lnTo>
                    <a:pt x="4932" y="0"/>
                  </a:lnTo>
                  <a:lnTo>
                    <a:pt x="0" y="0"/>
                  </a:lnTo>
                  <a:lnTo>
                    <a:pt x="0" y="3043"/>
                  </a:lnTo>
                  <a:close/>
                  <a:moveTo>
                    <a:pt x="41" y="40"/>
                  </a:moveTo>
                  <a:lnTo>
                    <a:pt x="4891" y="40"/>
                  </a:lnTo>
                  <a:lnTo>
                    <a:pt x="4891" y="3003"/>
                  </a:lnTo>
                  <a:lnTo>
                    <a:pt x="41" y="3003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6777038" y="4057651"/>
              <a:ext cx="7620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4"/>
            <p:cNvSpPr/>
            <p:nvPr/>
          </p:nvSpPr>
          <p:spPr bwMode="auto">
            <a:xfrm>
              <a:off x="1660525" y="3814763"/>
              <a:ext cx="10310812" cy="6083300"/>
            </a:xfrm>
            <a:custGeom>
              <a:avLst/>
              <a:gdLst>
                <a:gd name="T0" fmla="*/ 2333 w 2547"/>
                <a:gd name="T1" fmla="*/ 1380 h 1525"/>
                <a:gd name="T2" fmla="*/ 2333 w 2547"/>
                <a:gd name="T3" fmla="*/ 115 h 1525"/>
                <a:gd name="T4" fmla="*/ 2218 w 2547"/>
                <a:gd name="T5" fmla="*/ 0 h 1525"/>
                <a:gd name="T6" fmla="*/ 329 w 2547"/>
                <a:gd name="T7" fmla="*/ 0 h 1525"/>
                <a:gd name="T8" fmla="*/ 214 w 2547"/>
                <a:gd name="T9" fmla="*/ 115 h 1525"/>
                <a:gd name="T10" fmla="*/ 214 w 2547"/>
                <a:gd name="T11" fmla="*/ 1380 h 1525"/>
                <a:gd name="T12" fmla="*/ 0 w 2547"/>
                <a:gd name="T13" fmla="*/ 1380 h 1525"/>
                <a:gd name="T14" fmla="*/ 0 w 2547"/>
                <a:gd name="T15" fmla="*/ 1418 h 1525"/>
                <a:gd name="T16" fmla="*/ 107 w 2547"/>
                <a:gd name="T17" fmla="*/ 1525 h 1525"/>
                <a:gd name="T18" fmla="*/ 2440 w 2547"/>
                <a:gd name="T19" fmla="*/ 1525 h 1525"/>
                <a:gd name="T20" fmla="*/ 2547 w 2547"/>
                <a:gd name="T21" fmla="*/ 1418 h 1525"/>
                <a:gd name="T22" fmla="*/ 2547 w 2547"/>
                <a:gd name="T23" fmla="*/ 1380 h 1525"/>
                <a:gd name="T24" fmla="*/ 2333 w 2547"/>
                <a:gd name="T25" fmla="*/ 1380 h 1525"/>
                <a:gd name="T26" fmla="*/ 246 w 2547"/>
                <a:gd name="T27" fmla="*/ 115 h 1525"/>
                <a:gd name="T28" fmla="*/ 329 w 2547"/>
                <a:gd name="T29" fmla="*/ 32 h 1525"/>
                <a:gd name="T30" fmla="*/ 2218 w 2547"/>
                <a:gd name="T31" fmla="*/ 32 h 1525"/>
                <a:gd name="T32" fmla="*/ 2301 w 2547"/>
                <a:gd name="T33" fmla="*/ 115 h 1525"/>
                <a:gd name="T34" fmla="*/ 2301 w 2547"/>
                <a:gd name="T35" fmla="*/ 1380 h 1525"/>
                <a:gd name="T36" fmla="*/ 246 w 2547"/>
                <a:gd name="T37" fmla="*/ 1380 h 1525"/>
                <a:gd name="T38" fmla="*/ 246 w 2547"/>
                <a:gd name="T39" fmla="*/ 115 h 1525"/>
                <a:gd name="T40" fmla="*/ 1486 w 2547"/>
                <a:gd name="T41" fmla="*/ 1412 h 1525"/>
                <a:gd name="T42" fmla="*/ 1446 w 2547"/>
                <a:gd name="T43" fmla="*/ 1448 h 1525"/>
                <a:gd name="T44" fmla="*/ 1100 w 2547"/>
                <a:gd name="T45" fmla="*/ 1448 h 1525"/>
                <a:gd name="T46" fmla="*/ 1061 w 2547"/>
                <a:gd name="T47" fmla="*/ 1412 h 1525"/>
                <a:gd name="T48" fmla="*/ 1486 w 2547"/>
                <a:gd name="T49" fmla="*/ 1412 h 1525"/>
                <a:gd name="T50" fmla="*/ 2515 w 2547"/>
                <a:gd name="T51" fmla="*/ 1418 h 1525"/>
                <a:gd name="T52" fmla="*/ 2440 w 2547"/>
                <a:gd name="T53" fmla="*/ 1493 h 1525"/>
                <a:gd name="T54" fmla="*/ 107 w 2547"/>
                <a:gd name="T55" fmla="*/ 1493 h 1525"/>
                <a:gd name="T56" fmla="*/ 32 w 2547"/>
                <a:gd name="T57" fmla="*/ 1418 h 1525"/>
                <a:gd name="T58" fmla="*/ 32 w 2547"/>
                <a:gd name="T59" fmla="*/ 1412 h 1525"/>
                <a:gd name="T60" fmla="*/ 1045 w 2547"/>
                <a:gd name="T61" fmla="*/ 1412 h 1525"/>
                <a:gd name="T62" fmla="*/ 1100 w 2547"/>
                <a:gd name="T63" fmla="*/ 1464 h 1525"/>
                <a:gd name="T64" fmla="*/ 1446 w 2547"/>
                <a:gd name="T65" fmla="*/ 1464 h 1525"/>
                <a:gd name="T66" fmla="*/ 1502 w 2547"/>
                <a:gd name="T67" fmla="*/ 1412 h 1525"/>
                <a:gd name="T68" fmla="*/ 2515 w 2547"/>
                <a:gd name="T69" fmla="*/ 1412 h 1525"/>
                <a:gd name="T70" fmla="*/ 2515 w 2547"/>
                <a:gd name="T71" fmla="*/ 1418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47" h="1525">
                  <a:moveTo>
                    <a:pt x="2333" y="1380"/>
                  </a:moveTo>
                  <a:cubicBezTo>
                    <a:pt x="2333" y="115"/>
                    <a:pt x="2333" y="115"/>
                    <a:pt x="2333" y="115"/>
                  </a:cubicBezTo>
                  <a:cubicBezTo>
                    <a:pt x="2333" y="51"/>
                    <a:pt x="2281" y="0"/>
                    <a:pt x="221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5" y="0"/>
                    <a:pt x="214" y="51"/>
                    <a:pt x="214" y="115"/>
                  </a:cubicBezTo>
                  <a:cubicBezTo>
                    <a:pt x="214" y="1380"/>
                    <a:pt x="214" y="1380"/>
                    <a:pt x="214" y="1380"/>
                  </a:cubicBezTo>
                  <a:cubicBezTo>
                    <a:pt x="0" y="1380"/>
                    <a:pt x="0" y="1380"/>
                    <a:pt x="0" y="1380"/>
                  </a:cubicBezTo>
                  <a:cubicBezTo>
                    <a:pt x="0" y="1418"/>
                    <a:pt x="0" y="1418"/>
                    <a:pt x="0" y="1418"/>
                  </a:cubicBezTo>
                  <a:cubicBezTo>
                    <a:pt x="0" y="1477"/>
                    <a:pt x="48" y="1525"/>
                    <a:pt x="107" y="1525"/>
                  </a:cubicBezTo>
                  <a:cubicBezTo>
                    <a:pt x="2440" y="1525"/>
                    <a:pt x="2440" y="1525"/>
                    <a:pt x="2440" y="1525"/>
                  </a:cubicBezTo>
                  <a:cubicBezTo>
                    <a:pt x="2499" y="1525"/>
                    <a:pt x="2547" y="1477"/>
                    <a:pt x="2547" y="1418"/>
                  </a:cubicBezTo>
                  <a:cubicBezTo>
                    <a:pt x="2547" y="1380"/>
                    <a:pt x="2547" y="1380"/>
                    <a:pt x="2547" y="1380"/>
                  </a:cubicBezTo>
                  <a:lnTo>
                    <a:pt x="2333" y="1380"/>
                  </a:lnTo>
                  <a:close/>
                  <a:moveTo>
                    <a:pt x="246" y="115"/>
                  </a:moveTo>
                  <a:cubicBezTo>
                    <a:pt x="246" y="69"/>
                    <a:pt x="283" y="32"/>
                    <a:pt x="329" y="32"/>
                  </a:cubicBezTo>
                  <a:cubicBezTo>
                    <a:pt x="2218" y="32"/>
                    <a:pt x="2218" y="32"/>
                    <a:pt x="2218" y="32"/>
                  </a:cubicBezTo>
                  <a:cubicBezTo>
                    <a:pt x="2264" y="32"/>
                    <a:pt x="2301" y="69"/>
                    <a:pt x="2301" y="115"/>
                  </a:cubicBezTo>
                  <a:cubicBezTo>
                    <a:pt x="2301" y="1380"/>
                    <a:pt x="2301" y="1380"/>
                    <a:pt x="2301" y="1380"/>
                  </a:cubicBezTo>
                  <a:cubicBezTo>
                    <a:pt x="246" y="1380"/>
                    <a:pt x="246" y="1380"/>
                    <a:pt x="246" y="1380"/>
                  </a:cubicBezTo>
                  <a:lnTo>
                    <a:pt x="246" y="115"/>
                  </a:lnTo>
                  <a:close/>
                  <a:moveTo>
                    <a:pt x="1486" y="1412"/>
                  </a:moveTo>
                  <a:cubicBezTo>
                    <a:pt x="1485" y="1432"/>
                    <a:pt x="1467" y="1448"/>
                    <a:pt x="1446" y="1448"/>
                  </a:cubicBezTo>
                  <a:cubicBezTo>
                    <a:pt x="1100" y="1448"/>
                    <a:pt x="1100" y="1448"/>
                    <a:pt x="1100" y="1448"/>
                  </a:cubicBezTo>
                  <a:cubicBezTo>
                    <a:pt x="1080" y="1448"/>
                    <a:pt x="1062" y="1432"/>
                    <a:pt x="1061" y="1412"/>
                  </a:cubicBezTo>
                  <a:lnTo>
                    <a:pt x="1486" y="1412"/>
                  </a:lnTo>
                  <a:close/>
                  <a:moveTo>
                    <a:pt x="2515" y="1418"/>
                  </a:moveTo>
                  <a:cubicBezTo>
                    <a:pt x="2515" y="1460"/>
                    <a:pt x="2481" y="1493"/>
                    <a:pt x="2440" y="1493"/>
                  </a:cubicBezTo>
                  <a:cubicBezTo>
                    <a:pt x="107" y="1493"/>
                    <a:pt x="107" y="1493"/>
                    <a:pt x="107" y="1493"/>
                  </a:cubicBezTo>
                  <a:cubicBezTo>
                    <a:pt x="66" y="1493"/>
                    <a:pt x="32" y="1460"/>
                    <a:pt x="32" y="1418"/>
                  </a:cubicBezTo>
                  <a:cubicBezTo>
                    <a:pt x="32" y="1412"/>
                    <a:pt x="32" y="1412"/>
                    <a:pt x="32" y="1412"/>
                  </a:cubicBezTo>
                  <a:cubicBezTo>
                    <a:pt x="1045" y="1412"/>
                    <a:pt x="1045" y="1412"/>
                    <a:pt x="1045" y="1412"/>
                  </a:cubicBezTo>
                  <a:cubicBezTo>
                    <a:pt x="1046" y="1441"/>
                    <a:pt x="1071" y="1464"/>
                    <a:pt x="1100" y="1464"/>
                  </a:cubicBezTo>
                  <a:cubicBezTo>
                    <a:pt x="1446" y="1464"/>
                    <a:pt x="1446" y="1464"/>
                    <a:pt x="1446" y="1464"/>
                  </a:cubicBezTo>
                  <a:cubicBezTo>
                    <a:pt x="1476" y="1464"/>
                    <a:pt x="1501" y="1441"/>
                    <a:pt x="1502" y="1412"/>
                  </a:cubicBezTo>
                  <a:cubicBezTo>
                    <a:pt x="2515" y="1412"/>
                    <a:pt x="2515" y="1412"/>
                    <a:pt x="2515" y="1412"/>
                  </a:cubicBezTo>
                  <a:lnTo>
                    <a:pt x="2515" y="14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04506ea417d0b211a889d9ccbf840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0" y="130175"/>
            <a:ext cx="1592580" cy="7956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76400" y="1099185"/>
            <a:ext cx="10515600" cy="1325563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           </a:t>
            </a:r>
            <a:r>
              <a:rPr lang="zh-CN" altLang="en-US">
                <a:sym typeface="+mn-ea"/>
              </a:rPr>
              <a:t>Jumia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非洲市场用户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11" name="内容占位符 10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610" y="2352675"/>
            <a:ext cx="8143240" cy="392811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15" name="组合 14"/>
            <p:cNvGrpSpPr/>
            <p:nvPr/>
          </p:nvGrpSpPr>
          <p:grpSpPr>
            <a:xfrm>
              <a:off x="0" y="27"/>
              <a:ext cx="19200" cy="1609"/>
              <a:chOff x="0" y="0"/>
              <a:chExt cx="19200" cy="2213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728" y="76"/>
                <a:ext cx="6873" cy="2137"/>
                <a:chOff x="2564" y="129"/>
                <a:chExt cx="6873" cy="2137"/>
              </a:xfrm>
            </p:grpSpPr>
            <p:sp>
              <p:nvSpPr>
                <p:cNvPr id="18" name="文本框 23"/>
                <p:cNvSpPr txBox="1"/>
                <p:nvPr/>
              </p:nvSpPr>
              <p:spPr>
                <a:xfrm>
                  <a:off x="2564" y="129"/>
                  <a:ext cx="6873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>
                      <a:latin typeface="Arial Black" panose="020B0A04020102020204" charset="0"/>
                      <a:ea typeface="Gulim" panose="020B0600000101010101" charset="-127"/>
                      <a:cs typeface="Arial Black" panose="020B0A04020102020204" charset="0"/>
                    </a:rPr>
                    <a:t>Jumia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" name="图片 19" descr="jj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02" y="184"/>
              <a:ext cx="2970" cy="135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4830" y="2094230"/>
            <a:ext cx="10724515" cy="4763770"/>
            <a:chOff x="1660525" y="3814763"/>
            <a:chExt cx="10310812" cy="6083300"/>
          </a:xfrm>
          <a:solidFill>
            <a:schemeClr val="tx2"/>
          </a:solidFill>
        </p:grpSpPr>
        <p:sp>
          <p:nvSpPr>
            <p:cNvPr id="7" name="任意多边形: 形状 2"/>
            <p:cNvSpPr/>
            <p:nvPr/>
          </p:nvSpPr>
          <p:spPr bwMode="auto">
            <a:xfrm>
              <a:off x="2898775" y="4237038"/>
              <a:ext cx="7829550" cy="4830763"/>
            </a:xfrm>
            <a:custGeom>
              <a:avLst/>
              <a:gdLst>
                <a:gd name="T0" fmla="*/ 0 w 4932"/>
                <a:gd name="T1" fmla="*/ 3043 h 3043"/>
                <a:gd name="T2" fmla="*/ 4932 w 4932"/>
                <a:gd name="T3" fmla="*/ 3043 h 3043"/>
                <a:gd name="T4" fmla="*/ 4932 w 4932"/>
                <a:gd name="T5" fmla="*/ 0 h 3043"/>
                <a:gd name="T6" fmla="*/ 0 w 4932"/>
                <a:gd name="T7" fmla="*/ 0 h 3043"/>
                <a:gd name="T8" fmla="*/ 0 w 4932"/>
                <a:gd name="T9" fmla="*/ 3043 h 3043"/>
                <a:gd name="T10" fmla="*/ 41 w 4932"/>
                <a:gd name="T11" fmla="*/ 40 h 3043"/>
                <a:gd name="T12" fmla="*/ 4891 w 4932"/>
                <a:gd name="T13" fmla="*/ 40 h 3043"/>
                <a:gd name="T14" fmla="*/ 4891 w 4932"/>
                <a:gd name="T15" fmla="*/ 3003 h 3043"/>
                <a:gd name="T16" fmla="*/ 41 w 4932"/>
                <a:gd name="T17" fmla="*/ 3003 h 3043"/>
                <a:gd name="T18" fmla="*/ 41 w 4932"/>
                <a:gd name="T19" fmla="*/ 4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2" h="3043">
                  <a:moveTo>
                    <a:pt x="0" y="3043"/>
                  </a:moveTo>
                  <a:lnTo>
                    <a:pt x="4932" y="3043"/>
                  </a:lnTo>
                  <a:lnTo>
                    <a:pt x="4932" y="0"/>
                  </a:lnTo>
                  <a:lnTo>
                    <a:pt x="0" y="0"/>
                  </a:lnTo>
                  <a:lnTo>
                    <a:pt x="0" y="3043"/>
                  </a:lnTo>
                  <a:close/>
                  <a:moveTo>
                    <a:pt x="41" y="40"/>
                  </a:moveTo>
                  <a:lnTo>
                    <a:pt x="4891" y="40"/>
                  </a:lnTo>
                  <a:lnTo>
                    <a:pt x="4891" y="3003"/>
                  </a:lnTo>
                  <a:lnTo>
                    <a:pt x="41" y="3003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6777038" y="4057651"/>
              <a:ext cx="7620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4"/>
            <p:cNvSpPr/>
            <p:nvPr/>
          </p:nvSpPr>
          <p:spPr bwMode="auto">
            <a:xfrm>
              <a:off x="1660525" y="3814763"/>
              <a:ext cx="10310812" cy="6083300"/>
            </a:xfrm>
            <a:custGeom>
              <a:avLst/>
              <a:gdLst>
                <a:gd name="T0" fmla="*/ 2333 w 2547"/>
                <a:gd name="T1" fmla="*/ 1380 h 1525"/>
                <a:gd name="T2" fmla="*/ 2333 w 2547"/>
                <a:gd name="T3" fmla="*/ 115 h 1525"/>
                <a:gd name="T4" fmla="*/ 2218 w 2547"/>
                <a:gd name="T5" fmla="*/ 0 h 1525"/>
                <a:gd name="T6" fmla="*/ 329 w 2547"/>
                <a:gd name="T7" fmla="*/ 0 h 1525"/>
                <a:gd name="T8" fmla="*/ 214 w 2547"/>
                <a:gd name="T9" fmla="*/ 115 h 1525"/>
                <a:gd name="T10" fmla="*/ 214 w 2547"/>
                <a:gd name="T11" fmla="*/ 1380 h 1525"/>
                <a:gd name="T12" fmla="*/ 0 w 2547"/>
                <a:gd name="T13" fmla="*/ 1380 h 1525"/>
                <a:gd name="T14" fmla="*/ 0 w 2547"/>
                <a:gd name="T15" fmla="*/ 1418 h 1525"/>
                <a:gd name="T16" fmla="*/ 107 w 2547"/>
                <a:gd name="T17" fmla="*/ 1525 h 1525"/>
                <a:gd name="T18" fmla="*/ 2440 w 2547"/>
                <a:gd name="T19" fmla="*/ 1525 h 1525"/>
                <a:gd name="T20" fmla="*/ 2547 w 2547"/>
                <a:gd name="T21" fmla="*/ 1418 h 1525"/>
                <a:gd name="T22" fmla="*/ 2547 w 2547"/>
                <a:gd name="T23" fmla="*/ 1380 h 1525"/>
                <a:gd name="T24" fmla="*/ 2333 w 2547"/>
                <a:gd name="T25" fmla="*/ 1380 h 1525"/>
                <a:gd name="T26" fmla="*/ 246 w 2547"/>
                <a:gd name="T27" fmla="*/ 115 h 1525"/>
                <a:gd name="T28" fmla="*/ 329 w 2547"/>
                <a:gd name="T29" fmla="*/ 32 h 1525"/>
                <a:gd name="T30" fmla="*/ 2218 w 2547"/>
                <a:gd name="T31" fmla="*/ 32 h 1525"/>
                <a:gd name="T32" fmla="*/ 2301 w 2547"/>
                <a:gd name="T33" fmla="*/ 115 h 1525"/>
                <a:gd name="T34" fmla="*/ 2301 w 2547"/>
                <a:gd name="T35" fmla="*/ 1380 h 1525"/>
                <a:gd name="T36" fmla="*/ 246 w 2547"/>
                <a:gd name="T37" fmla="*/ 1380 h 1525"/>
                <a:gd name="T38" fmla="*/ 246 w 2547"/>
                <a:gd name="T39" fmla="*/ 115 h 1525"/>
                <a:gd name="T40" fmla="*/ 1486 w 2547"/>
                <a:gd name="T41" fmla="*/ 1412 h 1525"/>
                <a:gd name="T42" fmla="*/ 1446 w 2547"/>
                <a:gd name="T43" fmla="*/ 1448 h 1525"/>
                <a:gd name="T44" fmla="*/ 1100 w 2547"/>
                <a:gd name="T45" fmla="*/ 1448 h 1525"/>
                <a:gd name="T46" fmla="*/ 1061 w 2547"/>
                <a:gd name="T47" fmla="*/ 1412 h 1525"/>
                <a:gd name="T48" fmla="*/ 1486 w 2547"/>
                <a:gd name="T49" fmla="*/ 1412 h 1525"/>
                <a:gd name="T50" fmla="*/ 2515 w 2547"/>
                <a:gd name="T51" fmla="*/ 1418 h 1525"/>
                <a:gd name="T52" fmla="*/ 2440 w 2547"/>
                <a:gd name="T53" fmla="*/ 1493 h 1525"/>
                <a:gd name="T54" fmla="*/ 107 w 2547"/>
                <a:gd name="T55" fmla="*/ 1493 h 1525"/>
                <a:gd name="T56" fmla="*/ 32 w 2547"/>
                <a:gd name="T57" fmla="*/ 1418 h 1525"/>
                <a:gd name="T58" fmla="*/ 32 w 2547"/>
                <a:gd name="T59" fmla="*/ 1412 h 1525"/>
                <a:gd name="T60" fmla="*/ 1045 w 2547"/>
                <a:gd name="T61" fmla="*/ 1412 h 1525"/>
                <a:gd name="T62" fmla="*/ 1100 w 2547"/>
                <a:gd name="T63" fmla="*/ 1464 h 1525"/>
                <a:gd name="T64" fmla="*/ 1446 w 2547"/>
                <a:gd name="T65" fmla="*/ 1464 h 1525"/>
                <a:gd name="T66" fmla="*/ 1502 w 2547"/>
                <a:gd name="T67" fmla="*/ 1412 h 1525"/>
                <a:gd name="T68" fmla="*/ 2515 w 2547"/>
                <a:gd name="T69" fmla="*/ 1412 h 1525"/>
                <a:gd name="T70" fmla="*/ 2515 w 2547"/>
                <a:gd name="T71" fmla="*/ 1418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47" h="1525">
                  <a:moveTo>
                    <a:pt x="2333" y="1380"/>
                  </a:moveTo>
                  <a:cubicBezTo>
                    <a:pt x="2333" y="115"/>
                    <a:pt x="2333" y="115"/>
                    <a:pt x="2333" y="115"/>
                  </a:cubicBezTo>
                  <a:cubicBezTo>
                    <a:pt x="2333" y="51"/>
                    <a:pt x="2281" y="0"/>
                    <a:pt x="221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5" y="0"/>
                    <a:pt x="214" y="51"/>
                    <a:pt x="214" y="115"/>
                  </a:cubicBezTo>
                  <a:cubicBezTo>
                    <a:pt x="214" y="1380"/>
                    <a:pt x="214" y="1380"/>
                    <a:pt x="214" y="1380"/>
                  </a:cubicBezTo>
                  <a:cubicBezTo>
                    <a:pt x="0" y="1380"/>
                    <a:pt x="0" y="1380"/>
                    <a:pt x="0" y="1380"/>
                  </a:cubicBezTo>
                  <a:cubicBezTo>
                    <a:pt x="0" y="1418"/>
                    <a:pt x="0" y="1418"/>
                    <a:pt x="0" y="1418"/>
                  </a:cubicBezTo>
                  <a:cubicBezTo>
                    <a:pt x="0" y="1477"/>
                    <a:pt x="48" y="1525"/>
                    <a:pt x="107" y="1525"/>
                  </a:cubicBezTo>
                  <a:cubicBezTo>
                    <a:pt x="2440" y="1525"/>
                    <a:pt x="2440" y="1525"/>
                    <a:pt x="2440" y="1525"/>
                  </a:cubicBezTo>
                  <a:cubicBezTo>
                    <a:pt x="2499" y="1525"/>
                    <a:pt x="2547" y="1477"/>
                    <a:pt x="2547" y="1418"/>
                  </a:cubicBezTo>
                  <a:cubicBezTo>
                    <a:pt x="2547" y="1380"/>
                    <a:pt x="2547" y="1380"/>
                    <a:pt x="2547" y="1380"/>
                  </a:cubicBezTo>
                  <a:lnTo>
                    <a:pt x="2333" y="1380"/>
                  </a:lnTo>
                  <a:close/>
                  <a:moveTo>
                    <a:pt x="246" y="115"/>
                  </a:moveTo>
                  <a:cubicBezTo>
                    <a:pt x="246" y="69"/>
                    <a:pt x="283" y="32"/>
                    <a:pt x="329" y="32"/>
                  </a:cubicBezTo>
                  <a:cubicBezTo>
                    <a:pt x="2218" y="32"/>
                    <a:pt x="2218" y="32"/>
                    <a:pt x="2218" y="32"/>
                  </a:cubicBezTo>
                  <a:cubicBezTo>
                    <a:pt x="2264" y="32"/>
                    <a:pt x="2301" y="69"/>
                    <a:pt x="2301" y="115"/>
                  </a:cubicBezTo>
                  <a:cubicBezTo>
                    <a:pt x="2301" y="1380"/>
                    <a:pt x="2301" y="1380"/>
                    <a:pt x="2301" y="1380"/>
                  </a:cubicBezTo>
                  <a:cubicBezTo>
                    <a:pt x="246" y="1380"/>
                    <a:pt x="246" y="1380"/>
                    <a:pt x="246" y="1380"/>
                  </a:cubicBezTo>
                  <a:lnTo>
                    <a:pt x="246" y="115"/>
                  </a:lnTo>
                  <a:close/>
                  <a:moveTo>
                    <a:pt x="1486" y="1412"/>
                  </a:moveTo>
                  <a:cubicBezTo>
                    <a:pt x="1485" y="1432"/>
                    <a:pt x="1467" y="1448"/>
                    <a:pt x="1446" y="1448"/>
                  </a:cubicBezTo>
                  <a:cubicBezTo>
                    <a:pt x="1100" y="1448"/>
                    <a:pt x="1100" y="1448"/>
                    <a:pt x="1100" y="1448"/>
                  </a:cubicBezTo>
                  <a:cubicBezTo>
                    <a:pt x="1080" y="1448"/>
                    <a:pt x="1062" y="1432"/>
                    <a:pt x="1061" y="1412"/>
                  </a:cubicBezTo>
                  <a:lnTo>
                    <a:pt x="1486" y="1412"/>
                  </a:lnTo>
                  <a:close/>
                  <a:moveTo>
                    <a:pt x="2515" y="1418"/>
                  </a:moveTo>
                  <a:cubicBezTo>
                    <a:pt x="2515" y="1460"/>
                    <a:pt x="2481" y="1493"/>
                    <a:pt x="2440" y="1493"/>
                  </a:cubicBezTo>
                  <a:cubicBezTo>
                    <a:pt x="107" y="1493"/>
                    <a:pt x="107" y="1493"/>
                    <a:pt x="107" y="1493"/>
                  </a:cubicBezTo>
                  <a:cubicBezTo>
                    <a:pt x="66" y="1493"/>
                    <a:pt x="32" y="1460"/>
                    <a:pt x="32" y="1418"/>
                  </a:cubicBezTo>
                  <a:cubicBezTo>
                    <a:pt x="32" y="1412"/>
                    <a:pt x="32" y="1412"/>
                    <a:pt x="32" y="1412"/>
                  </a:cubicBezTo>
                  <a:cubicBezTo>
                    <a:pt x="1045" y="1412"/>
                    <a:pt x="1045" y="1412"/>
                    <a:pt x="1045" y="1412"/>
                  </a:cubicBezTo>
                  <a:cubicBezTo>
                    <a:pt x="1046" y="1441"/>
                    <a:pt x="1071" y="1464"/>
                    <a:pt x="1100" y="1464"/>
                  </a:cubicBezTo>
                  <a:cubicBezTo>
                    <a:pt x="1446" y="1464"/>
                    <a:pt x="1446" y="1464"/>
                    <a:pt x="1446" y="1464"/>
                  </a:cubicBezTo>
                  <a:cubicBezTo>
                    <a:pt x="1476" y="1464"/>
                    <a:pt x="1501" y="1441"/>
                    <a:pt x="1502" y="1412"/>
                  </a:cubicBezTo>
                  <a:cubicBezTo>
                    <a:pt x="2515" y="1412"/>
                    <a:pt x="2515" y="1412"/>
                    <a:pt x="2515" y="1412"/>
                  </a:cubicBezTo>
                  <a:lnTo>
                    <a:pt x="2515" y="14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304415" y="992505"/>
            <a:ext cx="9049385" cy="1128395"/>
          </a:xfrm>
        </p:spPr>
        <p:txBody>
          <a:bodyPr/>
          <a:p>
            <a:r>
              <a:rPr lang="en-US" altLang="zh-CN"/>
              <a:t>    Linio-</a:t>
            </a:r>
            <a:r>
              <a:rPr lang="zh-CN" altLang="en-US"/>
              <a:t>拉美电商平台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32610" y="2425065"/>
            <a:ext cx="8144510" cy="378269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27"/>
              <a:ext cx="19200" cy="1609"/>
              <a:chOff x="0" y="0"/>
              <a:chExt cx="19200" cy="2213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5728" y="76"/>
                <a:ext cx="6873" cy="2137"/>
                <a:chOff x="2564" y="129"/>
                <a:chExt cx="6873" cy="2137"/>
              </a:xfrm>
            </p:grpSpPr>
            <p:sp>
              <p:nvSpPr>
                <p:cNvPr id="47" name="文本框 23"/>
                <p:cNvSpPr txBox="1"/>
                <p:nvPr/>
              </p:nvSpPr>
              <p:spPr>
                <a:xfrm>
                  <a:off x="2564" y="129"/>
                  <a:ext cx="6873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>
                      <a:latin typeface="Arial Black" panose="020B0A04020102020204" charset="0"/>
                      <a:ea typeface="Gulim" panose="020B0600000101010101" charset="-127"/>
                      <a:cs typeface="Arial Black" panose="020B0A04020102020204" charset="0"/>
                    </a:rPr>
                    <a:t>Linio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49" name="直接连接符 48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图片 12" descr="L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1" y="213"/>
              <a:ext cx="2970" cy="135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4830" y="2094230"/>
            <a:ext cx="10724515" cy="4763770"/>
            <a:chOff x="1660525" y="3814763"/>
            <a:chExt cx="10310812" cy="6083300"/>
          </a:xfrm>
          <a:solidFill>
            <a:schemeClr val="tx2"/>
          </a:solidFill>
        </p:grpSpPr>
        <p:sp>
          <p:nvSpPr>
            <p:cNvPr id="7" name="任意多边形: 形状 2"/>
            <p:cNvSpPr/>
            <p:nvPr/>
          </p:nvSpPr>
          <p:spPr bwMode="auto">
            <a:xfrm>
              <a:off x="2898775" y="4237038"/>
              <a:ext cx="7829550" cy="4830763"/>
            </a:xfrm>
            <a:custGeom>
              <a:avLst/>
              <a:gdLst>
                <a:gd name="T0" fmla="*/ 0 w 4932"/>
                <a:gd name="T1" fmla="*/ 3043 h 3043"/>
                <a:gd name="T2" fmla="*/ 4932 w 4932"/>
                <a:gd name="T3" fmla="*/ 3043 h 3043"/>
                <a:gd name="T4" fmla="*/ 4932 w 4932"/>
                <a:gd name="T5" fmla="*/ 0 h 3043"/>
                <a:gd name="T6" fmla="*/ 0 w 4932"/>
                <a:gd name="T7" fmla="*/ 0 h 3043"/>
                <a:gd name="T8" fmla="*/ 0 w 4932"/>
                <a:gd name="T9" fmla="*/ 3043 h 3043"/>
                <a:gd name="T10" fmla="*/ 41 w 4932"/>
                <a:gd name="T11" fmla="*/ 40 h 3043"/>
                <a:gd name="T12" fmla="*/ 4891 w 4932"/>
                <a:gd name="T13" fmla="*/ 40 h 3043"/>
                <a:gd name="T14" fmla="*/ 4891 w 4932"/>
                <a:gd name="T15" fmla="*/ 3003 h 3043"/>
                <a:gd name="T16" fmla="*/ 41 w 4932"/>
                <a:gd name="T17" fmla="*/ 3003 h 3043"/>
                <a:gd name="T18" fmla="*/ 41 w 4932"/>
                <a:gd name="T19" fmla="*/ 4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2" h="3043">
                  <a:moveTo>
                    <a:pt x="0" y="3043"/>
                  </a:moveTo>
                  <a:lnTo>
                    <a:pt x="4932" y="3043"/>
                  </a:lnTo>
                  <a:lnTo>
                    <a:pt x="4932" y="0"/>
                  </a:lnTo>
                  <a:lnTo>
                    <a:pt x="0" y="0"/>
                  </a:lnTo>
                  <a:lnTo>
                    <a:pt x="0" y="3043"/>
                  </a:lnTo>
                  <a:close/>
                  <a:moveTo>
                    <a:pt x="41" y="40"/>
                  </a:moveTo>
                  <a:lnTo>
                    <a:pt x="4891" y="40"/>
                  </a:lnTo>
                  <a:lnTo>
                    <a:pt x="4891" y="3003"/>
                  </a:lnTo>
                  <a:lnTo>
                    <a:pt x="41" y="3003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3" name="椭圆 2"/>
            <p:cNvSpPr/>
            <p:nvPr/>
          </p:nvSpPr>
          <p:spPr bwMode="auto">
            <a:xfrm>
              <a:off x="6777038" y="4057651"/>
              <a:ext cx="7620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4" name="任意多边形: 形状 4"/>
            <p:cNvSpPr/>
            <p:nvPr/>
          </p:nvSpPr>
          <p:spPr bwMode="auto">
            <a:xfrm>
              <a:off x="1660525" y="3814763"/>
              <a:ext cx="10310812" cy="6083300"/>
            </a:xfrm>
            <a:custGeom>
              <a:avLst/>
              <a:gdLst>
                <a:gd name="T0" fmla="*/ 2333 w 2547"/>
                <a:gd name="T1" fmla="*/ 1380 h 1525"/>
                <a:gd name="T2" fmla="*/ 2333 w 2547"/>
                <a:gd name="T3" fmla="*/ 115 h 1525"/>
                <a:gd name="T4" fmla="*/ 2218 w 2547"/>
                <a:gd name="T5" fmla="*/ 0 h 1525"/>
                <a:gd name="T6" fmla="*/ 329 w 2547"/>
                <a:gd name="T7" fmla="*/ 0 h 1525"/>
                <a:gd name="T8" fmla="*/ 214 w 2547"/>
                <a:gd name="T9" fmla="*/ 115 h 1525"/>
                <a:gd name="T10" fmla="*/ 214 w 2547"/>
                <a:gd name="T11" fmla="*/ 1380 h 1525"/>
                <a:gd name="T12" fmla="*/ 0 w 2547"/>
                <a:gd name="T13" fmla="*/ 1380 h 1525"/>
                <a:gd name="T14" fmla="*/ 0 w 2547"/>
                <a:gd name="T15" fmla="*/ 1418 h 1525"/>
                <a:gd name="T16" fmla="*/ 107 w 2547"/>
                <a:gd name="T17" fmla="*/ 1525 h 1525"/>
                <a:gd name="T18" fmla="*/ 2440 w 2547"/>
                <a:gd name="T19" fmla="*/ 1525 h 1525"/>
                <a:gd name="T20" fmla="*/ 2547 w 2547"/>
                <a:gd name="T21" fmla="*/ 1418 h 1525"/>
                <a:gd name="T22" fmla="*/ 2547 w 2547"/>
                <a:gd name="T23" fmla="*/ 1380 h 1525"/>
                <a:gd name="T24" fmla="*/ 2333 w 2547"/>
                <a:gd name="T25" fmla="*/ 1380 h 1525"/>
                <a:gd name="T26" fmla="*/ 246 w 2547"/>
                <a:gd name="T27" fmla="*/ 115 h 1525"/>
                <a:gd name="T28" fmla="*/ 329 w 2547"/>
                <a:gd name="T29" fmla="*/ 32 h 1525"/>
                <a:gd name="T30" fmla="*/ 2218 w 2547"/>
                <a:gd name="T31" fmla="*/ 32 h 1525"/>
                <a:gd name="T32" fmla="*/ 2301 w 2547"/>
                <a:gd name="T33" fmla="*/ 115 h 1525"/>
                <a:gd name="T34" fmla="*/ 2301 w 2547"/>
                <a:gd name="T35" fmla="*/ 1380 h 1525"/>
                <a:gd name="T36" fmla="*/ 246 w 2547"/>
                <a:gd name="T37" fmla="*/ 1380 h 1525"/>
                <a:gd name="T38" fmla="*/ 246 w 2547"/>
                <a:gd name="T39" fmla="*/ 115 h 1525"/>
                <a:gd name="T40" fmla="*/ 1486 w 2547"/>
                <a:gd name="T41" fmla="*/ 1412 h 1525"/>
                <a:gd name="T42" fmla="*/ 1446 w 2547"/>
                <a:gd name="T43" fmla="*/ 1448 h 1525"/>
                <a:gd name="T44" fmla="*/ 1100 w 2547"/>
                <a:gd name="T45" fmla="*/ 1448 h 1525"/>
                <a:gd name="T46" fmla="*/ 1061 w 2547"/>
                <a:gd name="T47" fmla="*/ 1412 h 1525"/>
                <a:gd name="T48" fmla="*/ 1486 w 2547"/>
                <a:gd name="T49" fmla="*/ 1412 h 1525"/>
                <a:gd name="T50" fmla="*/ 2515 w 2547"/>
                <a:gd name="T51" fmla="*/ 1418 h 1525"/>
                <a:gd name="T52" fmla="*/ 2440 w 2547"/>
                <a:gd name="T53" fmla="*/ 1493 h 1525"/>
                <a:gd name="T54" fmla="*/ 107 w 2547"/>
                <a:gd name="T55" fmla="*/ 1493 h 1525"/>
                <a:gd name="T56" fmla="*/ 32 w 2547"/>
                <a:gd name="T57" fmla="*/ 1418 h 1525"/>
                <a:gd name="T58" fmla="*/ 32 w 2547"/>
                <a:gd name="T59" fmla="*/ 1412 h 1525"/>
                <a:gd name="T60" fmla="*/ 1045 w 2547"/>
                <a:gd name="T61" fmla="*/ 1412 h 1525"/>
                <a:gd name="T62" fmla="*/ 1100 w 2547"/>
                <a:gd name="T63" fmla="*/ 1464 h 1525"/>
                <a:gd name="T64" fmla="*/ 1446 w 2547"/>
                <a:gd name="T65" fmla="*/ 1464 h 1525"/>
                <a:gd name="T66" fmla="*/ 1502 w 2547"/>
                <a:gd name="T67" fmla="*/ 1412 h 1525"/>
                <a:gd name="T68" fmla="*/ 2515 w 2547"/>
                <a:gd name="T69" fmla="*/ 1412 h 1525"/>
                <a:gd name="T70" fmla="*/ 2515 w 2547"/>
                <a:gd name="T71" fmla="*/ 1418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47" h="1525">
                  <a:moveTo>
                    <a:pt x="2333" y="1380"/>
                  </a:moveTo>
                  <a:cubicBezTo>
                    <a:pt x="2333" y="115"/>
                    <a:pt x="2333" y="115"/>
                    <a:pt x="2333" y="115"/>
                  </a:cubicBezTo>
                  <a:cubicBezTo>
                    <a:pt x="2333" y="51"/>
                    <a:pt x="2281" y="0"/>
                    <a:pt x="221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5" y="0"/>
                    <a:pt x="214" y="51"/>
                    <a:pt x="214" y="115"/>
                  </a:cubicBezTo>
                  <a:cubicBezTo>
                    <a:pt x="214" y="1380"/>
                    <a:pt x="214" y="1380"/>
                    <a:pt x="214" y="1380"/>
                  </a:cubicBezTo>
                  <a:cubicBezTo>
                    <a:pt x="0" y="1380"/>
                    <a:pt x="0" y="1380"/>
                    <a:pt x="0" y="1380"/>
                  </a:cubicBezTo>
                  <a:cubicBezTo>
                    <a:pt x="0" y="1418"/>
                    <a:pt x="0" y="1418"/>
                    <a:pt x="0" y="1418"/>
                  </a:cubicBezTo>
                  <a:cubicBezTo>
                    <a:pt x="0" y="1477"/>
                    <a:pt x="48" y="1525"/>
                    <a:pt x="107" y="1525"/>
                  </a:cubicBezTo>
                  <a:cubicBezTo>
                    <a:pt x="2440" y="1525"/>
                    <a:pt x="2440" y="1525"/>
                    <a:pt x="2440" y="1525"/>
                  </a:cubicBezTo>
                  <a:cubicBezTo>
                    <a:pt x="2499" y="1525"/>
                    <a:pt x="2547" y="1477"/>
                    <a:pt x="2547" y="1418"/>
                  </a:cubicBezTo>
                  <a:cubicBezTo>
                    <a:pt x="2547" y="1380"/>
                    <a:pt x="2547" y="1380"/>
                    <a:pt x="2547" y="1380"/>
                  </a:cubicBezTo>
                  <a:lnTo>
                    <a:pt x="2333" y="1380"/>
                  </a:lnTo>
                  <a:close/>
                  <a:moveTo>
                    <a:pt x="246" y="115"/>
                  </a:moveTo>
                  <a:cubicBezTo>
                    <a:pt x="246" y="69"/>
                    <a:pt x="283" y="32"/>
                    <a:pt x="329" y="32"/>
                  </a:cubicBezTo>
                  <a:cubicBezTo>
                    <a:pt x="2218" y="32"/>
                    <a:pt x="2218" y="32"/>
                    <a:pt x="2218" y="32"/>
                  </a:cubicBezTo>
                  <a:cubicBezTo>
                    <a:pt x="2264" y="32"/>
                    <a:pt x="2301" y="69"/>
                    <a:pt x="2301" y="115"/>
                  </a:cubicBezTo>
                  <a:cubicBezTo>
                    <a:pt x="2301" y="1380"/>
                    <a:pt x="2301" y="1380"/>
                    <a:pt x="2301" y="1380"/>
                  </a:cubicBezTo>
                  <a:cubicBezTo>
                    <a:pt x="246" y="1380"/>
                    <a:pt x="246" y="1380"/>
                    <a:pt x="246" y="1380"/>
                  </a:cubicBezTo>
                  <a:lnTo>
                    <a:pt x="246" y="115"/>
                  </a:lnTo>
                  <a:close/>
                  <a:moveTo>
                    <a:pt x="1486" y="1412"/>
                  </a:moveTo>
                  <a:cubicBezTo>
                    <a:pt x="1485" y="1432"/>
                    <a:pt x="1467" y="1448"/>
                    <a:pt x="1446" y="1448"/>
                  </a:cubicBezTo>
                  <a:cubicBezTo>
                    <a:pt x="1100" y="1448"/>
                    <a:pt x="1100" y="1448"/>
                    <a:pt x="1100" y="1448"/>
                  </a:cubicBezTo>
                  <a:cubicBezTo>
                    <a:pt x="1080" y="1448"/>
                    <a:pt x="1062" y="1432"/>
                    <a:pt x="1061" y="1412"/>
                  </a:cubicBezTo>
                  <a:lnTo>
                    <a:pt x="1486" y="1412"/>
                  </a:lnTo>
                  <a:close/>
                  <a:moveTo>
                    <a:pt x="2515" y="1418"/>
                  </a:moveTo>
                  <a:cubicBezTo>
                    <a:pt x="2515" y="1460"/>
                    <a:pt x="2481" y="1493"/>
                    <a:pt x="2440" y="1493"/>
                  </a:cubicBezTo>
                  <a:cubicBezTo>
                    <a:pt x="107" y="1493"/>
                    <a:pt x="107" y="1493"/>
                    <a:pt x="107" y="1493"/>
                  </a:cubicBezTo>
                  <a:cubicBezTo>
                    <a:pt x="66" y="1493"/>
                    <a:pt x="32" y="1460"/>
                    <a:pt x="32" y="1418"/>
                  </a:cubicBezTo>
                  <a:cubicBezTo>
                    <a:pt x="32" y="1412"/>
                    <a:pt x="32" y="1412"/>
                    <a:pt x="32" y="1412"/>
                  </a:cubicBezTo>
                  <a:cubicBezTo>
                    <a:pt x="1045" y="1412"/>
                    <a:pt x="1045" y="1412"/>
                    <a:pt x="1045" y="1412"/>
                  </a:cubicBezTo>
                  <a:cubicBezTo>
                    <a:pt x="1046" y="1441"/>
                    <a:pt x="1071" y="1464"/>
                    <a:pt x="1100" y="1464"/>
                  </a:cubicBezTo>
                  <a:cubicBezTo>
                    <a:pt x="1446" y="1464"/>
                    <a:pt x="1446" y="1464"/>
                    <a:pt x="1446" y="1464"/>
                  </a:cubicBezTo>
                  <a:cubicBezTo>
                    <a:pt x="1476" y="1464"/>
                    <a:pt x="1501" y="1441"/>
                    <a:pt x="1502" y="1412"/>
                  </a:cubicBezTo>
                  <a:cubicBezTo>
                    <a:pt x="2515" y="1412"/>
                    <a:pt x="2515" y="1412"/>
                    <a:pt x="2515" y="1412"/>
                  </a:cubicBezTo>
                  <a:lnTo>
                    <a:pt x="2515" y="14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04506ea417d0b211a889d9ccbf840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0" y="130175"/>
            <a:ext cx="1592580" cy="7956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94050" y="942975"/>
            <a:ext cx="8159750" cy="1119505"/>
          </a:xfrm>
        </p:spPr>
        <p:txBody>
          <a:bodyPr/>
          <a:p>
            <a:r>
              <a:rPr lang="en-US" altLang="zh-CN"/>
              <a:t>Linio</a:t>
            </a:r>
            <a:r>
              <a:rPr lang="zh-CN" altLang="en-US"/>
              <a:t>入驻条件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915" y="2468880"/>
            <a:ext cx="8116570" cy="373824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27"/>
              <a:ext cx="19200" cy="1609"/>
              <a:chOff x="0" y="0"/>
              <a:chExt cx="19200" cy="2213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5728" y="76"/>
                <a:ext cx="6873" cy="2137"/>
                <a:chOff x="2564" y="129"/>
                <a:chExt cx="6873" cy="2137"/>
              </a:xfrm>
            </p:grpSpPr>
            <p:sp>
              <p:nvSpPr>
                <p:cNvPr id="11" name="文本框 23"/>
                <p:cNvSpPr txBox="1"/>
                <p:nvPr/>
              </p:nvSpPr>
              <p:spPr>
                <a:xfrm>
                  <a:off x="2564" y="129"/>
                  <a:ext cx="6873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>
                      <a:latin typeface="Arial Black" panose="020B0A04020102020204" charset="0"/>
                      <a:ea typeface="Gulim" panose="020B0600000101010101" charset="-127"/>
                      <a:cs typeface="Arial Black" panose="020B0A04020102020204" charset="0"/>
                    </a:rPr>
                    <a:t>Linio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图片 12" descr="L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1" y="213"/>
              <a:ext cx="2970" cy="135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544830" y="2094230"/>
            <a:ext cx="10724515" cy="4763770"/>
            <a:chOff x="1660525" y="3814763"/>
            <a:chExt cx="10310812" cy="6083300"/>
          </a:xfrm>
          <a:solidFill>
            <a:schemeClr val="tx2"/>
          </a:solidFill>
        </p:grpSpPr>
        <p:sp>
          <p:nvSpPr>
            <p:cNvPr id="9" name="任意多边形: 形状 2"/>
            <p:cNvSpPr/>
            <p:nvPr/>
          </p:nvSpPr>
          <p:spPr bwMode="auto">
            <a:xfrm>
              <a:off x="2898775" y="4237038"/>
              <a:ext cx="7829550" cy="4830763"/>
            </a:xfrm>
            <a:custGeom>
              <a:avLst/>
              <a:gdLst>
                <a:gd name="T0" fmla="*/ 0 w 4932"/>
                <a:gd name="T1" fmla="*/ 3043 h 3043"/>
                <a:gd name="T2" fmla="*/ 4932 w 4932"/>
                <a:gd name="T3" fmla="*/ 3043 h 3043"/>
                <a:gd name="T4" fmla="*/ 4932 w 4932"/>
                <a:gd name="T5" fmla="*/ 0 h 3043"/>
                <a:gd name="T6" fmla="*/ 0 w 4932"/>
                <a:gd name="T7" fmla="*/ 0 h 3043"/>
                <a:gd name="T8" fmla="*/ 0 w 4932"/>
                <a:gd name="T9" fmla="*/ 3043 h 3043"/>
                <a:gd name="T10" fmla="*/ 41 w 4932"/>
                <a:gd name="T11" fmla="*/ 40 h 3043"/>
                <a:gd name="T12" fmla="*/ 4891 w 4932"/>
                <a:gd name="T13" fmla="*/ 40 h 3043"/>
                <a:gd name="T14" fmla="*/ 4891 w 4932"/>
                <a:gd name="T15" fmla="*/ 3003 h 3043"/>
                <a:gd name="T16" fmla="*/ 41 w 4932"/>
                <a:gd name="T17" fmla="*/ 3003 h 3043"/>
                <a:gd name="T18" fmla="*/ 41 w 4932"/>
                <a:gd name="T19" fmla="*/ 4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2" h="3043">
                  <a:moveTo>
                    <a:pt x="0" y="3043"/>
                  </a:moveTo>
                  <a:lnTo>
                    <a:pt x="4932" y="3043"/>
                  </a:lnTo>
                  <a:lnTo>
                    <a:pt x="4932" y="0"/>
                  </a:lnTo>
                  <a:lnTo>
                    <a:pt x="0" y="0"/>
                  </a:lnTo>
                  <a:lnTo>
                    <a:pt x="0" y="3043"/>
                  </a:lnTo>
                  <a:close/>
                  <a:moveTo>
                    <a:pt x="41" y="40"/>
                  </a:moveTo>
                  <a:lnTo>
                    <a:pt x="4891" y="40"/>
                  </a:lnTo>
                  <a:lnTo>
                    <a:pt x="4891" y="3003"/>
                  </a:lnTo>
                  <a:lnTo>
                    <a:pt x="41" y="3003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6777038" y="4057651"/>
              <a:ext cx="7620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4"/>
            <p:cNvSpPr/>
            <p:nvPr/>
          </p:nvSpPr>
          <p:spPr bwMode="auto">
            <a:xfrm>
              <a:off x="1660525" y="3814763"/>
              <a:ext cx="10310812" cy="6083300"/>
            </a:xfrm>
            <a:custGeom>
              <a:avLst/>
              <a:gdLst>
                <a:gd name="T0" fmla="*/ 2333 w 2547"/>
                <a:gd name="T1" fmla="*/ 1380 h 1525"/>
                <a:gd name="T2" fmla="*/ 2333 w 2547"/>
                <a:gd name="T3" fmla="*/ 115 h 1525"/>
                <a:gd name="T4" fmla="*/ 2218 w 2547"/>
                <a:gd name="T5" fmla="*/ 0 h 1525"/>
                <a:gd name="T6" fmla="*/ 329 w 2547"/>
                <a:gd name="T7" fmla="*/ 0 h 1525"/>
                <a:gd name="T8" fmla="*/ 214 w 2547"/>
                <a:gd name="T9" fmla="*/ 115 h 1525"/>
                <a:gd name="T10" fmla="*/ 214 w 2547"/>
                <a:gd name="T11" fmla="*/ 1380 h 1525"/>
                <a:gd name="T12" fmla="*/ 0 w 2547"/>
                <a:gd name="T13" fmla="*/ 1380 h 1525"/>
                <a:gd name="T14" fmla="*/ 0 w 2547"/>
                <a:gd name="T15" fmla="*/ 1418 h 1525"/>
                <a:gd name="T16" fmla="*/ 107 w 2547"/>
                <a:gd name="T17" fmla="*/ 1525 h 1525"/>
                <a:gd name="T18" fmla="*/ 2440 w 2547"/>
                <a:gd name="T19" fmla="*/ 1525 h 1525"/>
                <a:gd name="T20" fmla="*/ 2547 w 2547"/>
                <a:gd name="T21" fmla="*/ 1418 h 1525"/>
                <a:gd name="T22" fmla="*/ 2547 w 2547"/>
                <a:gd name="T23" fmla="*/ 1380 h 1525"/>
                <a:gd name="T24" fmla="*/ 2333 w 2547"/>
                <a:gd name="T25" fmla="*/ 1380 h 1525"/>
                <a:gd name="T26" fmla="*/ 246 w 2547"/>
                <a:gd name="T27" fmla="*/ 115 h 1525"/>
                <a:gd name="T28" fmla="*/ 329 w 2547"/>
                <a:gd name="T29" fmla="*/ 32 h 1525"/>
                <a:gd name="T30" fmla="*/ 2218 w 2547"/>
                <a:gd name="T31" fmla="*/ 32 h 1525"/>
                <a:gd name="T32" fmla="*/ 2301 w 2547"/>
                <a:gd name="T33" fmla="*/ 115 h 1525"/>
                <a:gd name="T34" fmla="*/ 2301 w 2547"/>
                <a:gd name="T35" fmla="*/ 1380 h 1525"/>
                <a:gd name="T36" fmla="*/ 246 w 2547"/>
                <a:gd name="T37" fmla="*/ 1380 h 1525"/>
                <a:gd name="T38" fmla="*/ 246 w 2547"/>
                <a:gd name="T39" fmla="*/ 115 h 1525"/>
                <a:gd name="T40" fmla="*/ 1486 w 2547"/>
                <a:gd name="T41" fmla="*/ 1412 h 1525"/>
                <a:gd name="T42" fmla="*/ 1446 w 2547"/>
                <a:gd name="T43" fmla="*/ 1448 h 1525"/>
                <a:gd name="T44" fmla="*/ 1100 w 2547"/>
                <a:gd name="T45" fmla="*/ 1448 h 1525"/>
                <a:gd name="T46" fmla="*/ 1061 w 2547"/>
                <a:gd name="T47" fmla="*/ 1412 h 1525"/>
                <a:gd name="T48" fmla="*/ 1486 w 2547"/>
                <a:gd name="T49" fmla="*/ 1412 h 1525"/>
                <a:gd name="T50" fmla="*/ 2515 w 2547"/>
                <a:gd name="T51" fmla="*/ 1418 h 1525"/>
                <a:gd name="T52" fmla="*/ 2440 w 2547"/>
                <a:gd name="T53" fmla="*/ 1493 h 1525"/>
                <a:gd name="T54" fmla="*/ 107 w 2547"/>
                <a:gd name="T55" fmla="*/ 1493 h 1525"/>
                <a:gd name="T56" fmla="*/ 32 w 2547"/>
                <a:gd name="T57" fmla="*/ 1418 h 1525"/>
                <a:gd name="T58" fmla="*/ 32 w 2547"/>
                <a:gd name="T59" fmla="*/ 1412 h 1525"/>
                <a:gd name="T60" fmla="*/ 1045 w 2547"/>
                <a:gd name="T61" fmla="*/ 1412 h 1525"/>
                <a:gd name="T62" fmla="*/ 1100 w 2547"/>
                <a:gd name="T63" fmla="*/ 1464 h 1525"/>
                <a:gd name="T64" fmla="*/ 1446 w 2547"/>
                <a:gd name="T65" fmla="*/ 1464 h 1525"/>
                <a:gd name="T66" fmla="*/ 1502 w 2547"/>
                <a:gd name="T67" fmla="*/ 1412 h 1525"/>
                <a:gd name="T68" fmla="*/ 2515 w 2547"/>
                <a:gd name="T69" fmla="*/ 1412 h 1525"/>
                <a:gd name="T70" fmla="*/ 2515 w 2547"/>
                <a:gd name="T71" fmla="*/ 1418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47" h="1525">
                  <a:moveTo>
                    <a:pt x="2333" y="1380"/>
                  </a:moveTo>
                  <a:cubicBezTo>
                    <a:pt x="2333" y="115"/>
                    <a:pt x="2333" y="115"/>
                    <a:pt x="2333" y="115"/>
                  </a:cubicBezTo>
                  <a:cubicBezTo>
                    <a:pt x="2333" y="51"/>
                    <a:pt x="2281" y="0"/>
                    <a:pt x="221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5" y="0"/>
                    <a:pt x="214" y="51"/>
                    <a:pt x="214" y="115"/>
                  </a:cubicBezTo>
                  <a:cubicBezTo>
                    <a:pt x="214" y="1380"/>
                    <a:pt x="214" y="1380"/>
                    <a:pt x="214" y="1380"/>
                  </a:cubicBezTo>
                  <a:cubicBezTo>
                    <a:pt x="0" y="1380"/>
                    <a:pt x="0" y="1380"/>
                    <a:pt x="0" y="1380"/>
                  </a:cubicBezTo>
                  <a:cubicBezTo>
                    <a:pt x="0" y="1418"/>
                    <a:pt x="0" y="1418"/>
                    <a:pt x="0" y="1418"/>
                  </a:cubicBezTo>
                  <a:cubicBezTo>
                    <a:pt x="0" y="1477"/>
                    <a:pt x="48" y="1525"/>
                    <a:pt x="107" y="1525"/>
                  </a:cubicBezTo>
                  <a:cubicBezTo>
                    <a:pt x="2440" y="1525"/>
                    <a:pt x="2440" y="1525"/>
                    <a:pt x="2440" y="1525"/>
                  </a:cubicBezTo>
                  <a:cubicBezTo>
                    <a:pt x="2499" y="1525"/>
                    <a:pt x="2547" y="1477"/>
                    <a:pt x="2547" y="1418"/>
                  </a:cubicBezTo>
                  <a:cubicBezTo>
                    <a:pt x="2547" y="1380"/>
                    <a:pt x="2547" y="1380"/>
                    <a:pt x="2547" y="1380"/>
                  </a:cubicBezTo>
                  <a:lnTo>
                    <a:pt x="2333" y="1380"/>
                  </a:lnTo>
                  <a:close/>
                  <a:moveTo>
                    <a:pt x="246" y="115"/>
                  </a:moveTo>
                  <a:cubicBezTo>
                    <a:pt x="246" y="69"/>
                    <a:pt x="283" y="32"/>
                    <a:pt x="329" y="32"/>
                  </a:cubicBezTo>
                  <a:cubicBezTo>
                    <a:pt x="2218" y="32"/>
                    <a:pt x="2218" y="32"/>
                    <a:pt x="2218" y="32"/>
                  </a:cubicBezTo>
                  <a:cubicBezTo>
                    <a:pt x="2264" y="32"/>
                    <a:pt x="2301" y="69"/>
                    <a:pt x="2301" y="115"/>
                  </a:cubicBezTo>
                  <a:cubicBezTo>
                    <a:pt x="2301" y="1380"/>
                    <a:pt x="2301" y="1380"/>
                    <a:pt x="2301" y="1380"/>
                  </a:cubicBezTo>
                  <a:cubicBezTo>
                    <a:pt x="246" y="1380"/>
                    <a:pt x="246" y="1380"/>
                    <a:pt x="246" y="1380"/>
                  </a:cubicBezTo>
                  <a:lnTo>
                    <a:pt x="246" y="115"/>
                  </a:lnTo>
                  <a:close/>
                  <a:moveTo>
                    <a:pt x="1486" y="1412"/>
                  </a:moveTo>
                  <a:cubicBezTo>
                    <a:pt x="1485" y="1432"/>
                    <a:pt x="1467" y="1448"/>
                    <a:pt x="1446" y="1448"/>
                  </a:cubicBezTo>
                  <a:cubicBezTo>
                    <a:pt x="1100" y="1448"/>
                    <a:pt x="1100" y="1448"/>
                    <a:pt x="1100" y="1448"/>
                  </a:cubicBezTo>
                  <a:cubicBezTo>
                    <a:pt x="1080" y="1448"/>
                    <a:pt x="1062" y="1432"/>
                    <a:pt x="1061" y="1412"/>
                  </a:cubicBezTo>
                  <a:lnTo>
                    <a:pt x="1486" y="1412"/>
                  </a:lnTo>
                  <a:close/>
                  <a:moveTo>
                    <a:pt x="2515" y="1418"/>
                  </a:moveTo>
                  <a:cubicBezTo>
                    <a:pt x="2515" y="1460"/>
                    <a:pt x="2481" y="1493"/>
                    <a:pt x="2440" y="1493"/>
                  </a:cubicBezTo>
                  <a:cubicBezTo>
                    <a:pt x="107" y="1493"/>
                    <a:pt x="107" y="1493"/>
                    <a:pt x="107" y="1493"/>
                  </a:cubicBezTo>
                  <a:cubicBezTo>
                    <a:pt x="66" y="1493"/>
                    <a:pt x="32" y="1460"/>
                    <a:pt x="32" y="1418"/>
                  </a:cubicBezTo>
                  <a:cubicBezTo>
                    <a:pt x="32" y="1412"/>
                    <a:pt x="32" y="1412"/>
                    <a:pt x="32" y="1412"/>
                  </a:cubicBezTo>
                  <a:cubicBezTo>
                    <a:pt x="1045" y="1412"/>
                    <a:pt x="1045" y="1412"/>
                    <a:pt x="1045" y="1412"/>
                  </a:cubicBezTo>
                  <a:cubicBezTo>
                    <a:pt x="1046" y="1441"/>
                    <a:pt x="1071" y="1464"/>
                    <a:pt x="1100" y="1464"/>
                  </a:cubicBezTo>
                  <a:cubicBezTo>
                    <a:pt x="1446" y="1464"/>
                    <a:pt x="1446" y="1464"/>
                    <a:pt x="1446" y="1464"/>
                  </a:cubicBezTo>
                  <a:cubicBezTo>
                    <a:pt x="1476" y="1464"/>
                    <a:pt x="1501" y="1441"/>
                    <a:pt x="1502" y="1412"/>
                  </a:cubicBezTo>
                  <a:cubicBezTo>
                    <a:pt x="2515" y="1412"/>
                    <a:pt x="2515" y="1412"/>
                    <a:pt x="2515" y="1412"/>
                  </a:cubicBezTo>
                  <a:lnTo>
                    <a:pt x="2515" y="14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94050" y="1223645"/>
            <a:ext cx="8159750" cy="1119505"/>
          </a:xfrm>
        </p:spPr>
        <p:txBody>
          <a:bodyPr/>
          <a:p>
            <a:r>
              <a:rPr lang="en-US" altLang="zh-CN"/>
              <a:t>Linio</a:t>
            </a:r>
            <a:r>
              <a:rPr lang="zh-CN" altLang="en-US"/>
              <a:t>运营要求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32610" y="2461895"/>
            <a:ext cx="8143875" cy="374523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27"/>
              <a:ext cx="19200" cy="1609"/>
              <a:chOff x="0" y="0"/>
              <a:chExt cx="19200" cy="2213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5728" y="76"/>
                <a:ext cx="6873" cy="2137"/>
                <a:chOff x="2564" y="129"/>
                <a:chExt cx="6873" cy="2137"/>
              </a:xfrm>
            </p:grpSpPr>
            <p:sp>
              <p:nvSpPr>
                <p:cNvPr id="11" name="文本框 23"/>
                <p:cNvSpPr txBox="1"/>
                <p:nvPr/>
              </p:nvSpPr>
              <p:spPr>
                <a:xfrm>
                  <a:off x="2564" y="129"/>
                  <a:ext cx="6873" cy="2137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>
                      <a:latin typeface="Arial Black" panose="020B0A04020102020204" charset="0"/>
                      <a:ea typeface="Gulim" panose="020B0600000101010101" charset="-127"/>
                      <a:cs typeface="Arial Black" panose="020B0A04020102020204" charset="0"/>
                    </a:rPr>
                    <a:t>Linio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图片 12" descr="L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1" y="213"/>
              <a:ext cx="2970" cy="135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544830" y="2094230"/>
            <a:ext cx="10724515" cy="4763770"/>
            <a:chOff x="1660525" y="3814763"/>
            <a:chExt cx="10310812" cy="6083300"/>
          </a:xfrm>
          <a:solidFill>
            <a:schemeClr val="tx2"/>
          </a:solidFill>
        </p:grpSpPr>
        <p:sp>
          <p:nvSpPr>
            <p:cNvPr id="8" name="任意多边形: 形状 2"/>
            <p:cNvSpPr/>
            <p:nvPr/>
          </p:nvSpPr>
          <p:spPr bwMode="auto">
            <a:xfrm>
              <a:off x="2898775" y="4237038"/>
              <a:ext cx="7829550" cy="4830763"/>
            </a:xfrm>
            <a:custGeom>
              <a:avLst/>
              <a:gdLst>
                <a:gd name="T0" fmla="*/ 0 w 4932"/>
                <a:gd name="T1" fmla="*/ 3043 h 3043"/>
                <a:gd name="T2" fmla="*/ 4932 w 4932"/>
                <a:gd name="T3" fmla="*/ 3043 h 3043"/>
                <a:gd name="T4" fmla="*/ 4932 w 4932"/>
                <a:gd name="T5" fmla="*/ 0 h 3043"/>
                <a:gd name="T6" fmla="*/ 0 w 4932"/>
                <a:gd name="T7" fmla="*/ 0 h 3043"/>
                <a:gd name="T8" fmla="*/ 0 w 4932"/>
                <a:gd name="T9" fmla="*/ 3043 h 3043"/>
                <a:gd name="T10" fmla="*/ 41 w 4932"/>
                <a:gd name="T11" fmla="*/ 40 h 3043"/>
                <a:gd name="T12" fmla="*/ 4891 w 4932"/>
                <a:gd name="T13" fmla="*/ 40 h 3043"/>
                <a:gd name="T14" fmla="*/ 4891 w 4932"/>
                <a:gd name="T15" fmla="*/ 3003 h 3043"/>
                <a:gd name="T16" fmla="*/ 41 w 4932"/>
                <a:gd name="T17" fmla="*/ 3003 h 3043"/>
                <a:gd name="T18" fmla="*/ 41 w 4932"/>
                <a:gd name="T19" fmla="*/ 40 h 3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32" h="3043">
                  <a:moveTo>
                    <a:pt x="0" y="3043"/>
                  </a:moveTo>
                  <a:lnTo>
                    <a:pt x="4932" y="3043"/>
                  </a:lnTo>
                  <a:lnTo>
                    <a:pt x="4932" y="0"/>
                  </a:lnTo>
                  <a:lnTo>
                    <a:pt x="0" y="0"/>
                  </a:lnTo>
                  <a:lnTo>
                    <a:pt x="0" y="3043"/>
                  </a:lnTo>
                  <a:close/>
                  <a:moveTo>
                    <a:pt x="41" y="40"/>
                  </a:moveTo>
                  <a:lnTo>
                    <a:pt x="4891" y="40"/>
                  </a:lnTo>
                  <a:lnTo>
                    <a:pt x="4891" y="3003"/>
                  </a:lnTo>
                  <a:lnTo>
                    <a:pt x="41" y="3003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6777038" y="4057651"/>
              <a:ext cx="76200" cy="714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4"/>
            <p:cNvSpPr/>
            <p:nvPr/>
          </p:nvSpPr>
          <p:spPr bwMode="auto">
            <a:xfrm>
              <a:off x="1660525" y="3814763"/>
              <a:ext cx="10310812" cy="6083300"/>
            </a:xfrm>
            <a:custGeom>
              <a:avLst/>
              <a:gdLst>
                <a:gd name="T0" fmla="*/ 2333 w 2547"/>
                <a:gd name="T1" fmla="*/ 1380 h 1525"/>
                <a:gd name="T2" fmla="*/ 2333 w 2547"/>
                <a:gd name="T3" fmla="*/ 115 h 1525"/>
                <a:gd name="T4" fmla="*/ 2218 w 2547"/>
                <a:gd name="T5" fmla="*/ 0 h 1525"/>
                <a:gd name="T6" fmla="*/ 329 w 2547"/>
                <a:gd name="T7" fmla="*/ 0 h 1525"/>
                <a:gd name="T8" fmla="*/ 214 w 2547"/>
                <a:gd name="T9" fmla="*/ 115 h 1525"/>
                <a:gd name="T10" fmla="*/ 214 w 2547"/>
                <a:gd name="T11" fmla="*/ 1380 h 1525"/>
                <a:gd name="T12" fmla="*/ 0 w 2547"/>
                <a:gd name="T13" fmla="*/ 1380 h 1525"/>
                <a:gd name="T14" fmla="*/ 0 w 2547"/>
                <a:gd name="T15" fmla="*/ 1418 h 1525"/>
                <a:gd name="T16" fmla="*/ 107 w 2547"/>
                <a:gd name="T17" fmla="*/ 1525 h 1525"/>
                <a:gd name="T18" fmla="*/ 2440 w 2547"/>
                <a:gd name="T19" fmla="*/ 1525 h 1525"/>
                <a:gd name="T20" fmla="*/ 2547 w 2547"/>
                <a:gd name="T21" fmla="*/ 1418 h 1525"/>
                <a:gd name="T22" fmla="*/ 2547 w 2547"/>
                <a:gd name="T23" fmla="*/ 1380 h 1525"/>
                <a:gd name="T24" fmla="*/ 2333 w 2547"/>
                <a:gd name="T25" fmla="*/ 1380 h 1525"/>
                <a:gd name="T26" fmla="*/ 246 w 2547"/>
                <a:gd name="T27" fmla="*/ 115 h 1525"/>
                <a:gd name="T28" fmla="*/ 329 w 2547"/>
                <a:gd name="T29" fmla="*/ 32 h 1525"/>
                <a:gd name="T30" fmla="*/ 2218 w 2547"/>
                <a:gd name="T31" fmla="*/ 32 h 1525"/>
                <a:gd name="T32" fmla="*/ 2301 w 2547"/>
                <a:gd name="T33" fmla="*/ 115 h 1525"/>
                <a:gd name="T34" fmla="*/ 2301 w 2547"/>
                <a:gd name="T35" fmla="*/ 1380 h 1525"/>
                <a:gd name="T36" fmla="*/ 246 w 2547"/>
                <a:gd name="T37" fmla="*/ 1380 h 1525"/>
                <a:gd name="T38" fmla="*/ 246 w 2547"/>
                <a:gd name="T39" fmla="*/ 115 h 1525"/>
                <a:gd name="T40" fmla="*/ 1486 w 2547"/>
                <a:gd name="T41" fmla="*/ 1412 h 1525"/>
                <a:gd name="T42" fmla="*/ 1446 w 2547"/>
                <a:gd name="T43" fmla="*/ 1448 h 1525"/>
                <a:gd name="T44" fmla="*/ 1100 w 2547"/>
                <a:gd name="T45" fmla="*/ 1448 h 1525"/>
                <a:gd name="T46" fmla="*/ 1061 w 2547"/>
                <a:gd name="T47" fmla="*/ 1412 h 1525"/>
                <a:gd name="T48" fmla="*/ 1486 w 2547"/>
                <a:gd name="T49" fmla="*/ 1412 h 1525"/>
                <a:gd name="T50" fmla="*/ 2515 w 2547"/>
                <a:gd name="T51" fmla="*/ 1418 h 1525"/>
                <a:gd name="T52" fmla="*/ 2440 w 2547"/>
                <a:gd name="T53" fmla="*/ 1493 h 1525"/>
                <a:gd name="T54" fmla="*/ 107 w 2547"/>
                <a:gd name="T55" fmla="*/ 1493 h 1525"/>
                <a:gd name="T56" fmla="*/ 32 w 2547"/>
                <a:gd name="T57" fmla="*/ 1418 h 1525"/>
                <a:gd name="T58" fmla="*/ 32 w 2547"/>
                <a:gd name="T59" fmla="*/ 1412 h 1525"/>
                <a:gd name="T60" fmla="*/ 1045 w 2547"/>
                <a:gd name="T61" fmla="*/ 1412 h 1525"/>
                <a:gd name="T62" fmla="*/ 1100 w 2547"/>
                <a:gd name="T63" fmla="*/ 1464 h 1525"/>
                <a:gd name="T64" fmla="*/ 1446 w 2547"/>
                <a:gd name="T65" fmla="*/ 1464 h 1525"/>
                <a:gd name="T66" fmla="*/ 1502 w 2547"/>
                <a:gd name="T67" fmla="*/ 1412 h 1525"/>
                <a:gd name="T68" fmla="*/ 2515 w 2547"/>
                <a:gd name="T69" fmla="*/ 1412 h 1525"/>
                <a:gd name="T70" fmla="*/ 2515 w 2547"/>
                <a:gd name="T71" fmla="*/ 1418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47" h="1525">
                  <a:moveTo>
                    <a:pt x="2333" y="1380"/>
                  </a:moveTo>
                  <a:cubicBezTo>
                    <a:pt x="2333" y="115"/>
                    <a:pt x="2333" y="115"/>
                    <a:pt x="2333" y="115"/>
                  </a:cubicBezTo>
                  <a:cubicBezTo>
                    <a:pt x="2333" y="51"/>
                    <a:pt x="2281" y="0"/>
                    <a:pt x="2218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5" y="0"/>
                    <a:pt x="214" y="51"/>
                    <a:pt x="214" y="115"/>
                  </a:cubicBezTo>
                  <a:cubicBezTo>
                    <a:pt x="214" y="1380"/>
                    <a:pt x="214" y="1380"/>
                    <a:pt x="214" y="1380"/>
                  </a:cubicBezTo>
                  <a:cubicBezTo>
                    <a:pt x="0" y="1380"/>
                    <a:pt x="0" y="1380"/>
                    <a:pt x="0" y="1380"/>
                  </a:cubicBezTo>
                  <a:cubicBezTo>
                    <a:pt x="0" y="1418"/>
                    <a:pt x="0" y="1418"/>
                    <a:pt x="0" y="1418"/>
                  </a:cubicBezTo>
                  <a:cubicBezTo>
                    <a:pt x="0" y="1477"/>
                    <a:pt x="48" y="1525"/>
                    <a:pt x="107" y="1525"/>
                  </a:cubicBezTo>
                  <a:cubicBezTo>
                    <a:pt x="2440" y="1525"/>
                    <a:pt x="2440" y="1525"/>
                    <a:pt x="2440" y="1525"/>
                  </a:cubicBezTo>
                  <a:cubicBezTo>
                    <a:pt x="2499" y="1525"/>
                    <a:pt x="2547" y="1477"/>
                    <a:pt x="2547" y="1418"/>
                  </a:cubicBezTo>
                  <a:cubicBezTo>
                    <a:pt x="2547" y="1380"/>
                    <a:pt x="2547" y="1380"/>
                    <a:pt x="2547" y="1380"/>
                  </a:cubicBezTo>
                  <a:lnTo>
                    <a:pt x="2333" y="1380"/>
                  </a:lnTo>
                  <a:close/>
                  <a:moveTo>
                    <a:pt x="246" y="115"/>
                  </a:moveTo>
                  <a:cubicBezTo>
                    <a:pt x="246" y="69"/>
                    <a:pt x="283" y="32"/>
                    <a:pt x="329" y="32"/>
                  </a:cubicBezTo>
                  <a:cubicBezTo>
                    <a:pt x="2218" y="32"/>
                    <a:pt x="2218" y="32"/>
                    <a:pt x="2218" y="32"/>
                  </a:cubicBezTo>
                  <a:cubicBezTo>
                    <a:pt x="2264" y="32"/>
                    <a:pt x="2301" y="69"/>
                    <a:pt x="2301" y="115"/>
                  </a:cubicBezTo>
                  <a:cubicBezTo>
                    <a:pt x="2301" y="1380"/>
                    <a:pt x="2301" y="1380"/>
                    <a:pt x="2301" y="1380"/>
                  </a:cubicBezTo>
                  <a:cubicBezTo>
                    <a:pt x="246" y="1380"/>
                    <a:pt x="246" y="1380"/>
                    <a:pt x="246" y="1380"/>
                  </a:cubicBezTo>
                  <a:lnTo>
                    <a:pt x="246" y="115"/>
                  </a:lnTo>
                  <a:close/>
                  <a:moveTo>
                    <a:pt x="1486" y="1412"/>
                  </a:moveTo>
                  <a:cubicBezTo>
                    <a:pt x="1485" y="1432"/>
                    <a:pt x="1467" y="1448"/>
                    <a:pt x="1446" y="1448"/>
                  </a:cubicBezTo>
                  <a:cubicBezTo>
                    <a:pt x="1100" y="1448"/>
                    <a:pt x="1100" y="1448"/>
                    <a:pt x="1100" y="1448"/>
                  </a:cubicBezTo>
                  <a:cubicBezTo>
                    <a:pt x="1080" y="1448"/>
                    <a:pt x="1062" y="1432"/>
                    <a:pt x="1061" y="1412"/>
                  </a:cubicBezTo>
                  <a:lnTo>
                    <a:pt x="1486" y="1412"/>
                  </a:lnTo>
                  <a:close/>
                  <a:moveTo>
                    <a:pt x="2515" y="1418"/>
                  </a:moveTo>
                  <a:cubicBezTo>
                    <a:pt x="2515" y="1460"/>
                    <a:pt x="2481" y="1493"/>
                    <a:pt x="2440" y="1493"/>
                  </a:cubicBezTo>
                  <a:cubicBezTo>
                    <a:pt x="107" y="1493"/>
                    <a:pt x="107" y="1493"/>
                    <a:pt x="107" y="1493"/>
                  </a:cubicBezTo>
                  <a:cubicBezTo>
                    <a:pt x="66" y="1493"/>
                    <a:pt x="32" y="1460"/>
                    <a:pt x="32" y="1418"/>
                  </a:cubicBezTo>
                  <a:cubicBezTo>
                    <a:pt x="32" y="1412"/>
                    <a:pt x="32" y="1412"/>
                    <a:pt x="32" y="1412"/>
                  </a:cubicBezTo>
                  <a:cubicBezTo>
                    <a:pt x="1045" y="1412"/>
                    <a:pt x="1045" y="1412"/>
                    <a:pt x="1045" y="1412"/>
                  </a:cubicBezTo>
                  <a:cubicBezTo>
                    <a:pt x="1046" y="1441"/>
                    <a:pt x="1071" y="1464"/>
                    <a:pt x="1100" y="1464"/>
                  </a:cubicBezTo>
                  <a:cubicBezTo>
                    <a:pt x="1446" y="1464"/>
                    <a:pt x="1446" y="1464"/>
                    <a:pt x="1446" y="1464"/>
                  </a:cubicBezTo>
                  <a:cubicBezTo>
                    <a:pt x="1476" y="1464"/>
                    <a:pt x="1501" y="1441"/>
                    <a:pt x="1502" y="1412"/>
                  </a:cubicBezTo>
                  <a:cubicBezTo>
                    <a:pt x="2515" y="1412"/>
                    <a:pt x="2515" y="1412"/>
                    <a:pt x="2515" y="1412"/>
                  </a:cubicBezTo>
                  <a:lnTo>
                    <a:pt x="2515" y="14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/>
          <p:nvPr/>
        </p:nvGrpSpPr>
        <p:grpSpPr>
          <a:xfrm>
            <a:off x="1631051" y="1570729"/>
            <a:ext cx="4185447" cy="4108467"/>
            <a:chOff x="3990983" y="1563392"/>
            <a:chExt cx="4185447" cy="4108467"/>
          </a:xfrm>
        </p:grpSpPr>
        <p:grpSp>
          <p:nvGrpSpPr>
            <p:cNvPr id="12" name="Group 50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94" name="Freeform: Shape 144"/>
              <p:cNvSpPr/>
              <p:nvPr/>
            </p:nvSpPr>
            <p:spPr bwMode="auto">
              <a:xfrm>
                <a:off x="11732169" y="2341648"/>
                <a:ext cx="482883" cy="1179447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5" name="Freeform: Shape 145"/>
              <p:cNvSpPr/>
              <p:nvPr/>
            </p:nvSpPr>
            <p:spPr bwMode="auto">
              <a:xfrm>
                <a:off x="10424851" y="1360739"/>
                <a:ext cx="1467158" cy="3428976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6" name="Straight Connector 146"/>
              <p:cNvSpPr/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7" name="Freeform: Shape 147"/>
              <p:cNvSpPr/>
              <p:nvPr/>
            </p:nvSpPr>
            <p:spPr bwMode="auto">
              <a:xfrm>
                <a:off x="8809631" y="1392707"/>
                <a:ext cx="3923638" cy="3834464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8" name="Freeform: Shape 148"/>
              <p:cNvSpPr/>
              <p:nvPr/>
            </p:nvSpPr>
            <p:spPr bwMode="auto">
              <a:xfrm>
                <a:off x="9181468" y="1820067"/>
                <a:ext cx="3630879" cy="3407104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9" name="Freeform: Shape 149"/>
              <p:cNvSpPr/>
              <p:nvPr/>
            </p:nvSpPr>
            <p:spPr bwMode="auto">
              <a:xfrm>
                <a:off x="9181468" y="1397754"/>
                <a:ext cx="2937681" cy="3873162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0" name="Freeform: Shape 150"/>
              <p:cNvSpPr/>
              <p:nvPr/>
            </p:nvSpPr>
            <p:spPr bwMode="auto">
              <a:xfrm>
                <a:off x="8809631" y="2664692"/>
                <a:ext cx="1918073" cy="1845725"/>
              </a:xfrm>
              <a:custGeom>
                <a:avLst/>
                <a:gdLst>
                  <a:gd name="T0" fmla="*/ 469 w 1140"/>
                  <a:gd name="T1" fmla="*/ 327 h 1097"/>
                  <a:gd name="T2" fmla="*/ 588 w 1140"/>
                  <a:gd name="T3" fmla="*/ 52 h 1097"/>
                  <a:gd name="T4" fmla="*/ 389 w 1140"/>
                  <a:gd name="T5" fmla="*/ 0 h 1097"/>
                  <a:gd name="T6" fmla="*/ 0 w 1140"/>
                  <a:gd name="T7" fmla="*/ 211 h 1097"/>
                  <a:gd name="T8" fmla="*/ 263 w 1140"/>
                  <a:gd name="T9" fmla="*/ 453 h 1097"/>
                  <a:gd name="T10" fmla="*/ 71 w 1140"/>
                  <a:gd name="T11" fmla="*/ 905 h 1097"/>
                  <a:gd name="T12" fmla="*/ 541 w 1140"/>
                  <a:gd name="T13" fmla="*/ 948 h 1097"/>
                  <a:gd name="T14" fmla="*/ 770 w 1140"/>
                  <a:gd name="T15" fmla="*/ 1097 h 1097"/>
                  <a:gd name="T16" fmla="*/ 1140 w 1140"/>
                  <a:gd name="T17" fmla="*/ 983 h 1097"/>
                  <a:gd name="T18" fmla="*/ 541 w 1140"/>
                  <a:gd name="T19" fmla="*/ 91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1097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1" name="Freeform: Shape 151"/>
              <p:cNvSpPr/>
              <p:nvPr/>
            </p:nvSpPr>
            <p:spPr bwMode="auto">
              <a:xfrm>
                <a:off x="8841599" y="2592344"/>
                <a:ext cx="686468" cy="718436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2" name="Freeform: Shape 152"/>
              <p:cNvSpPr/>
              <p:nvPr/>
            </p:nvSpPr>
            <p:spPr bwMode="auto">
              <a:xfrm>
                <a:off x="9528067" y="1392707"/>
                <a:ext cx="2686985" cy="1199637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3" name="Freeform: Shape 153"/>
              <p:cNvSpPr/>
              <p:nvPr/>
            </p:nvSpPr>
            <p:spPr bwMode="auto">
              <a:xfrm>
                <a:off x="9554988" y="2664692"/>
                <a:ext cx="1277033" cy="1653917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4" name="Freeform: Shape 154"/>
              <p:cNvSpPr/>
              <p:nvPr/>
            </p:nvSpPr>
            <p:spPr bwMode="auto">
              <a:xfrm>
                <a:off x="11309856" y="3334335"/>
                <a:ext cx="780689" cy="489613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5" name="Freeform: Shape 155"/>
              <p:cNvSpPr/>
              <p:nvPr/>
            </p:nvSpPr>
            <p:spPr bwMode="auto">
              <a:xfrm>
                <a:off x="8949280" y="3374716"/>
                <a:ext cx="1196272" cy="1928168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6" name="Straight Connector 156"/>
              <p:cNvSpPr/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7" name="Straight Connector 157"/>
              <p:cNvSpPr/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8" name="Freeform: Shape 158"/>
              <p:cNvSpPr/>
              <p:nvPr/>
            </p:nvSpPr>
            <p:spPr bwMode="auto">
              <a:xfrm>
                <a:off x="11923976" y="3521095"/>
                <a:ext cx="291076" cy="1268620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9" name="Straight Connector 159"/>
              <p:cNvSpPr/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0" name="Straight Connector 160"/>
              <p:cNvSpPr/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1" name="Straight Connector 161"/>
              <p:cNvSpPr/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2" name="Straight Connector 162"/>
              <p:cNvSpPr/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3" name="Straight Connector 163"/>
              <p:cNvSpPr/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3" name="Oval 51"/>
            <p:cNvSpPr/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Oval 52"/>
            <p:cNvSpPr/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Oval 65"/>
            <p:cNvSpPr/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Oval 66"/>
            <p:cNvSpPr/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Oval 67"/>
            <p:cNvSpPr/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Oval 68"/>
            <p:cNvSpPr/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Oval 69"/>
            <p:cNvSpPr/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Oval 70"/>
            <p:cNvSpPr/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Oval 71"/>
            <p:cNvSpPr/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Oval 72"/>
            <p:cNvSpPr/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3" name="Oval 73"/>
            <p:cNvSpPr/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Oval 74"/>
            <p:cNvSpPr/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5" name="Group 75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77" name="Oval 127"/>
              <p:cNvSpPr/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78" name="Group 128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79" name="Group 12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2" name="Oval 142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93" name="Oval 143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80" name="Group 130"/>
                <p:cNvGrpSpPr/>
                <p:nvPr/>
              </p:nvGrpSpPr>
              <p:grpSpPr>
                <a:xfrm>
                  <a:off x="5832354" y="2796766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0" name="Oval 1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91" name="Oval 1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81" name="Group 131"/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8" name="Oval 1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89" name="Oval 1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82" name="Group 132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6" name="Oval 13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87" name="Oval 137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83" name="Group 133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84" name="Oval 134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85" name="Oval 135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</p:grpSp>
        </p:grpSp>
        <p:grpSp>
          <p:nvGrpSpPr>
            <p:cNvPr id="26" name="Group 76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68" name="Group 11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75" name="Oval 125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6" name="Oval 126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69" name="Group 119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73" name="Oval 123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4" name="Oval 124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70" name="Group 120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71" name="Oval 121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2" name="Oval 122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27" name="Group 77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28" name="Group 78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66" name="Oval 11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7" name="Oval 11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9" name="Group 79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64" name="Oval 11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5" name="Oval 11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0" name="Group 80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62" name="Oval 11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3" name="Oval 11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1" name="Group 81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60" name="Oval 11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1" name="Oval 11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sp>
            <p:nvSpPr>
              <p:cNvPr id="32" name="Oval 82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33" name="Group 83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58" name="Oval 10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9" name="Oval 10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4" name="Group 84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56" name="Oval 10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7" name="Oval 10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5" name="Group 85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54" name="Oval 10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5" name="Oval 10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6" name="Group 86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52" name="Oval 10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3" name="Oval 10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7" name="Group 87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50" name="Oval 10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1" name="Oval 10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8" name="Group 88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48" name="Oval 9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9" name="Oval 9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9" name="Group 89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46" name="Oval 9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7" name="Oval 9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0" name="Group 90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44" name="Oval 9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5" name="Oval 9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1" name="Group 91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42" name="Oval 9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3" name="Oval 9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</p:grpSp>
      <p:grpSp>
        <p:nvGrpSpPr>
          <p:cNvPr id="132" name="组合 131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133" name="组合 132"/>
            <p:cNvGrpSpPr/>
            <p:nvPr/>
          </p:nvGrpSpPr>
          <p:grpSpPr>
            <a:xfrm>
              <a:off x="0" y="27"/>
              <a:ext cx="19200" cy="1609"/>
              <a:chOff x="0" y="0"/>
              <a:chExt cx="19200" cy="2213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4835" y="76"/>
                <a:ext cx="7766" cy="2136"/>
                <a:chOff x="1671" y="129"/>
                <a:chExt cx="7766" cy="2136"/>
              </a:xfrm>
            </p:grpSpPr>
            <p:sp>
              <p:nvSpPr>
                <p:cNvPr id="136" name="文本框 23"/>
                <p:cNvSpPr txBox="1"/>
                <p:nvPr/>
              </p:nvSpPr>
              <p:spPr>
                <a:xfrm>
                  <a:off x="1671" y="129"/>
                  <a:ext cx="7766" cy="2136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>
                      <a:latin typeface="Arial Black" panose="020B0A04020102020204" charset="0"/>
                      <a:ea typeface="Gulim" panose="020B0600000101010101" charset="-127"/>
                      <a:cs typeface="Arial Black" panose="020B0A04020102020204" charset="0"/>
                    </a:rPr>
                    <a:t>Yandex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8" name="图片 137" descr="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83" y="260"/>
              <a:ext cx="2117" cy="1197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5819775" y="1570355"/>
            <a:ext cx="53968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Yandex Market（Yandex市场）是俄罗斯搜索巨头Yandex旗下的一家购物网站产品查询和对比的集合类网站，用户可以查询各类产品在不同购物网站上的价格及评价，以便进行比较，从而选出最适合自己的一款产品。</a:t>
            </a:r>
            <a:r>
              <a:t>Yandex目前所提供的服务除了电子商务，还包括搜索、最新新闻、地图和百科、电子信箱、互联网广告及其他服务，相当于俄罗斯的阿里巴巴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8"/>
          <p:cNvGrpSpPr/>
          <p:nvPr/>
        </p:nvGrpSpPr>
        <p:grpSpPr>
          <a:xfrm>
            <a:off x="1631051" y="1571364"/>
            <a:ext cx="4185447" cy="4108467"/>
            <a:chOff x="3990983" y="1563392"/>
            <a:chExt cx="4185447" cy="4108467"/>
          </a:xfrm>
        </p:grpSpPr>
        <p:grpSp>
          <p:nvGrpSpPr>
            <p:cNvPr id="12" name="Group 50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94" name="Freeform: Shape 144"/>
              <p:cNvSpPr/>
              <p:nvPr/>
            </p:nvSpPr>
            <p:spPr bwMode="auto">
              <a:xfrm>
                <a:off x="11732169" y="2341648"/>
                <a:ext cx="482883" cy="1179447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5" name="Freeform: Shape 145"/>
              <p:cNvSpPr/>
              <p:nvPr/>
            </p:nvSpPr>
            <p:spPr bwMode="auto">
              <a:xfrm>
                <a:off x="10424851" y="1360739"/>
                <a:ext cx="1467158" cy="3428976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6" name="Straight Connector 146"/>
              <p:cNvSpPr/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7" name="Freeform: Shape 147"/>
              <p:cNvSpPr/>
              <p:nvPr/>
            </p:nvSpPr>
            <p:spPr bwMode="auto">
              <a:xfrm>
                <a:off x="8809631" y="1392707"/>
                <a:ext cx="3923638" cy="3834464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8" name="Freeform: Shape 148"/>
              <p:cNvSpPr/>
              <p:nvPr/>
            </p:nvSpPr>
            <p:spPr bwMode="auto">
              <a:xfrm>
                <a:off x="9181468" y="1820067"/>
                <a:ext cx="3630879" cy="3407104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99" name="Freeform: Shape 149"/>
              <p:cNvSpPr/>
              <p:nvPr/>
            </p:nvSpPr>
            <p:spPr bwMode="auto">
              <a:xfrm>
                <a:off x="9181468" y="1397754"/>
                <a:ext cx="2937681" cy="3873162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0" name="Freeform: Shape 150"/>
              <p:cNvSpPr/>
              <p:nvPr/>
            </p:nvSpPr>
            <p:spPr bwMode="auto">
              <a:xfrm>
                <a:off x="8809631" y="2664692"/>
                <a:ext cx="1918073" cy="1845725"/>
              </a:xfrm>
              <a:custGeom>
                <a:avLst/>
                <a:gdLst>
                  <a:gd name="T0" fmla="*/ 469 w 1140"/>
                  <a:gd name="T1" fmla="*/ 327 h 1097"/>
                  <a:gd name="T2" fmla="*/ 588 w 1140"/>
                  <a:gd name="T3" fmla="*/ 52 h 1097"/>
                  <a:gd name="T4" fmla="*/ 389 w 1140"/>
                  <a:gd name="T5" fmla="*/ 0 h 1097"/>
                  <a:gd name="T6" fmla="*/ 0 w 1140"/>
                  <a:gd name="T7" fmla="*/ 211 h 1097"/>
                  <a:gd name="T8" fmla="*/ 263 w 1140"/>
                  <a:gd name="T9" fmla="*/ 453 h 1097"/>
                  <a:gd name="T10" fmla="*/ 71 w 1140"/>
                  <a:gd name="T11" fmla="*/ 905 h 1097"/>
                  <a:gd name="T12" fmla="*/ 541 w 1140"/>
                  <a:gd name="T13" fmla="*/ 948 h 1097"/>
                  <a:gd name="T14" fmla="*/ 770 w 1140"/>
                  <a:gd name="T15" fmla="*/ 1097 h 1097"/>
                  <a:gd name="T16" fmla="*/ 1140 w 1140"/>
                  <a:gd name="T17" fmla="*/ 983 h 1097"/>
                  <a:gd name="T18" fmla="*/ 541 w 1140"/>
                  <a:gd name="T19" fmla="*/ 91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1097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1" name="Freeform: Shape 151"/>
              <p:cNvSpPr/>
              <p:nvPr/>
            </p:nvSpPr>
            <p:spPr bwMode="auto">
              <a:xfrm>
                <a:off x="8841599" y="2592344"/>
                <a:ext cx="686468" cy="718436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2" name="Freeform: Shape 152"/>
              <p:cNvSpPr/>
              <p:nvPr/>
            </p:nvSpPr>
            <p:spPr bwMode="auto">
              <a:xfrm>
                <a:off x="9528067" y="1392707"/>
                <a:ext cx="2686985" cy="1199637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3" name="Freeform: Shape 153"/>
              <p:cNvSpPr/>
              <p:nvPr/>
            </p:nvSpPr>
            <p:spPr bwMode="auto">
              <a:xfrm>
                <a:off x="9554988" y="2664692"/>
                <a:ext cx="1277033" cy="1653917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4" name="Freeform: Shape 154"/>
              <p:cNvSpPr/>
              <p:nvPr/>
            </p:nvSpPr>
            <p:spPr bwMode="auto">
              <a:xfrm>
                <a:off x="11309856" y="3334335"/>
                <a:ext cx="780689" cy="489613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5" name="Freeform: Shape 155"/>
              <p:cNvSpPr/>
              <p:nvPr/>
            </p:nvSpPr>
            <p:spPr bwMode="auto">
              <a:xfrm>
                <a:off x="8949280" y="3374716"/>
                <a:ext cx="1196272" cy="1928168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6" name="Straight Connector 156"/>
              <p:cNvSpPr/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7" name="Straight Connector 157"/>
              <p:cNvSpPr/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8" name="Freeform: Shape 158"/>
              <p:cNvSpPr/>
              <p:nvPr/>
            </p:nvSpPr>
            <p:spPr bwMode="auto">
              <a:xfrm>
                <a:off x="11923976" y="3521095"/>
                <a:ext cx="291076" cy="1268620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9" name="Straight Connector 159"/>
              <p:cNvSpPr/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0" name="Straight Connector 160"/>
              <p:cNvSpPr/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1" name="Straight Connector 161"/>
              <p:cNvSpPr/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2" name="Straight Connector 162"/>
              <p:cNvSpPr/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13" name="Straight Connector 163"/>
              <p:cNvSpPr/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3" name="Oval 51"/>
            <p:cNvSpPr/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Oval 52"/>
            <p:cNvSpPr/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5" name="Oval 65"/>
            <p:cNvSpPr/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" name="Oval 66"/>
            <p:cNvSpPr/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" name="Oval 67"/>
            <p:cNvSpPr/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Oval 68"/>
            <p:cNvSpPr/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9" name="Oval 69"/>
            <p:cNvSpPr/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0" name="Oval 70"/>
            <p:cNvSpPr/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1" name="Oval 71"/>
            <p:cNvSpPr/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2" name="Oval 72"/>
            <p:cNvSpPr/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3" name="Oval 73"/>
            <p:cNvSpPr/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4" name="Oval 74"/>
            <p:cNvSpPr/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25" name="Group 75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77" name="Oval 127"/>
              <p:cNvSpPr/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78" name="Group 128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79" name="Group 12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2" name="Oval 142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93" name="Oval 143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80" name="Group 130"/>
                <p:cNvGrpSpPr/>
                <p:nvPr/>
              </p:nvGrpSpPr>
              <p:grpSpPr>
                <a:xfrm>
                  <a:off x="5832354" y="2796766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90" name="Oval 1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91" name="Oval 1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81" name="Group 131"/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8" name="Oval 1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89" name="Oval 1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82" name="Group 132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86" name="Oval 13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87" name="Oval 137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  <p:grpSp>
              <p:nvGrpSpPr>
                <p:cNvPr id="83" name="Group 133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84" name="Oval 134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  <p:sp>
                <p:nvSpPr>
                  <p:cNvPr id="85" name="Oval 135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/>
                  </a:p>
                </p:txBody>
              </p:sp>
            </p:grpSp>
          </p:grpSp>
        </p:grpSp>
        <p:grpSp>
          <p:nvGrpSpPr>
            <p:cNvPr id="26" name="Group 76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68" name="Group 11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75" name="Oval 125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6" name="Oval 126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69" name="Group 119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73" name="Oval 123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4" name="Oval 124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70" name="Group 120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71" name="Oval 121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72" name="Oval 122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  <p:grpSp>
          <p:nvGrpSpPr>
            <p:cNvPr id="27" name="Group 77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28" name="Group 78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66" name="Oval 11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7" name="Oval 11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29" name="Group 79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64" name="Oval 11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5" name="Oval 11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0" name="Group 80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62" name="Oval 11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3" name="Oval 11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1" name="Group 81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60" name="Oval 11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61" name="Oval 11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sp>
            <p:nvSpPr>
              <p:cNvPr id="32" name="Oval 82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grpSp>
            <p:nvGrpSpPr>
              <p:cNvPr id="33" name="Group 83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58" name="Oval 10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9" name="Oval 10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4" name="Group 84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56" name="Oval 10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7" name="Oval 10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5" name="Group 85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54" name="Oval 10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5" name="Oval 10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6" name="Group 86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52" name="Oval 10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3" name="Oval 10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7" name="Group 87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50" name="Oval 10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51" name="Oval 10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8" name="Group 88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48" name="Oval 9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9" name="Oval 9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39" name="Group 89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46" name="Oval 9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7" name="Oval 9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0" name="Group 90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44" name="Oval 9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5" name="Oval 9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41" name="Group 91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42" name="Oval 9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  <p:sp>
              <p:nvSpPr>
                <p:cNvPr id="43" name="Oval 9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</p:grpSp>
      </p:grpSp>
      <p:grpSp>
        <p:nvGrpSpPr>
          <p:cNvPr id="2" name="组合 1"/>
          <p:cNvGrpSpPr/>
          <p:nvPr/>
        </p:nvGrpSpPr>
        <p:grpSpPr>
          <a:xfrm>
            <a:off x="6292850" y="1299210"/>
            <a:ext cx="5116831" cy="5489575"/>
            <a:chOff x="6326102" y="1323206"/>
            <a:chExt cx="4234323" cy="4582062"/>
          </a:xfrm>
        </p:grpSpPr>
        <p:sp>
          <p:nvSpPr>
            <p:cNvPr id="3" name="Oval 24"/>
            <p:cNvSpPr/>
            <p:nvPr/>
          </p:nvSpPr>
          <p:spPr>
            <a:xfrm>
              <a:off x="7612677" y="3879145"/>
              <a:ext cx="801464" cy="80146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" name="Oval 20"/>
            <p:cNvSpPr/>
            <p:nvPr/>
          </p:nvSpPr>
          <p:spPr>
            <a:xfrm>
              <a:off x="6326102" y="1445112"/>
              <a:ext cx="801464" cy="80146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Oval 22"/>
            <p:cNvSpPr/>
            <p:nvPr/>
          </p:nvSpPr>
          <p:spPr>
            <a:xfrm>
              <a:off x="7612677" y="2655014"/>
              <a:ext cx="801464" cy="80146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Oval 26"/>
            <p:cNvSpPr/>
            <p:nvPr/>
          </p:nvSpPr>
          <p:spPr>
            <a:xfrm>
              <a:off x="6326102" y="5103274"/>
              <a:ext cx="801464" cy="80146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1" name="TextBox 55"/>
            <p:cNvSpPr txBox="1"/>
            <p:nvPr/>
          </p:nvSpPr>
          <p:spPr bwMode="auto">
            <a:xfrm>
              <a:off x="7126934" y="1323206"/>
              <a:ext cx="2505491" cy="79874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400">
                  <a:sym typeface="+mn-ea"/>
                </a:rPr>
                <a:t>1.账号入驻费： 人民币5200元</a:t>
              </a:r>
              <a:endParaRPr lang="zh-CN" altLang="en-US" sz="1400"/>
            </a:p>
            <a:p>
              <a:pPr algn="l" latinLnBrk="0">
                <a:lnSpc>
                  <a:spcPct val="120000"/>
                </a:lnSpc>
              </a:pPr>
              <a:r>
                <a:rPr lang="zh-CN" altLang="en-US" sz="1400">
                  <a:sym typeface="+mn-ea"/>
                </a:rPr>
                <a:t>2.回款: yandex money直接结款给卖家</a:t>
              </a:r>
              <a:endParaRPr lang="zh-CN" altLang="en-US" sz="1400"/>
            </a:p>
            <a:p>
              <a:pPr algn="l" latinLnBrk="0">
                <a:lnSpc>
                  <a:spcPct val="120000"/>
                </a:lnSpc>
              </a:pP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  <p:sp>
          <p:nvSpPr>
            <p:cNvPr id="119" name="TextBox 58"/>
            <p:cNvSpPr txBox="1"/>
            <p:nvPr/>
          </p:nvSpPr>
          <p:spPr bwMode="auto">
            <a:xfrm>
              <a:off x="8413616" y="2377766"/>
              <a:ext cx="2146809" cy="556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400">
                  <a:sym typeface="+mn-ea"/>
                </a:rPr>
                <a:t>3.账号下来时间： 2-3周</a:t>
              </a:r>
              <a:endParaRPr lang="zh-CN" altLang="en-US" sz="1400"/>
            </a:p>
            <a:p>
              <a:pPr algn="l" latinLnBrk="0">
                <a:lnSpc>
                  <a:spcPct val="120000"/>
                </a:lnSpc>
              </a:pPr>
              <a:r>
                <a:rPr lang="zh-CN" altLang="en-US" sz="1400">
                  <a:sym typeface="+mn-ea"/>
                </a:rPr>
                <a:t>4.入驻条件：有公司 + 能提供跨境电商平台店铺审核</a:t>
              </a:r>
              <a:endPara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+mn-ea"/>
              </a:endParaRPr>
            </a:p>
          </p:txBody>
        </p:sp>
        <p:sp>
          <p:nvSpPr>
            <p:cNvPr id="117" name="TextBox 61"/>
            <p:cNvSpPr txBox="1"/>
            <p:nvPr/>
          </p:nvSpPr>
          <p:spPr bwMode="auto">
            <a:xfrm>
              <a:off x="8413616" y="3671983"/>
              <a:ext cx="2146809" cy="55617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400">
                  <a:sym typeface="+mn-ea"/>
                </a:rPr>
                <a:t>https://market.yandex.ru/ </a:t>
              </a:r>
              <a:endParaRPr lang="zh-CN" altLang="en-US" sz="1400"/>
            </a:p>
            <a:p>
              <a:pPr algn="l" latinLnBrk="0">
                <a:lnSpc>
                  <a:spcPct val="120000"/>
                </a:lnSpc>
              </a:pPr>
              <a:r>
                <a:rPr lang="zh-CN" altLang="en-US" sz="1400">
                  <a:sym typeface="+mn-ea"/>
                </a:rPr>
                <a:t> （这是PC端，APP端要9月头上线,但平台可以先开通后台账号给卖家先做上传产品的准备）</a:t>
              </a:r>
              <a:endParaRPr lang="zh-CN" altLang="en-US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+mn-ea"/>
              </a:endParaRPr>
            </a:p>
          </p:txBody>
        </p:sp>
        <p:sp>
          <p:nvSpPr>
            <p:cNvPr id="115" name="TextBox 64"/>
            <p:cNvSpPr txBox="1"/>
            <p:nvPr/>
          </p:nvSpPr>
          <p:spPr bwMode="auto">
            <a:xfrm>
              <a:off x="7126934" y="4941683"/>
              <a:ext cx="2849681" cy="96358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400">
                  <a:sym typeface="+mn-ea"/>
                </a:rPr>
                <a:t>Yandex新成立的APP端， 不是PC端, 现在不清楚。但Yandex是做收索引擎的，再加上PC端流量也很不错。所以能直接导流进app端。</a:t>
              </a:r>
              <a:endParaRPr lang="zh-CN" altLang="en-US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+mn-ea"/>
              </a:endParaRPr>
            </a:p>
          </p:txBody>
        </p:sp>
        <p:sp>
          <p:nvSpPr>
            <p:cNvPr id="122" name="Freeform: Shape 10"/>
            <p:cNvSpPr>
              <a:spLocks noChangeAspect="1"/>
            </p:cNvSpPr>
            <p:nvPr/>
          </p:nvSpPr>
          <p:spPr bwMode="auto">
            <a:xfrm>
              <a:off x="7850202" y="4110204"/>
              <a:ext cx="302266" cy="32241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3" name="Freeform: Shape 11"/>
            <p:cNvSpPr>
              <a:spLocks noChangeAspect="1"/>
            </p:cNvSpPr>
            <p:nvPr/>
          </p:nvSpPr>
          <p:spPr bwMode="auto">
            <a:xfrm>
              <a:off x="7840128" y="2899213"/>
              <a:ext cx="322415" cy="27539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4" name="Freeform: Shape 12"/>
            <p:cNvSpPr>
              <a:spLocks noChangeAspect="1"/>
            </p:cNvSpPr>
            <p:nvPr/>
          </p:nvSpPr>
          <p:spPr bwMode="auto">
            <a:xfrm>
              <a:off x="6569717" y="1661412"/>
              <a:ext cx="337337" cy="31747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5" name="任意多边形: 形状 86"/>
            <p:cNvSpPr/>
            <p:nvPr/>
          </p:nvSpPr>
          <p:spPr bwMode="auto">
            <a:xfrm>
              <a:off x="6527769" y="5364425"/>
              <a:ext cx="367615" cy="31066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 dirty="0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0" y="17145"/>
            <a:ext cx="12192000" cy="1021080"/>
            <a:chOff x="0" y="27"/>
            <a:chExt cx="19200" cy="1608"/>
          </a:xfrm>
        </p:grpSpPr>
        <p:grpSp>
          <p:nvGrpSpPr>
            <p:cNvPr id="133" name="组合 132"/>
            <p:cNvGrpSpPr/>
            <p:nvPr/>
          </p:nvGrpSpPr>
          <p:grpSpPr>
            <a:xfrm>
              <a:off x="0" y="27"/>
              <a:ext cx="19200" cy="1609"/>
              <a:chOff x="0" y="0"/>
              <a:chExt cx="19200" cy="2213"/>
            </a:xfrm>
          </p:grpSpPr>
          <p:sp>
            <p:nvSpPr>
              <p:cNvPr id="134" name="矩形 133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4835" y="76"/>
                <a:ext cx="7766" cy="2136"/>
                <a:chOff x="1671" y="129"/>
                <a:chExt cx="7766" cy="2136"/>
              </a:xfrm>
            </p:grpSpPr>
            <p:sp>
              <p:nvSpPr>
                <p:cNvPr id="136" name="文本框 23"/>
                <p:cNvSpPr txBox="1"/>
                <p:nvPr/>
              </p:nvSpPr>
              <p:spPr>
                <a:xfrm>
                  <a:off x="1671" y="129"/>
                  <a:ext cx="7766" cy="2136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en-US" altLang="zh-CN" sz="6000" b="1" dirty="0">
                      <a:latin typeface="Arial Black" panose="020B0A04020102020204" charset="0"/>
                      <a:ea typeface="Gulim" panose="020B0600000101010101" charset="-127"/>
                      <a:cs typeface="Arial Black" panose="020B0A04020102020204" charset="0"/>
                    </a:rPr>
                    <a:t>Yandex</a:t>
                  </a:r>
                  <a:endPara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8" name="图片 137" descr="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83" y="260"/>
              <a:ext cx="2117" cy="1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7145"/>
            <a:ext cx="12192000" cy="1021542"/>
            <a:chOff x="0" y="0"/>
            <a:chExt cx="19200" cy="2213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28" y="76"/>
              <a:ext cx="6873" cy="2137"/>
              <a:chOff x="2564" y="129"/>
              <a:chExt cx="6873" cy="2137"/>
            </a:xfrm>
          </p:grpSpPr>
          <p:sp>
            <p:nvSpPr>
              <p:cNvPr id="47" name="文本框 23"/>
              <p:cNvSpPr txBox="1"/>
              <p:nvPr/>
            </p:nvSpPr>
            <p:spPr>
              <a:xfrm>
                <a:off x="2564" y="129"/>
                <a:ext cx="6873" cy="2137"/>
              </a:xfrm>
              <a:prstGeom prst="rect">
                <a:avLst/>
              </a:prstGeom>
              <a:noFill/>
            </p:spPr>
            <p:txBody>
              <a:bodyPr wrap="square">
                <a:normAutofit fontScale="8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rPr>
                  <a:t>Souq</a:t>
                </a:r>
                <a:endParaRPr lang="en-US" altLang="zh-CN" sz="6000" b="1" dirty="0">
                  <a:latin typeface="Arial Black" panose="020B0A04020102020204" charset="0"/>
                  <a:ea typeface="Gulim" panose="020B0600000101010101" charset="-127"/>
                  <a:cs typeface="Arial Black" panose="020B0A04020102020204" charset="0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6000" y="540"/>
                <a:ext cx="0" cy="123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648960" y="1158240"/>
            <a:ext cx="6038850" cy="3455670"/>
          </a:xfrm>
        </p:spPr>
        <p:txBody>
          <a:bodyPr>
            <a:noAutofit/>
          </a:bodyPr>
          <a:p>
            <a:pPr marL="0" indent="0">
              <a:lnSpc>
                <a:spcPct val="100000"/>
              </a:lnSpc>
              <a:buNone/>
            </a:pPr>
            <a:r>
              <a:rPr lang="en-US" altLang="zh-CN" sz="4000"/>
              <a:t>Souq.com</a:t>
            </a:r>
            <a:endParaRPr lang="en-US" altLang="zh-CN" sz="40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4000"/>
              <a:t>是中东最成功的电商平台，被称为</a:t>
            </a:r>
            <a:r>
              <a:rPr lang="en-US" altLang="zh-CN" sz="4000"/>
              <a:t>“</a:t>
            </a:r>
            <a:r>
              <a:rPr lang="zh-CN" altLang="en-US" sz="4000"/>
              <a:t>中东亚马逊</a:t>
            </a:r>
            <a:r>
              <a:rPr lang="en-US" altLang="zh-CN" sz="4000"/>
              <a:t>”</a:t>
            </a:r>
            <a:r>
              <a:rPr lang="zh-CN" altLang="en-US" sz="4000"/>
              <a:t>，</a:t>
            </a:r>
            <a:r>
              <a:rPr lang="zh-CN" altLang="en-US" sz="4000"/>
              <a:t>总部在阿联酋。</a:t>
            </a:r>
            <a:endParaRPr lang="zh-CN" altLang="en-US" sz="4000"/>
          </a:p>
        </p:txBody>
      </p:sp>
      <p:pic>
        <p:nvPicPr>
          <p:cNvPr id="5" name="图片 4" descr="ss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4115" y="116840"/>
            <a:ext cx="1885950" cy="857250"/>
          </a:xfrm>
          <a:prstGeom prst="rect">
            <a:avLst/>
          </a:prstGeom>
        </p:spPr>
      </p:pic>
      <p:pic>
        <p:nvPicPr>
          <p:cNvPr id="12" name="图片 11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810"/>
            <a:ext cx="5056505" cy="26028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7145"/>
            <a:ext cx="12192000" cy="1021542"/>
            <a:chOff x="0" y="0"/>
            <a:chExt cx="19200" cy="2213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728" y="76"/>
              <a:ext cx="6873" cy="2137"/>
              <a:chOff x="2564" y="129"/>
              <a:chExt cx="6873" cy="2137"/>
            </a:xfrm>
          </p:grpSpPr>
          <p:sp>
            <p:nvSpPr>
              <p:cNvPr id="47" name="文本框 23"/>
              <p:cNvSpPr txBox="1"/>
              <p:nvPr/>
            </p:nvSpPr>
            <p:spPr>
              <a:xfrm>
                <a:off x="2564" y="129"/>
                <a:ext cx="6873" cy="2137"/>
              </a:xfrm>
              <a:prstGeom prst="rect">
                <a:avLst/>
              </a:prstGeom>
              <a:noFill/>
            </p:spPr>
            <p:txBody>
              <a:bodyPr wrap="square">
                <a:normAutofit fontScale="8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6000" b="1" dirty="0">
                    <a:latin typeface="Arial Black" panose="020B0A04020102020204" charset="0"/>
                    <a:ea typeface="Gulim" panose="020B0600000101010101" charset="-127"/>
                    <a:cs typeface="Arial Black" panose="020B0A04020102020204" charset="0"/>
                  </a:rPr>
                  <a:t>Souq</a:t>
                </a:r>
                <a:endParaRPr lang="en-US" altLang="zh-CN" sz="6000" b="1" dirty="0">
                  <a:latin typeface="Arial Black" panose="020B0A04020102020204" charset="0"/>
                  <a:ea typeface="Gulim" panose="020B0600000101010101" charset="-127"/>
                  <a:cs typeface="Arial Black" panose="020B0A04020102020204" charset="0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6000" y="540"/>
                <a:ext cx="0" cy="123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234305" y="1158240"/>
            <a:ext cx="6453505" cy="5829935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1700"/>
              <a:t>S+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中东Souq: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1.账号入驻费： 人民币5200元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2.Souq必须要先屯货到Winlink海外仓或者FBS。卖家提前发货到Winlink深圳仓、广州仓、义乌仓；Winlink再运输到Winlink  UAE海外仓。（平台很适合铺货，但开始时考虑到要海外仓屯货，可以先走精品路线）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3. Souq通过Winlink收款，卖家再从Winlink提现到以下银行账号：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1）美金，要求是香港账户，必须是公司账户。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2）人民币，要求大陆账户，可以是公司或者个人账户。 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4.账号下来时间： 2-3周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5.入驻条件：有公司 + 能提供跨境电商平台店铺审核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6.    https://deals.souq.com/ae-en/ </a:t>
            </a:r>
            <a:endParaRPr lang="zh-CN" altLang="en-US" sz="1700"/>
          </a:p>
          <a:p>
            <a:pPr>
              <a:lnSpc>
                <a:spcPct val="100000"/>
              </a:lnSpc>
            </a:pPr>
            <a:r>
              <a:rPr lang="zh-CN" altLang="en-US" sz="1700"/>
              <a:t>中东Souq不错的，它被amazon收购了。</a:t>
            </a:r>
            <a:endParaRPr lang="zh-CN" altLang="en-US" sz="1700"/>
          </a:p>
        </p:txBody>
      </p:sp>
      <p:pic>
        <p:nvPicPr>
          <p:cNvPr id="5" name="图片 4" descr="sss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4115" y="116840"/>
            <a:ext cx="1885950" cy="857250"/>
          </a:xfrm>
          <a:prstGeom prst="rect">
            <a:avLst/>
          </a:prstGeom>
        </p:spPr>
      </p:pic>
      <p:pic>
        <p:nvPicPr>
          <p:cNvPr id="12" name="图片 11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810"/>
            <a:ext cx="5056505" cy="26028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17145"/>
            <a:ext cx="12192000" cy="1021542"/>
            <a:chOff x="0" y="0"/>
            <a:chExt cx="19200" cy="2213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9200" cy="2213"/>
            </a:xfrm>
            <a:prstGeom prst="rect">
              <a:avLst/>
            </a:prstGeom>
            <a:solidFill>
              <a:schemeClr val="accent1">
                <a:lumMod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842" y="76"/>
              <a:ext cx="10759" cy="2136"/>
              <a:chOff x="-1322" y="129"/>
              <a:chExt cx="10759" cy="2136"/>
            </a:xfrm>
          </p:grpSpPr>
          <p:sp>
            <p:nvSpPr>
              <p:cNvPr id="47" name="文本框 23"/>
              <p:cNvSpPr txBox="1"/>
              <p:nvPr/>
            </p:nvSpPr>
            <p:spPr>
              <a:xfrm>
                <a:off x="-1322" y="129"/>
                <a:ext cx="10759" cy="2136"/>
              </a:xfrm>
              <a:prstGeom prst="rect">
                <a:avLst/>
              </a:prstGeom>
              <a:noFill/>
            </p:spPr>
            <p:txBody>
              <a:bodyPr wrap="square">
                <a:normAutofit fontScale="8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6000" b="1">
                    <a:sym typeface="+mn-ea"/>
                  </a:rPr>
                  <a:t>Factorymarket</a:t>
                </a:r>
                <a:endParaRPr lang="zh-CN" altLang="en-US" sz="6000"/>
              </a:p>
              <a:p>
                <a:pPr>
                  <a:lnSpc>
                    <a:spcPct val="120000"/>
                  </a:lnSpc>
                </a:pPr>
                <a:endParaRPr lang="en-US" altLang="zh-CN" sz="6000" b="1" dirty="0">
                  <a:latin typeface="Arial Black" panose="020B0A04020102020204" charset="0"/>
                  <a:ea typeface="Gulim" panose="020B0600000101010101" charset="-127"/>
                  <a:cs typeface="Arial Black" panose="020B0A04020102020204" charset="0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6000" y="540"/>
                <a:ext cx="0" cy="123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657985"/>
            <a:ext cx="10515600" cy="5086350"/>
          </a:xfrm>
        </p:spPr>
        <p:txBody>
          <a:bodyPr>
            <a:noAutofit/>
          </a:bodyPr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/>
              <a:t>1.	账号入驻费： 人民币1800元</a:t>
            </a:r>
            <a:endParaRPr lang="zh-CN" altLang="en-US" sz="24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/>
              <a:t>2.	SKU要求：不少于5K, 并且账号开通后，3天内要上传5K. API、店小秘、                  普源、通途都可对接</a:t>
            </a:r>
            <a:endParaRPr lang="zh-CN" altLang="en-US" sz="24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/>
              <a:t>3.	客单价：USD5-USD10，佣金统一15%</a:t>
            </a:r>
            <a:endParaRPr lang="zh-CN" altLang="en-US" sz="24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/>
              <a:t>4.	账号下来时间：2周左右</a:t>
            </a:r>
            <a:endParaRPr lang="zh-CN" altLang="en-US" sz="24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/>
              <a:t>5.	入驻条件：有公司 + 5K或以上SKU,能提店铺审核</a:t>
            </a:r>
            <a:endParaRPr lang="zh-CN" altLang="en-US" sz="24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/>
              <a:t>6.	https://www.factorymarket.de/ </a:t>
            </a:r>
            <a:endParaRPr lang="zh-CN" altLang="en-US" sz="24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/>
              <a:t>平台要求新商家3天之内上传5000个SKU。有Wish，店小秘经验的商家是主要招商目标。</a:t>
            </a:r>
            <a:endParaRPr lang="zh-CN" altLang="en-US" sz="2400"/>
          </a:p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/>
              <a:t>德国Factorymarket也是新平台，但它们想迅速扩大平台，所以要找SKU多，价格低的卖家</a:t>
            </a:r>
            <a:endParaRPr lang="zh-CN" altLang="en-US" sz="2400"/>
          </a:p>
        </p:txBody>
      </p:sp>
      <p:pic>
        <p:nvPicPr>
          <p:cNvPr id="7" name="图片 6" descr="fc143b086b63f62490c2a33f8c44ebf81a4ca378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5350" y="146685"/>
            <a:ext cx="3462655" cy="796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33024" y="596209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1"/>
            <a:ext cx="12192000" cy="796953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/>
              <a:t>2018</a:t>
            </a:r>
            <a:r>
              <a:rPr lang="zh-CN" altLang="en-US" sz="4000" b="1" dirty="0" smtClean="0"/>
              <a:t>各个平台招商入驻费用</a:t>
            </a:r>
            <a:endParaRPr lang="zh-CN" altLang="en-US" sz="4000" b="1" dirty="0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4800" b="1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97877" y="83051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5734" y="930013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德国     Factorymarket    1800 RMB </a:t>
            </a:r>
            <a:endParaRPr lang="zh-CN" altLang="en-US" sz="2400" dirty="0" smtClean="0"/>
          </a:p>
          <a:p>
            <a:r>
              <a:rPr lang="zh-CN" altLang="en-US" sz="2400" dirty="0" smtClean="0"/>
              <a:t>法国     Cdiscount           1800 RMB</a:t>
            </a:r>
            <a:endParaRPr lang="zh-CN" altLang="en-US" sz="2400" dirty="0" smtClean="0"/>
          </a:p>
          <a:p>
            <a:r>
              <a:rPr lang="zh-CN" altLang="en-US" sz="2400" dirty="0" smtClean="0"/>
              <a:t>法国     Fnac                    5200 RMB</a:t>
            </a:r>
            <a:endParaRPr lang="zh-CN" altLang="en-US" sz="2400" dirty="0" smtClean="0"/>
          </a:p>
          <a:p>
            <a:r>
              <a:rPr lang="zh-CN" altLang="en-US" sz="2400" dirty="0" smtClean="0"/>
              <a:t>法国     Rakuten              3600 RMB</a:t>
            </a:r>
            <a:endParaRPr lang="zh-CN" altLang="en-US" sz="2400" dirty="0" smtClean="0"/>
          </a:p>
          <a:p>
            <a:r>
              <a:rPr lang="zh-CN" altLang="en-US" sz="2400" dirty="0" smtClean="0"/>
              <a:t>美国     Newegg              3600 RMB</a:t>
            </a:r>
            <a:endParaRPr lang="zh-CN" altLang="en-US" sz="2400" dirty="0" smtClean="0"/>
          </a:p>
          <a:p>
            <a:r>
              <a:rPr lang="zh-CN" altLang="en-US" sz="2400" dirty="0" smtClean="0"/>
              <a:t>美国     Opensky              5200 RMB</a:t>
            </a:r>
            <a:endParaRPr lang="zh-CN" altLang="en-US" sz="2400" dirty="0" smtClean="0"/>
          </a:p>
          <a:p>
            <a:r>
              <a:rPr lang="zh-CN" altLang="en-US" sz="2400" dirty="0" smtClean="0"/>
              <a:t>美国     Rakuten               5200 RMB</a:t>
            </a:r>
            <a:endParaRPr lang="zh-CN" altLang="en-US" sz="2400" dirty="0" smtClean="0"/>
          </a:p>
          <a:p>
            <a:r>
              <a:rPr lang="zh-CN" altLang="en-US" sz="2400" dirty="0" smtClean="0"/>
              <a:t>新加坡  Qoo10                 3600 RMB</a:t>
            </a:r>
            <a:endParaRPr lang="zh-CN" altLang="en-US" sz="2400" dirty="0" smtClean="0"/>
          </a:p>
          <a:p>
            <a:r>
              <a:rPr lang="zh-CN" altLang="en-US" sz="2400" dirty="0" smtClean="0"/>
              <a:t>台湾     Rakuten               5200 RMB</a:t>
            </a:r>
            <a:endParaRPr lang="zh-CN" altLang="en-US" sz="2400" dirty="0" smtClean="0"/>
          </a:p>
          <a:p>
            <a:r>
              <a:rPr lang="zh-CN" altLang="en-US" sz="2400" dirty="0" smtClean="0"/>
              <a:t>中东     Souq                    5200 RMB</a:t>
            </a:r>
            <a:endParaRPr lang="zh-CN" altLang="en-US" sz="2400" dirty="0" smtClean="0"/>
          </a:p>
          <a:p>
            <a:r>
              <a:rPr lang="zh-CN" altLang="en-US" sz="2400" dirty="0" smtClean="0"/>
              <a:t>西班牙  Carrefour             5200 RMB</a:t>
            </a:r>
            <a:endParaRPr lang="zh-CN" altLang="en-US" sz="2400" dirty="0" smtClean="0"/>
          </a:p>
          <a:p>
            <a:r>
              <a:rPr lang="zh-CN" altLang="en-US" sz="2400" dirty="0" smtClean="0"/>
              <a:t>俄罗斯  Yandex                 5200 RMB</a:t>
            </a:r>
            <a:endParaRPr lang="zh-CN" altLang="en-US" sz="2400" dirty="0" smtClean="0"/>
          </a:p>
          <a:p>
            <a:r>
              <a:rPr lang="zh-CN" altLang="en-US" sz="2400" dirty="0" smtClean="0"/>
              <a:t>意大利  ePrice                   5200 RMB</a:t>
            </a:r>
            <a:endParaRPr lang="zh-CN" altLang="en-US" sz="2400" dirty="0" smtClean="0"/>
          </a:p>
          <a:p>
            <a:r>
              <a:rPr lang="zh-CN" altLang="en-US" sz="2400" dirty="0" smtClean="0"/>
              <a:t>拉美     Mercadolibre       5200 RMB  中国仓</a:t>
            </a:r>
            <a:endParaRPr lang="zh-CN" altLang="en-US" sz="2400" dirty="0" smtClean="0"/>
          </a:p>
          <a:p>
            <a:r>
              <a:rPr lang="zh-CN" altLang="en-US" sz="2400" dirty="0" smtClean="0"/>
              <a:t>拉美     Mercadolibre       5200 RMB  美国仓 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27660" y="1358900"/>
            <a:ext cx="11365230" cy="5251450"/>
          </a:xfrm>
        </p:spPr>
        <p:txBody>
          <a:bodyPr>
            <a:normAutofit lnSpcReduction="20000"/>
          </a:bodyPr>
          <a:p>
            <a:pPr>
              <a:lnSpc>
                <a:spcPct val="200000"/>
              </a:lnSpc>
            </a:pPr>
            <a:r>
              <a:rPr lang="en-US" altLang="zh-CN" sz="2400">
                <a:sym typeface="+mn-ea"/>
              </a:rPr>
              <a:t>DHgate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2004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：针对欧美买家，重小额批发，会员制</a:t>
            </a:r>
            <a:endParaRPr lang="zh-CN" altLang="en-US" sz="24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400">
                <a:sym typeface="+mn-ea"/>
              </a:rPr>
              <a:t>N</a:t>
            </a:r>
            <a:r>
              <a:rPr lang="zh-CN" altLang="en-US" sz="2400">
                <a:sym typeface="+mn-ea"/>
              </a:rPr>
              <a:t>ewegg，新蛋网成立于2001年，总部位于美国南加州，网站主要从事电脑、消费电子、通讯等3C产品的网上销售。在美国，它销售的商品种类高达55,000种，已经是全美规模最大的IT数码类网上零售商之一。目前开通了美国，加拿大站点</a:t>
            </a:r>
            <a:endParaRPr lang="zh-CN" altLang="en-US" sz="2400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ym typeface="+mn-ea"/>
              </a:rPr>
              <a:t>Walmart，沃尔玛，</a:t>
            </a:r>
            <a:r>
              <a:rPr lang="en-US" altLang="zh-CN" sz="2400">
                <a:sym typeface="+mn-ea"/>
              </a:rPr>
              <a:t>2017</a:t>
            </a:r>
            <a:r>
              <a:rPr lang="zh-CN" altLang="en-US" sz="2400">
                <a:sym typeface="+mn-ea"/>
              </a:rPr>
              <a:t>年开始对华招商，对招商卖家要求严格，必须入驻亚马逊商家才有资格</a:t>
            </a:r>
            <a:endParaRPr lang="zh-CN" altLang="en-US" sz="2400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ym typeface="+mn-ea"/>
              </a:rPr>
              <a:t>PriceMinister，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老牌的法国电商平台，在法国有很大影响力，被日本乐天收购。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zh-CN" altLang="en-US" sz="2000"/>
          </a:p>
          <a:p>
            <a:pPr>
              <a:lnSpc>
                <a:spcPct val="200000"/>
              </a:lnSpc>
            </a:pPr>
            <a:endParaRPr lang="zh-CN" altLang="en-US" sz="2000"/>
          </a:p>
        </p:txBody>
      </p:sp>
      <p:grpSp>
        <p:nvGrpSpPr>
          <p:cNvPr id="15" name="组合 14"/>
          <p:cNvGrpSpPr/>
          <p:nvPr/>
        </p:nvGrpSpPr>
        <p:grpSpPr>
          <a:xfrm>
            <a:off x="-635" y="17145"/>
            <a:ext cx="12192000" cy="1021080"/>
            <a:chOff x="-1" y="27"/>
            <a:chExt cx="19200" cy="1608"/>
          </a:xfrm>
        </p:grpSpPr>
        <p:grpSp>
          <p:nvGrpSpPr>
            <p:cNvPr id="2" name="组合 1"/>
            <p:cNvGrpSpPr/>
            <p:nvPr/>
          </p:nvGrpSpPr>
          <p:grpSpPr>
            <a:xfrm>
              <a:off x="-1" y="27"/>
              <a:ext cx="19200" cy="1609"/>
              <a:chOff x="0" y="0"/>
              <a:chExt cx="19200" cy="221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1842" y="76"/>
                <a:ext cx="10759" cy="2136"/>
                <a:chOff x="-1322" y="129"/>
                <a:chExt cx="10759" cy="2136"/>
              </a:xfrm>
            </p:grpSpPr>
            <p:sp>
              <p:nvSpPr>
                <p:cNvPr id="12" name="文本框 23"/>
                <p:cNvSpPr txBox="1"/>
                <p:nvPr/>
              </p:nvSpPr>
              <p:spPr>
                <a:xfrm>
                  <a:off x="-1322" y="129"/>
                  <a:ext cx="10759" cy="2136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6000" b="1" dirty="0">
                      <a:latin typeface="Arial Black" panose="020B0A04020102020204" charset="0"/>
                      <a:ea typeface="宋体" panose="02010600030101010101" pitchFamily="2" charset="-122"/>
                      <a:cs typeface="Arial Black" panose="020B0A04020102020204" charset="0"/>
                    </a:rPr>
                    <a:t>其它电商平台</a:t>
                  </a:r>
                  <a:endParaRPr lang="zh-CN" altLang="en-US" sz="6000" b="1" dirty="0">
                    <a:latin typeface="Arial Black" panose="020B0A04020102020204" charset="0"/>
                    <a:ea typeface="宋体" panose="02010600030101010101" pitchFamily="2" charset="-122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图片 13" descr="8faa14e742ad96b62e2bb8fe8818e0e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743" y="177"/>
              <a:ext cx="2018" cy="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0" y="1038860"/>
            <a:ext cx="12192000" cy="5802630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CDdiscount,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法国最大网络电商，以低价批发为主，线上批发商城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shopee：东南亚与台湾电商平台，2015年6月正式上线，在2016年开始招商。Shopee是一款遍布东南亚的移动社交购物平台。购物类APP下载量，台湾、越南排行第一，马来西亚、新加坡、泰国、印尼排行第二。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KiKUU（集库），非洲跨境电子商务移动客户端的交易平台，目前面向非洲市场推出了数十万品类的商品，通过全品类商品经营，突破了非洲零售市场单一模式，占据非洲B2C电子商务平台领先地位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-635" y="17145"/>
            <a:ext cx="12192000" cy="1021080"/>
            <a:chOff x="-1" y="27"/>
            <a:chExt cx="19200" cy="1608"/>
          </a:xfrm>
        </p:grpSpPr>
        <p:grpSp>
          <p:nvGrpSpPr>
            <p:cNvPr id="4" name="组合 3"/>
            <p:cNvGrpSpPr/>
            <p:nvPr/>
          </p:nvGrpSpPr>
          <p:grpSpPr>
            <a:xfrm>
              <a:off x="-1" y="27"/>
              <a:ext cx="19200" cy="1609"/>
              <a:chOff x="0" y="0"/>
              <a:chExt cx="19200" cy="221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2814" y="76"/>
                <a:ext cx="9787" cy="2136"/>
                <a:chOff x="-350" y="129"/>
                <a:chExt cx="9787" cy="2136"/>
              </a:xfrm>
            </p:grpSpPr>
            <p:sp>
              <p:nvSpPr>
                <p:cNvPr id="8" name="文本框 23"/>
                <p:cNvSpPr txBox="1"/>
                <p:nvPr/>
              </p:nvSpPr>
              <p:spPr>
                <a:xfrm>
                  <a:off x="-350" y="129"/>
                  <a:ext cx="9787" cy="2136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p>
                  <a:pPr>
                    <a:lnSpc>
                      <a:spcPct val="120000"/>
                    </a:lnSpc>
                  </a:pPr>
                  <a:r>
                    <a:rPr lang="zh-CN" altLang="en-US" sz="6000" b="1" dirty="0">
                      <a:latin typeface="Arial Black" panose="020B0A04020102020204" charset="0"/>
                      <a:ea typeface="宋体" panose="02010600030101010101" pitchFamily="2" charset="-122"/>
                      <a:cs typeface="Arial Black" panose="020B0A04020102020204" charset="0"/>
                    </a:rPr>
                    <a:t>其它电商平台</a:t>
                  </a:r>
                  <a:endParaRPr lang="zh-CN" altLang="en-US" sz="6000" b="1" dirty="0">
                    <a:latin typeface="Arial Black" panose="020B0A04020102020204" charset="0"/>
                    <a:ea typeface="宋体" panose="02010600030101010101" pitchFamily="2" charset="-122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4" name="直接连接符 13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" name="图片 15" descr="8faa14e742ad96b62e2bb8fe8818e0e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743" y="177"/>
              <a:ext cx="2018" cy="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1252855"/>
            <a:ext cx="12192000" cy="5601970"/>
          </a:xfrm>
        </p:spPr>
        <p:txBody>
          <a:bodyPr>
            <a:normAutofit lnSpcReduction="20000"/>
          </a:bodyPr>
          <a:p>
            <a:pPr>
              <a:lnSpc>
                <a:spcPct val="200000"/>
              </a:lnSpc>
            </a:pPr>
            <a:r>
              <a:rPr lang="zh-CN" altLang="en-US"/>
              <a:t>Tophatter，是一家在线拍卖网站，平台最核心的销售模式是90秒实时拍卖，也是目前在世界上最独特的销售模式之一，这个成就了它成为销售速度最快的平台。目前Tophatter有手机端，也有Web端，手机端占了95%以上的流量。</a:t>
            </a:r>
            <a:endParaRPr lang="zh-CN" altLang="en-US"/>
          </a:p>
          <a:p>
            <a:pPr>
              <a:lnSpc>
                <a:spcPct val="200000"/>
              </a:lnSpc>
            </a:pP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>
                <a:sym typeface="+mn-ea"/>
              </a:rPr>
              <a:t>myMall,</a:t>
            </a:r>
            <a:r>
              <a:rPr lang="zh-CN" altLang="en-US">
                <a:sym typeface="+mn-ea"/>
              </a:rPr>
              <a:t>据称是</a:t>
            </a:r>
            <a:r>
              <a:rPr lang="en-US" altLang="zh-CN">
                <a:sym typeface="+mn-ea"/>
              </a:rPr>
              <a:t>俄罗斯最佳电商平台的myMall</a:t>
            </a:r>
            <a:r>
              <a:rPr lang="zh-CN" altLang="en-US">
                <a:sym typeface="+mn-ea"/>
              </a:rPr>
              <a:t>，每周就能收一次款</a:t>
            </a:r>
            <a:endParaRPr lang="zh-CN" altLang="en-US"/>
          </a:p>
          <a:p>
            <a:pPr>
              <a:lnSpc>
                <a:spcPct val="200000"/>
              </a:lnSpc>
            </a:pP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-635" y="17145"/>
            <a:ext cx="12192000" cy="1021080"/>
            <a:chOff x="-1" y="27"/>
            <a:chExt cx="19200" cy="1608"/>
          </a:xfrm>
        </p:grpSpPr>
        <p:grpSp>
          <p:nvGrpSpPr>
            <p:cNvPr id="2" name="组合 1"/>
            <p:cNvGrpSpPr/>
            <p:nvPr/>
          </p:nvGrpSpPr>
          <p:grpSpPr>
            <a:xfrm>
              <a:off x="-1" y="27"/>
              <a:ext cx="19200" cy="1609"/>
              <a:chOff x="0" y="0"/>
              <a:chExt cx="19200" cy="221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2996" y="76"/>
                <a:ext cx="9605" cy="2136"/>
                <a:chOff x="-168" y="129"/>
                <a:chExt cx="9605" cy="2136"/>
              </a:xfrm>
            </p:grpSpPr>
            <p:sp>
              <p:nvSpPr>
                <p:cNvPr id="12" name="文本框 23"/>
                <p:cNvSpPr txBox="1"/>
                <p:nvPr/>
              </p:nvSpPr>
              <p:spPr>
                <a:xfrm>
                  <a:off x="-168" y="129"/>
                  <a:ext cx="9605" cy="2136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6000" b="1" dirty="0">
                      <a:latin typeface="Arial Black" panose="020B0A04020102020204" charset="0"/>
                      <a:ea typeface="宋体" panose="02010600030101010101" pitchFamily="2" charset="-122"/>
                      <a:cs typeface="Arial Black" panose="020B0A04020102020204" charset="0"/>
                    </a:rPr>
                    <a:t>其它电商平台</a:t>
                  </a:r>
                  <a:endParaRPr lang="zh-CN" altLang="en-US" sz="6000" b="1" dirty="0">
                    <a:latin typeface="Arial Black" panose="020B0A04020102020204" charset="0"/>
                    <a:ea typeface="宋体" panose="02010600030101010101" pitchFamily="2" charset="-122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图片 13" descr="8faa14e742ad96b62e2bb8fe8818e0e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743" y="177"/>
              <a:ext cx="2018" cy="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0" y="555625"/>
            <a:ext cx="12192000" cy="5747385"/>
          </a:xfrm>
        </p:spPr>
        <p:txBody>
          <a:bodyPr/>
          <a:p>
            <a:pPr marL="0" indent="0">
              <a:lnSpc>
                <a:spcPct val="200000"/>
              </a:lnSpc>
              <a:buNone/>
            </a:pPr>
            <a:endParaRPr lang="zh-CN" altLang="en-US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ym typeface="+mn-ea"/>
              </a:rPr>
              <a:t>Factorymarke</a:t>
            </a:r>
            <a:r>
              <a:rPr lang="zh-CN" altLang="en-US">
                <a:sym typeface="+mn-ea"/>
              </a:rPr>
              <a:t>，欧洲电商平台，是一个结合</a:t>
            </a:r>
            <a:r>
              <a:rPr lang="en-US" altLang="zh-CN">
                <a:sym typeface="+mn-ea"/>
              </a:rPr>
              <a:t>PC</a:t>
            </a:r>
            <a:r>
              <a:rPr lang="zh-CN" altLang="en-US">
                <a:sym typeface="+mn-ea"/>
              </a:rPr>
              <a:t>端，移动端及线下连锁实体店新型购物平台。</a:t>
            </a:r>
            <a:endParaRPr lang="en-US" altLang="zh-CN"/>
          </a:p>
          <a:p>
            <a:pPr>
              <a:lnSpc>
                <a:spcPct val="200000"/>
              </a:lnSpc>
            </a:pPr>
            <a:r>
              <a:rPr lang="en-US" altLang="zh-CN">
                <a:sym typeface="+mn-ea"/>
              </a:rPr>
              <a:t>Shopyy</a:t>
            </a:r>
            <a:r>
              <a:rPr lang="zh-CN" altLang="en-US">
                <a:sym typeface="+mn-ea"/>
              </a:rPr>
              <a:t>，是厦门中恒天下网络科技有限公司2016年推出的一个针对跨境电商独立站的SAAS平台，通过在线即可自助完成跨境电商的独立站搭建</a:t>
            </a:r>
            <a:endParaRPr lang="zh-CN" altLang="en-US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>
                <a:sym typeface="+mn-ea"/>
              </a:rPr>
              <a:t>Paytm</a:t>
            </a:r>
            <a:r>
              <a:rPr lang="zh-CN" altLang="en-US">
                <a:sym typeface="+mn-ea"/>
              </a:rPr>
              <a:t>，印度最大移动支付和商务平台。</a:t>
            </a:r>
            <a:endParaRPr lang="zh-CN" altLang="en-US"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635" y="17145"/>
            <a:ext cx="12192000" cy="1021080"/>
            <a:chOff x="-1" y="27"/>
            <a:chExt cx="19200" cy="1608"/>
          </a:xfrm>
        </p:grpSpPr>
        <p:grpSp>
          <p:nvGrpSpPr>
            <p:cNvPr id="2" name="组合 1"/>
            <p:cNvGrpSpPr/>
            <p:nvPr/>
          </p:nvGrpSpPr>
          <p:grpSpPr>
            <a:xfrm>
              <a:off x="-1" y="27"/>
              <a:ext cx="19200" cy="1609"/>
              <a:chOff x="0" y="0"/>
              <a:chExt cx="19200" cy="221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0" y="0"/>
                <a:ext cx="19200" cy="2213"/>
              </a:xfrm>
              <a:prstGeom prst="rect">
                <a:avLst/>
              </a:prstGeom>
              <a:solidFill>
                <a:schemeClr val="accent1">
                  <a:lumMod val="2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2813" y="76"/>
                <a:ext cx="9788" cy="2136"/>
                <a:chOff x="-351" y="129"/>
                <a:chExt cx="9788" cy="2136"/>
              </a:xfrm>
            </p:grpSpPr>
            <p:sp>
              <p:nvSpPr>
                <p:cNvPr id="12" name="文本框 23"/>
                <p:cNvSpPr txBox="1"/>
                <p:nvPr/>
              </p:nvSpPr>
              <p:spPr>
                <a:xfrm>
                  <a:off x="-351" y="129"/>
                  <a:ext cx="9788" cy="2136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8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6000" b="1" dirty="0">
                      <a:latin typeface="Arial Black" panose="020B0A04020102020204" charset="0"/>
                      <a:ea typeface="宋体" panose="02010600030101010101" pitchFamily="2" charset="-122"/>
                      <a:cs typeface="Arial Black" panose="020B0A04020102020204" charset="0"/>
                    </a:rPr>
                    <a:t>其它电商平台</a:t>
                  </a:r>
                  <a:endParaRPr lang="zh-CN" altLang="en-US" sz="6000" b="1" dirty="0">
                    <a:latin typeface="Arial Black" panose="020B0A04020102020204" charset="0"/>
                    <a:ea typeface="宋体" panose="02010600030101010101" pitchFamily="2" charset="-122"/>
                    <a:cs typeface="Arial Black" panose="020B0A04020102020204" charset="0"/>
                  </a:endParaRP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6000" y="540"/>
                  <a:ext cx="0" cy="1230"/>
                </a:xfrm>
                <a:prstGeom prst="line">
                  <a:avLst/>
                </a:prstGeom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图片 13" descr="8faa14e742ad96b62e2bb8fe8818e0e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743" y="177"/>
              <a:ext cx="2018" cy="13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83754" y="572912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681444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>
                <a:ea typeface="宋体" panose="02010600030101010101" pitchFamily="2" charset="-122"/>
              </a:rPr>
              <a:t>思考</a:t>
            </a:r>
            <a:endParaRPr lang="zh-CN" altLang="en-US" sz="6600" b="1" dirty="0">
              <a:ea typeface="宋体" panose="02010600030101010101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501629" y="3267304"/>
            <a:ext cx="8248638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>
                <a:cs typeface="+mj-lt"/>
                <a:sym typeface="+mn-ea"/>
              </a:rPr>
              <a:t>互联网时代，电商平台会越来越多，你会怎样选择？</a:t>
            </a:r>
            <a:endParaRPr lang="zh-CN" altLang="en-US" sz="4800" dirty="0" smtClean="0"/>
          </a:p>
          <a:p>
            <a:pPr algn="ctr"/>
            <a:r>
              <a:rPr lang="zh-CN" altLang="en-US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endParaRPr lang="zh-CN" altLang="en-US" sz="4800" b="1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840447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182" y="648479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字体下</a:t>
            </a:r>
            <a:r>
              <a:rPr lang="zh-CN" altLang="en-US" sz="1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载：</a:t>
            </a:r>
            <a:r>
              <a:rPr lang="en-US" altLang="zh-CN" sz="100" dirty="0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0800000">
            <a:off x="-1347404" y="658199"/>
            <a:ext cx="7537187" cy="742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73303" y="-1487124"/>
            <a:ext cx="7537187" cy="7421675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1271952" y="2678853"/>
            <a:ext cx="9431218" cy="9607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b="1" dirty="0" smtClean="0">
                <a:latin typeface="+mn-lt"/>
                <a:ea typeface="+mn-ea"/>
                <a:cs typeface="+mn-ea"/>
                <a:sym typeface="+mn-lt"/>
              </a:rPr>
              <a:t>感谢观看 </a:t>
            </a:r>
            <a:r>
              <a:rPr lang="en-US" altLang="zh-CN" sz="5400" b="1" dirty="0" smtClean="0">
                <a:latin typeface="+mn-lt"/>
                <a:ea typeface="+mn-ea"/>
                <a:cs typeface="+mn-ea"/>
                <a:sym typeface="+mn-lt"/>
              </a:rPr>
              <a:t>| THANK YOU</a:t>
            </a:r>
            <a:endParaRPr lang="zh-CN" altLang="en-US" sz="5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681444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/>
              <a:t>如何选择</a:t>
            </a:r>
            <a:endParaRPr lang="zh-CN" altLang="en-US" sz="6600" b="1" dirty="0"/>
          </a:p>
        </p:txBody>
      </p:sp>
      <p:sp>
        <p:nvSpPr>
          <p:cNvPr id="6" name="标题 1"/>
          <p:cNvSpPr txBox="1"/>
          <p:nvPr/>
        </p:nvSpPr>
        <p:spPr>
          <a:xfrm>
            <a:off x="1501629" y="3267304"/>
            <a:ext cx="8248638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dirty="0" smtClean="0"/>
              <a:t>我们应该选择哪些平台？</a:t>
            </a:r>
            <a:endParaRPr lang="zh-CN" altLang="en-US" sz="4800" dirty="0" smtClean="0"/>
          </a:p>
          <a:p>
            <a:pPr algn="ctr"/>
            <a:r>
              <a:rPr lang="zh-CN" altLang="en-US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|</a:t>
            </a:r>
            <a:r>
              <a:rPr lang="zh-CN" altLang="en-US" sz="2400" dirty="0" smtClean="0"/>
              <a:t>首先需要了解每个平台的特点和各自的优缺点</a:t>
            </a:r>
            <a:endParaRPr lang="zh-CN" altLang="en-US" sz="2400" dirty="0" smtClean="0"/>
          </a:p>
          <a:p>
            <a:pPr algn="ctr"/>
            <a:endParaRPr lang="zh-CN" altLang="en-US" sz="4800" b="1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840447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33919" y="529097"/>
            <a:ext cx="6858976" cy="5841228"/>
            <a:chOff x="3205724" y="537743"/>
            <a:chExt cx="6198825" cy="5279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7200000">
              <a:off x="4281210" y="577305"/>
              <a:ext cx="5162902" cy="50837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 rot="18839218">
              <a:off x="3166162" y="693435"/>
              <a:ext cx="5162902" cy="5083777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2602523"/>
            <a:ext cx="12192000" cy="1969477"/>
          </a:xfrm>
          <a:prstGeom prst="rect">
            <a:avLst/>
          </a:prstGeom>
          <a:solidFill>
            <a:schemeClr val="accent1">
              <a:lumMod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2450122" y="3267304"/>
            <a:ext cx="7291756" cy="9998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01|</a:t>
            </a:r>
            <a:r>
              <a:rPr lang="en-US" altLang="zh-CN" sz="4800" b="1" dirty="0" smtClean="0">
                <a:sym typeface="+mn-ea"/>
              </a:rPr>
              <a:t>Amazon</a:t>
            </a:r>
            <a:r>
              <a:rPr lang="en-US" altLang="zh-CN" sz="4800" b="1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4800" b="1" spc="600" dirty="0" smtClean="0">
              <a:solidFill>
                <a:schemeClr val="bg1"/>
              </a:solidFill>
              <a:latin typeface="+mn-lt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4572000"/>
            <a:ext cx="11594123" cy="586154"/>
          </a:xfrm>
          <a:custGeom>
            <a:avLst/>
            <a:gdLst>
              <a:gd name="connsiteX0" fmla="*/ 0 w 11594123"/>
              <a:gd name="connsiteY0" fmla="*/ 0 h 586154"/>
              <a:gd name="connsiteX1" fmla="*/ 11594123 w 11594123"/>
              <a:gd name="connsiteY1" fmla="*/ 586154 h 586154"/>
              <a:gd name="connsiteX2" fmla="*/ 11594123 w 11594123"/>
              <a:gd name="connsiteY2" fmla="*/ 0 h 586154"/>
              <a:gd name="connsiteX3" fmla="*/ 0 w 11594123"/>
              <a:gd name="connsiteY3" fmla="*/ 0 h 5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4123" h="586154">
                <a:moveTo>
                  <a:pt x="0" y="0"/>
                </a:moveTo>
                <a:lnTo>
                  <a:pt x="11594123" y="586154"/>
                </a:lnTo>
                <a:lnTo>
                  <a:pt x="115941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219200" y="2133600"/>
            <a:ext cx="2895600" cy="11006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28"/>
          <p:cNvSpPr txBox="1"/>
          <p:nvPr/>
        </p:nvSpPr>
        <p:spPr>
          <a:xfrm>
            <a:off x="636086" y="1219051"/>
            <a:ext cx="569392" cy="473586"/>
          </a:xfrm>
          <a:prstGeom prst="rect">
            <a:avLst/>
          </a:prstGeom>
          <a:noFill/>
        </p:spPr>
        <p:txBody>
          <a:bodyPr wrap="none" lIns="117208" tIns="58604" rIns="117208" bIns="58604">
            <a:prstTxWarp prst="textPlain">
              <a:avLst/>
            </a:prstTxWarp>
            <a:normAutofit fontScale="45000" lnSpcReduction="20000"/>
          </a:bodyPr>
          <a:lstStyle/>
          <a:p>
            <a:r>
              <a:rPr lang="en-US" sz="4800"/>
              <a:t>“</a:t>
            </a:r>
            <a:endParaRPr lang="en-US" sz="4800" dirty="0"/>
          </a:p>
        </p:txBody>
      </p:sp>
      <p:grpSp>
        <p:nvGrpSpPr>
          <p:cNvPr id="3" name="组合 2"/>
          <p:cNvGrpSpPr/>
          <p:nvPr/>
        </p:nvGrpSpPr>
        <p:grpSpPr>
          <a:xfrm>
            <a:off x="273278" y="3815870"/>
            <a:ext cx="5230214" cy="1585213"/>
            <a:chOff x="580926" y="3807324"/>
            <a:chExt cx="5230214" cy="1585213"/>
          </a:xfrm>
        </p:grpSpPr>
        <p:sp>
          <p:nvSpPr>
            <p:cNvPr id="9" name="文本框 115"/>
            <p:cNvSpPr txBox="1"/>
            <p:nvPr/>
          </p:nvSpPr>
          <p:spPr bwMode="auto">
            <a:xfrm>
              <a:off x="1158671" y="4007979"/>
              <a:ext cx="4652469" cy="1213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dirty="0" smtClean="0"/>
                <a:t>亚马逊</a:t>
              </a:r>
              <a:r>
                <a:rPr lang="en-US" altLang="zh-CN" dirty="0" smtClean="0"/>
                <a:t>1995</a:t>
              </a:r>
              <a:r>
                <a:rPr lang="zh-CN" altLang="en-US" dirty="0" smtClean="0"/>
                <a:t>年成立</a:t>
              </a:r>
              <a:r>
                <a:rPr lang="en-US" altLang="zh-CN" dirty="0" smtClean="0"/>
                <a:t>-1997</a:t>
              </a:r>
              <a:r>
                <a:rPr lang="zh-CN" altLang="en-US" dirty="0" smtClean="0"/>
                <a:t>年上市</a:t>
              </a:r>
              <a:r>
                <a:rPr lang="en-US" altLang="zh-CN" dirty="0" smtClean="0"/>
                <a:t>-</a:t>
              </a:r>
              <a:endParaRPr lang="en-US" altLang="zh-CN" dirty="0" smtClean="0"/>
            </a:p>
            <a:p>
              <a:r>
                <a:rPr lang="zh-CN" altLang="en-US" dirty="0" smtClean="0"/>
                <a:t>全球</a:t>
              </a:r>
              <a:r>
                <a:rPr lang="en-US" altLang="zh-CN" dirty="0" smtClean="0"/>
                <a:t>14</a:t>
              </a:r>
              <a:r>
                <a:rPr lang="zh-CN" altLang="en-US" dirty="0" smtClean="0"/>
                <a:t>个站点，覆盖</a:t>
              </a:r>
              <a:r>
                <a:rPr lang="en-US" altLang="zh-CN" dirty="0" smtClean="0"/>
                <a:t>65</a:t>
              </a:r>
              <a:r>
                <a:rPr lang="zh-CN" altLang="en-US" dirty="0" smtClean="0"/>
                <a:t>个国家</a:t>
              </a:r>
              <a:r>
                <a:rPr lang="en-US" altLang="zh-CN" dirty="0" smtClean="0"/>
                <a:t>-</a:t>
              </a:r>
              <a:endParaRPr lang="en-US" altLang="zh-CN" dirty="0" smtClean="0"/>
            </a:p>
            <a:p>
              <a:r>
                <a:rPr lang="zh-CN" altLang="en-US" dirty="0" smtClean="0"/>
                <a:t>在全世界拥有</a:t>
              </a:r>
              <a:r>
                <a:rPr lang="en-US" altLang="zh-CN" dirty="0" smtClean="0"/>
                <a:t>80</a:t>
              </a:r>
              <a:r>
                <a:rPr lang="zh-CN" altLang="en-US" dirty="0" smtClean="0"/>
                <a:t>个仓储基地，数千万产品，</a:t>
              </a:r>
              <a:endParaRPr lang="en-US" altLang="zh-CN" dirty="0" smtClean="0"/>
            </a:p>
            <a:p>
              <a:r>
                <a:rPr lang="zh-CN" altLang="en-US" dirty="0" smtClean="0"/>
                <a:t>覆盖全品类，全球活跃用户超过</a:t>
              </a:r>
              <a:r>
                <a:rPr lang="en-US" altLang="zh-CN" dirty="0" smtClean="0"/>
                <a:t>2.5</a:t>
              </a:r>
              <a:r>
                <a:rPr lang="zh-CN" altLang="en-US" dirty="0" smtClean="0"/>
                <a:t>亿。</a:t>
              </a:r>
              <a:endParaRPr lang="zh-CN" altLang="en-US" dirty="0" smtClean="0"/>
            </a:p>
          </p:txBody>
        </p:sp>
        <p:sp>
          <p:nvSpPr>
            <p:cNvPr id="22" name="矩形: 圆角 113"/>
            <p:cNvSpPr/>
            <p:nvPr/>
          </p:nvSpPr>
          <p:spPr bwMode="auto">
            <a:xfrm>
              <a:off x="580926" y="4410642"/>
              <a:ext cx="416243" cy="416243"/>
            </a:xfrm>
            <a:prstGeom prst="roundRect">
              <a:avLst>
                <a:gd name="adj" fmla="val 11236"/>
              </a:avLst>
            </a:prstGeom>
            <a:solidFill>
              <a:schemeClr val="accent1">
                <a:lumMod val="25000"/>
              </a:schemeClr>
            </a:solidFill>
            <a:ln w="19050">
              <a:noFill/>
            </a:ln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606860" y="3807324"/>
              <a:ext cx="0" cy="158521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标题 1"/>
          <p:cNvSpPr txBox="1"/>
          <p:nvPr/>
        </p:nvSpPr>
        <p:spPr>
          <a:xfrm>
            <a:off x="1141247" y="1262658"/>
            <a:ext cx="3733926" cy="511179"/>
          </a:xfrm>
          <a:prstGeom prst="rect">
            <a:avLst/>
          </a:prstGeom>
        </p:spPr>
        <p:txBody>
          <a:bodyPr>
            <a:normAutofit fontScale="5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电商平台的独角兽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51301" y="181953"/>
            <a:ext cx="4707173" cy="308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8838" y="3380606"/>
            <a:ext cx="4729162" cy="31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705" y="2269490"/>
            <a:ext cx="2048510" cy="828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1492349" y="271917"/>
            <a:ext cx="4407276" cy="121007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smtClean="0"/>
              <a:t>Amazon</a:t>
            </a:r>
            <a:r>
              <a:rPr lang="zh-CN" altLang="en-US" sz="4000" b="1" dirty="0" smtClean="0"/>
              <a:t>特点</a:t>
            </a:r>
            <a:endParaRPr lang="zh-CN" altLang="en-US" sz="40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2271482" y="1715947"/>
            <a:ext cx="2548168" cy="3427553"/>
            <a:chOff x="2026372" y="1725472"/>
            <a:chExt cx="2648855" cy="4454788"/>
          </a:xfrm>
        </p:grpSpPr>
        <p:sp>
          <p:nvSpPr>
            <p:cNvPr id="30" name="文本框 3"/>
            <p:cNvSpPr txBox="1"/>
            <p:nvPr/>
          </p:nvSpPr>
          <p:spPr>
            <a:xfrm>
              <a:off x="2852147" y="3594012"/>
              <a:ext cx="1823080" cy="3852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重产品</a:t>
              </a:r>
              <a:endParaRPr lang="zh-CN" altLang="en-US" sz="3600" b="1" dirty="0"/>
            </a:p>
          </p:txBody>
        </p:sp>
        <p:sp>
          <p:nvSpPr>
            <p:cNvPr id="31" name="矩形 30"/>
            <p:cNvSpPr/>
            <p:nvPr/>
          </p:nvSpPr>
          <p:spPr>
            <a:xfrm rot="5400000">
              <a:off x="1438074" y="3890113"/>
              <a:ext cx="1374632" cy="1789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5"/>
            <p:cNvSpPr/>
            <p:nvPr/>
          </p:nvSpPr>
          <p:spPr bwMode="auto">
            <a:xfrm>
              <a:off x="2362040" y="3855193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矩形: 圆顶角 8"/>
            <p:cNvSpPr/>
            <p:nvPr/>
          </p:nvSpPr>
          <p:spPr>
            <a:xfrm rot="10800000">
              <a:off x="2035899" y="4805628"/>
              <a:ext cx="178993" cy="13746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026372" y="1725472"/>
              <a:ext cx="497326" cy="1374632"/>
              <a:chOff x="3710936" y="3425086"/>
              <a:chExt cx="961341" cy="26571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47" name="矩形: 圆顶角 13"/>
              <p:cNvSpPr/>
              <p:nvPr/>
            </p:nvSpPr>
            <p:spPr>
              <a:xfrm flipH="1">
                <a:off x="3710936" y="3425086"/>
                <a:ext cx="345997" cy="26571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任意多边形: 形状 14"/>
              <p:cNvSpPr/>
              <p:nvPr/>
            </p:nvSpPr>
            <p:spPr bwMode="auto">
              <a:xfrm>
                <a:off x="4304557" y="4510951"/>
                <a:ext cx="367720" cy="492347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9" name="任意多边形: 形状 15"/>
            <p:cNvSpPr/>
            <p:nvPr/>
          </p:nvSpPr>
          <p:spPr bwMode="auto">
            <a:xfrm>
              <a:off x="2400140" y="5283272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799242" y="1971396"/>
              <a:ext cx="1823080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6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轻运营</a:t>
              </a:r>
              <a:endParaRPr lang="zh-CN" altLang="en-US" sz="3600" b="1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800375" y="4997144"/>
              <a:ext cx="1823080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6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重品牌</a:t>
              </a:r>
              <a:endParaRPr lang="zh-CN" altLang="en-US" sz="3600" b="1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81408" y="1668322"/>
            <a:ext cx="2805342" cy="3427553"/>
            <a:chOff x="2026372" y="1725472"/>
            <a:chExt cx="2561871" cy="4454788"/>
          </a:xfrm>
        </p:grpSpPr>
        <p:sp>
          <p:nvSpPr>
            <p:cNvPr id="53" name="文本框 3"/>
            <p:cNvSpPr txBox="1"/>
            <p:nvPr/>
          </p:nvSpPr>
          <p:spPr>
            <a:xfrm>
              <a:off x="2765163" y="3507354"/>
              <a:ext cx="1823080" cy="3852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重运输</a:t>
              </a:r>
              <a:endParaRPr lang="zh-CN" altLang="en-US" sz="3600" b="1" dirty="0"/>
            </a:p>
          </p:txBody>
        </p:sp>
        <p:sp>
          <p:nvSpPr>
            <p:cNvPr id="54" name="矩形 53"/>
            <p:cNvSpPr/>
            <p:nvPr/>
          </p:nvSpPr>
          <p:spPr>
            <a:xfrm rot="5400000">
              <a:off x="1438074" y="3890113"/>
              <a:ext cx="1374632" cy="1789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5" name="任意多边形: 形状 5"/>
            <p:cNvSpPr/>
            <p:nvPr/>
          </p:nvSpPr>
          <p:spPr bwMode="auto">
            <a:xfrm>
              <a:off x="2362040" y="3855193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矩形: 圆顶角 8"/>
            <p:cNvSpPr/>
            <p:nvPr/>
          </p:nvSpPr>
          <p:spPr>
            <a:xfrm rot="10800000">
              <a:off x="2035899" y="4805628"/>
              <a:ext cx="178993" cy="13746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7" name="组合 37"/>
            <p:cNvGrpSpPr/>
            <p:nvPr/>
          </p:nvGrpSpPr>
          <p:grpSpPr>
            <a:xfrm>
              <a:off x="2026372" y="1725472"/>
              <a:ext cx="497326" cy="1374632"/>
              <a:chOff x="3710936" y="3425086"/>
              <a:chExt cx="961341" cy="26571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61" name="矩形: 圆顶角 13"/>
              <p:cNvSpPr/>
              <p:nvPr/>
            </p:nvSpPr>
            <p:spPr>
              <a:xfrm flipH="1">
                <a:off x="3710936" y="3425086"/>
                <a:ext cx="345997" cy="26571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任意多边形: 形状 14"/>
              <p:cNvSpPr/>
              <p:nvPr/>
            </p:nvSpPr>
            <p:spPr bwMode="auto">
              <a:xfrm>
                <a:off x="4304557" y="4510951"/>
                <a:ext cx="367720" cy="492347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8" name="任意多边形: 形状 15"/>
            <p:cNvSpPr/>
            <p:nvPr/>
          </p:nvSpPr>
          <p:spPr bwMode="auto">
            <a:xfrm>
              <a:off x="2400140" y="5283272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文本框 39"/>
            <p:cNvSpPr txBox="1"/>
            <p:nvPr/>
          </p:nvSpPr>
          <p:spPr>
            <a:xfrm>
              <a:off x="2728453" y="2033294"/>
              <a:ext cx="1823080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重客户体验</a:t>
              </a:r>
              <a:endParaRPr lang="zh-CN" altLang="en-US" sz="2800" b="1" dirty="0"/>
            </a:p>
          </p:txBody>
        </p:sp>
        <p:sp>
          <p:nvSpPr>
            <p:cNvPr id="60" name="文本框 42"/>
            <p:cNvSpPr txBox="1"/>
            <p:nvPr/>
          </p:nvSpPr>
          <p:spPr>
            <a:xfrm>
              <a:off x="2758086" y="4960005"/>
              <a:ext cx="1823080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6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高风险</a:t>
              </a:r>
              <a:endParaRPr lang="zh-CN" altLang="en-US" sz="3600" b="1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053283" y="2125522"/>
            <a:ext cx="2327816" cy="2503628"/>
            <a:chOff x="2026373" y="2319695"/>
            <a:chExt cx="2475313" cy="3253963"/>
          </a:xfrm>
        </p:grpSpPr>
        <p:sp>
          <p:nvSpPr>
            <p:cNvPr id="67" name="矩形: 圆顶角 8"/>
            <p:cNvSpPr/>
            <p:nvPr/>
          </p:nvSpPr>
          <p:spPr>
            <a:xfrm rot="10800000">
              <a:off x="2035899" y="4199026"/>
              <a:ext cx="178993" cy="13746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68" name="组合 37"/>
            <p:cNvGrpSpPr/>
            <p:nvPr/>
          </p:nvGrpSpPr>
          <p:grpSpPr>
            <a:xfrm>
              <a:off x="2026373" y="2319695"/>
              <a:ext cx="507455" cy="1374632"/>
              <a:chOff x="3710936" y="4573733"/>
              <a:chExt cx="980920" cy="26571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72" name="矩形: 圆顶角 13"/>
              <p:cNvSpPr/>
              <p:nvPr/>
            </p:nvSpPr>
            <p:spPr>
              <a:xfrm flipH="1">
                <a:off x="3710936" y="4573733"/>
                <a:ext cx="345996" cy="26571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任意多边形: 形状 14"/>
              <p:cNvSpPr/>
              <p:nvPr/>
            </p:nvSpPr>
            <p:spPr bwMode="auto">
              <a:xfrm>
                <a:off x="4324135" y="5611737"/>
                <a:ext cx="367721" cy="492348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9" name="任意多边形: 形状 15"/>
            <p:cNvSpPr/>
            <p:nvPr/>
          </p:nvSpPr>
          <p:spPr bwMode="auto">
            <a:xfrm>
              <a:off x="2369754" y="4812846"/>
              <a:ext cx="190230" cy="254703"/>
            </a:xfrm>
            <a:custGeom>
              <a:avLst/>
              <a:gdLst>
                <a:gd name="T0" fmla="*/ 43 w 263"/>
                <a:gd name="T1" fmla="*/ 348 h 354"/>
                <a:gd name="T2" fmla="*/ 43 w 263"/>
                <a:gd name="T3" fmla="*/ 348 h 354"/>
                <a:gd name="T4" fmla="*/ 250 w 263"/>
                <a:gd name="T5" fmla="*/ 198 h 354"/>
                <a:gd name="T6" fmla="*/ 262 w 263"/>
                <a:gd name="T7" fmla="*/ 178 h 354"/>
                <a:gd name="T8" fmla="*/ 250 w 263"/>
                <a:gd name="T9" fmla="*/ 155 h 354"/>
                <a:gd name="T10" fmla="*/ 43 w 263"/>
                <a:gd name="T11" fmla="*/ 5 h 354"/>
                <a:gd name="T12" fmla="*/ 14 w 263"/>
                <a:gd name="T13" fmla="*/ 5 h 354"/>
                <a:gd name="T14" fmla="*/ 0 w 263"/>
                <a:gd name="T15" fmla="*/ 28 h 354"/>
                <a:gd name="T16" fmla="*/ 0 w 263"/>
                <a:gd name="T17" fmla="*/ 324 h 354"/>
                <a:gd name="T18" fmla="*/ 14 w 263"/>
                <a:gd name="T19" fmla="*/ 350 h 354"/>
                <a:gd name="T20" fmla="*/ 43 w 263"/>
                <a:gd name="T21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4">
                  <a:moveTo>
                    <a:pt x="43" y="348"/>
                  </a:moveTo>
                  <a:lnTo>
                    <a:pt x="43" y="348"/>
                  </a:lnTo>
                  <a:cubicBezTo>
                    <a:pt x="250" y="198"/>
                    <a:pt x="250" y="198"/>
                    <a:pt x="250" y="198"/>
                  </a:cubicBezTo>
                  <a:cubicBezTo>
                    <a:pt x="259" y="192"/>
                    <a:pt x="262" y="186"/>
                    <a:pt x="262" y="178"/>
                  </a:cubicBezTo>
                  <a:cubicBezTo>
                    <a:pt x="262" y="169"/>
                    <a:pt x="259" y="161"/>
                    <a:pt x="250" y="15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0"/>
                    <a:pt x="23" y="0"/>
                    <a:pt x="14" y="5"/>
                  </a:cubicBezTo>
                  <a:cubicBezTo>
                    <a:pt x="5" y="8"/>
                    <a:pt x="0" y="16"/>
                    <a:pt x="0" y="28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6"/>
                    <a:pt x="5" y="344"/>
                    <a:pt x="14" y="350"/>
                  </a:cubicBezTo>
                  <a:cubicBezTo>
                    <a:pt x="23" y="353"/>
                    <a:pt x="35" y="353"/>
                    <a:pt x="43" y="348"/>
                  </a:cubicBezTo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文本框 39"/>
            <p:cNvSpPr txBox="1"/>
            <p:nvPr/>
          </p:nvSpPr>
          <p:spPr>
            <a:xfrm>
              <a:off x="2677927" y="2503721"/>
              <a:ext cx="1823080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36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高利润</a:t>
              </a:r>
              <a:endParaRPr lang="zh-CN" altLang="en-US" sz="3600" b="1" dirty="0"/>
            </a:p>
          </p:txBody>
        </p:sp>
        <p:sp>
          <p:nvSpPr>
            <p:cNvPr id="71" name="文本框 42"/>
            <p:cNvSpPr txBox="1"/>
            <p:nvPr/>
          </p:nvSpPr>
          <p:spPr>
            <a:xfrm>
              <a:off x="2678606" y="4452440"/>
              <a:ext cx="1823080" cy="36242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8</a:t>
              </a:r>
              <a:r>
                <a:rPr lang="zh-CN" altLang="en-US" sz="32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个站点</a:t>
              </a:r>
              <a:endParaRPr lang="zh-CN" altLang="en-US" sz="32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10">
      <a:dk1>
        <a:srgbClr val="FFFFFF"/>
      </a:dk1>
      <a:lt1>
        <a:sysClr val="window" lastClr="FFFFFF"/>
      </a:lt1>
      <a:dk2>
        <a:srgbClr val="335B74"/>
      </a:dk2>
      <a:lt2>
        <a:srgbClr val="DFE3E5"/>
      </a:lt2>
      <a:accent1>
        <a:srgbClr val="CCFFFF"/>
      </a:accent1>
      <a:accent2>
        <a:srgbClr val="FFFFFF"/>
      </a:accent2>
      <a:accent3>
        <a:srgbClr val="CCFFFF"/>
      </a:accent3>
      <a:accent4>
        <a:srgbClr val="FFFFFF"/>
      </a:accent4>
      <a:accent5>
        <a:srgbClr val="CCFFFF"/>
      </a:accent5>
      <a:accent6>
        <a:srgbClr val="FFFFFF"/>
      </a:accent6>
      <a:hlink>
        <a:srgbClr val="CCFFFF"/>
      </a:hlink>
      <a:folHlink>
        <a:srgbClr val="FFFFF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>
              <a:lumMod val="1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7609</Words>
  <Application>WPS 演示</Application>
  <PresentationFormat>自定义</PresentationFormat>
  <Paragraphs>562</Paragraphs>
  <Slides>55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Arial Unicode MS</vt:lpstr>
      <vt:lpstr>Calibri</vt:lpstr>
      <vt:lpstr>Arial Black</vt:lpstr>
      <vt:lpstr>Gulim</vt:lpstr>
      <vt:lpstr>黑体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Jumia-非洲市场</vt:lpstr>
      <vt:lpstr>             Jumia-非洲市场</vt:lpstr>
      <vt:lpstr>           Jumia-非洲市场用户 </vt:lpstr>
      <vt:lpstr>    Linio-拉美电商平台</vt:lpstr>
      <vt:lpstr>Linio入驻条件</vt:lpstr>
      <vt:lpstr>Linio运营要求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</dc:title>
  <dc:creator>第一PPT</dc:creator>
  <cp:keywords>www.1ppt.com</cp:keywords>
  <dc:description>www.1ppt.com</dc:description>
  <cp:lastModifiedBy>彩儿1403761554</cp:lastModifiedBy>
  <cp:revision>77</cp:revision>
  <dcterms:created xsi:type="dcterms:W3CDTF">2017-07-12T22:57:00Z</dcterms:created>
  <dcterms:modified xsi:type="dcterms:W3CDTF">2018-07-28T06:14:56Z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