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83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9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073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09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84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57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27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5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12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3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933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107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87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D43A3-1DD5-4FE1-8AB3-309C5E38F3B9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303FE-4BE1-42E0-A216-D40B29CF52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4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-10337"/>
            <a:ext cx="12192000" cy="70076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0337"/>
            <a:ext cx="10515600" cy="70297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建设马奶粉工厂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076" y="1243545"/>
            <a:ext cx="17813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项目金额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09047" y="1756697"/>
            <a:ext cx="56824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用德国专利技术生产马奶粉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骆驼奶粉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075" y="3275302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项目产量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09046" y="3287233"/>
            <a:ext cx="4815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200吨马奶粉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年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4077" y="801861"/>
            <a:ext cx="9541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项目发起人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09047" y="1261867"/>
            <a:ext cx="247247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15 млн. долл. США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4076" y="1714783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业务种类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075" y="3803311"/>
            <a:ext cx="6463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所在地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09045" y="3769139"/>
            <a:ext cx="720640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卡拉干达州詹萨雷镇奥萨卡洛夫区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075" y="4229872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销售市场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09046" y="4238960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哈萨克斯坦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、全球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4075" y="4689519"/>
            <a:ext cx="16161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竞争优势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109044" y="4718884"/>
            <a:ext cx="465370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类似产品市场竞争较低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075" y="5331595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目前状态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09045" y="5373894"/>
            <a:ext cx="55109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建设面积已确定</a:t>
            </a:r>
            <a:r>
              <a:rPr lang="zh-CN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，在解决融资问题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09048" y="801861"/>
            <a:ext cx="31446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欧亚投资有限公司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ТОО «Евразия Инвест»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4076" y="2168284"/>
            <a:ext cx="17219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吸引投资领域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09046" y="2189987"/>
            <a:ext cx="23391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干式婴儿食品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14076" y="2802698"/>
            <a:ext cx="17219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回首期限</a:t>
            </a:r>
            <a:endParaRPr lang="ru-R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09046" y="2805327"/>
            <a:ext cx="7484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5年</a:t>
            </a: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6191" y="1012056"/>
            <a:ext cx="873887" cy="1255219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0042" y="3483395"/>
            <a:ext cx="1137657" cy="834282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9790" y="4517208"/>
            <a:ext cx="837909" cy="1302568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8742" y="1021256"/>
            <a:ext cx="2333625" cy="57150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8742" y="2850584"/>
            <a:ext cx="3381375" cy="581025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14916" y="4515053"/>
            <a:ext cx="2581275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4018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46</Words>
  <Application>Microsoft Macintosh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建设马奶粉工厂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Арыстанова  Томириз Канапьяновна</dc:creator>
  <cp:lastModifiedBy>Даулет Алиби</cp:lastModifiedBy>
  <cp:revision>13</cp:revision>
  <dcterms:created xsi:type="dcterms:W3CDTF">2022-02-23T04:41:50Z</dcterms:created>
  <dcterms:modified xsi:type="dcterms:W3CDTF">2022-03-01T10:10:02Z</dcterms:modified>
</cp:coreProperties>
</file>