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74" r:id="rId6"/>
    <p:sldId id="267" r:id="rId7"/>
    <p:sldId id="275" r:id="rId8"/>
    <p:sldId id="266" r:id="rId9"/>
  </p:sldIdLst>
  <p:sldSz cx="12192000" cy="6858000"/>
  <p:notesSz cx="6858000" cy="9144000"/>
  <p:custDataLst>
    <p:tags r:id="rId1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Юрий Козырев" initials="Ю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1C9"/>
    <a:srgbClr val="0484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02" autoAdjust="0"/>
    <p:restoredTop sz="94660"/>
  </p:normalViewPr>
  <p:slideViewPr>
    <p:cSldViewPr showGuides="1">
      <p:cViewPr>
        <p:scale>
          <a:sx n="134" d="100"/>
          <a:sy n="134" d="100"/>
        </p:scale>
        <p:origin x="1072" y="952"/>
      </p:cViewPr>
      <p:guideLst>
        <p:guide orient="horz" pos="2132"/>
        <p:guide pos="384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57690-1AE4-4604-87B9-E6343A766B5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
        </a:p>
      </dgm:t>
    </dgm:pt>
    <dgm:pt modelId="{E7B0F23E-E6CF-488D-A339-AC97C79E4ED0}">
      <dgm:prSet/>
      <dgm:spPr/>
      <dgm:t>
        <a:bodyPr/>
        <a:lstStyle/>
        <a:p>
          <a:pPr rtl="0"/>
          <a:r>
            <a:rPr lang="ru-RU" dirty="0">
              <a:latin typeface="Arial" panose="020B0604020202020204" pitchFamily="34" charset="0"/>
              <a:cs typeface="Arial" panose="020B0604020202020204" pitchFamily="34" charset="0"/>
            </a:rPr>
            <a:t>B2B, </a:t>
          </a:r>
          <a:r>
            <a:rPr lang="en-US" dirty="0">
              <a:latin typeface="Arial" panose="020B0604020202020204" pitchFamily="34" charset="0"/>
              <a:cs typeface="Arial" panose="020B0604020202020204" pitchFamily="34" charset="0"/>
            </a:rPr>
            <a:t>B2G</a:t>
          </a:r>
          <a:endParaRPr lang="x-none" dirty="0"/>
        </a:p>
      </dgm:t>
    </dgm:pt>
    <dgm:pt modelId="{CF7FF699-E710-4AC1-A346-AA48FFD27887}" type="parTrans" cxnId="{927464BF-43F4-4DED-AB51-563AE2CBF548}">
      <dgm:prSet/>
      <dgm:spPr/>
      <dgm:t>
        <a:bodyPr/>
        <a:lstStyle/>
        <a:p>
          <a:endParaRPr lang=""/>
        </a:p>
      </dgm:t>
    </dgm:pt>
    <dgm:pt modelId="{4AAFB3A5-6AF7-47D7-A171-9288E5E929E1}" type="sibTrans" cxnId="{927464BF-43F4-4DED-AB51-563AE2CBF548}">
      <dgm:prSet/>
      <dgm:spPr/>
      <dgm:t>
        <a:bodyPr/>
        <a:lstStyle/>
        <a:p>
          <a:endParaRPr lang=""/>
        </a:p>
      </dgm:t>
    </dgm:pt>
    <dgm:pt modelId="{07CA0A16-D3B2-49A5-B1F1-75F9B6EADFFC}">
      <dgm:prSet/>
      <dgm:spPr/>
      <dgm:t>
        <a:bodyPr/>
        <a:lstStyle/>
        <a:p>
          <a:pPr rtl="0"/>
          <a:r>
            <a:rPr lang="zh-CN" altLang="en-US" dirty="0">
              <a:latin typeface="Arial" panose="020B0604020202020204" pitchFamily="34" charset="0"/>
              <a:cs typeface="Arial" panose="020B0604020202020204" pitchFamily="34" charset="0"/>
            </a:rPr>
            <a:t>医疗预防机构</a:t>
          </a:r>
          <a:endParaRPr lang="x-none" dirty="0"/>
        </a:p>
      </dgm:t>
    </dgm:pt>
    <dgm:pt modelId="{18E65D48-F6F9-4575-8D8A-F0AD05F6451E}" type="parTrans" cxnId="{A9423AF9-E078-4047-91DD-3D9A4C14A03F}">
      <dgm:prSet/>
      <dgm:spPr/>
      <dgm:t>
        <a:bodyPr/>
        <a:lstStyle/>
        <a:p>
          <a:endParaRPr lang=""/>
        </a:p>
      </dgm:t>
    </dgm:pt>
    <dgm:pt modelId="{1C7A874B-8446-4114-8D03-C17063A4F99E}" type="sibTrans" cxnId="{A9423AF9-E078-4047-91DD-3D9A4C14A03F}">
      <dgm:prSet/>
      <dgm:spPr/>
      <dgm:t>
        <a:bodyPr/>
        <a:lstStyle/>
        <a:p>
          <a:endParaRPr lang=""/>
        </a:p>
      </dgm:t>
    </dgm:pt>
    <dgm:pt modelId="{000F199F-9454-4AF6-AD71-4D5FCC5B977C}">
      <dgm:prSet/>
      <dgm:spPr/>
      <dgm:t>
        <a:bodyPr/>
        <a:lstStyle/>
        <a:p>
          <a:pPr rtl="0"/>
          <a:r>
            <a:rPr lang="zh-CN" dirty="0"/>
            <a:t>零售和连锁药店</a:t>
          </a:r>
          <a:endParaRPr lang="x-none" dirty="0"/>
        </a:p>
      </dgm:t>
    </dgm:pt>
    <dgm:pt modelId="{F9B0AD76-00D6-44DF-93DF-3A99A0F9CB37}" type="parTrans" cxnId="{2AC2A265-A5B5-44F8-96D0-0AA4F03C51A3}">
      <dgm:prSet/>
      <dgm:spPr/>
      <dgm:t>
        <a:bodyPr/>
        <a:lstStyle/>
        <a:p>
          <a:endParaRPr lang=""/>
        </a:p>
      </dgm:t>
    </dgm:pt>
    <dgm:pt modelId="{46DD3C7F-A715-493F-8416-3D965703AAC4}" type="sibTrans" cxnId="{2AC2A265-A5B5-44F8-96D0-0AA4F03C51A3}">
      <dgm:prSet/>
      <dgm:spPr/>
      <dgm:t>
        <a:bodyPr/>
        <a:lstStyle/>
        <a:p>
          <a:endParaRPr lang=""/>
        </a:p>
      </dgm:t>
    </dgm:pt>
    <dgm:pt modelId="{873A1A7B-8EAB-4755-87B8-C6FA284C7CF0}">
      <dgm:prSet/>
      <dgm:spPr/>
      <dgm:t>
        <a:bodyPr/>
        <a:lstStyle/>
        <a:p>
          <a:pPr rtl="0"/>
          <a:r>
            <a:rPr lang="zh-CN" dirty="0"/>
            <a:t>实验室</a:t>
          </a:r>
          <a:endParaRPr lang="x-none" dirty="0"/>
        </a:p>
      </dgm:t>
    </dgm:pt>
    <dgm:pt modelId="{4068BACA-05B0-42C2-88FE-28E1D37C15D6}" type="parTrans" cxnId="{7725230D-4653-4DBE-B01D-EE0327249B62}">
      <dgm:prSet/>
      <dgm:spPr/>
      <dgm:t>
        <a:bodyPr/>
        <a:lstStyle/>
        <a:p>
          <a:endParaRPr lang=""/>
        </a:p>
      </dgm:t>
    </dgm:pt>
    <dgm:pt modelId="{108DBFF6-D3A8-4FFF-9A1B-CBA7E972C92D}" type="sibTrans" cxnId="{7725230D-4653-4DBE-B01D-EE0327249B62}">
      <dgm:prSet/>
      <dgm:spPr/>
      <dgm:t>
        <a:bodyPr/>
        <a:lstStyle/>
        <a:p>
          <a:endParaRPr lang=""/>
        </a:p>
      </dgm:t>
    </dgm:pt>
    <dgm:pt modelId="{BF1E3D52-F653-49FB-9978-6AB1803201B9}">
      <dgm:prSet/>
      <dgm:spPr/>
      <dgm:t>
        <a:bodyPr/>
        <a:lstStyle/>
        <a:p>
          <a:pPr rtl="0"/>
          <a:r>
            <a:rPr lang="zh-CN" dirty="0"/>
            <a:t>医院，门诊部</a:t>
          </a:r>
          <a:endParaRPr lang="x-none" dirty="0"/>
        </a:p>
      </dgm:t>
    </dgm:pt>
    <dgm:pt modelId="{D6E90D7D-3F02-4377-AA4B-616F736D7EC8}" type="sibTrans" cxnId="{16654DCE-48B2-49C8-8D64-1EA98B1F50D9}">
      <dgm:prSet/>
      <dgm:spPr/>
      <dgm:t>
        <a:bodyPr/>
        <a:lstStyle/>
        <a:p>
          <a:endParaRPr lang=""/>
        </a:p>
      </dgm:t>
    </dgm:pt>
    <dgm:pt modelId="{E7B34A19-C20E-466D-BDB5-7FDB953DE627}" type="parTrans" cxnId="{16654DCE-48B2-49C8-8D64-1EA98B1F50D9}">
      <dgm:prSet/>
      <dgm:spPr/>
      <dgm:t>
        <a:bodyPr/>
        <a:lstStyle/>
        <a:p>
          <a:endParaRPr lang=""/>
        </a:p>
      </dgm:t>
    </dgm:pt>
    <dgm:pt modelId="{4F533DBB-EA16-4816-8BFC-8C396B1016A7}">
      <dgm:prSet/>
      <dgm:spPr/>
      <dgm:t>
        <a:bodyPr/>
        <a:lstStyle/>
        <a:p>
          <a:pPr rtl="0"/>
          <a:r>
            <a:rPr lang="zh-CN" dirty="0"/>
            <a:t>国有和私人医疗机构</a:t>
          </a:r>
          <a:endParaRPr lang="x-none" dirty="0"/>
        </a:p>
      </dgm:t>
    </dgm:pt>
    <dgm:pt modelId="{65268284-7D10-487A-AAE6-809ADC39B807}" type="sibTrans" cxnId="{6CDB20A9-E57C-415F-9FDB-42A3BA948DF9}">
      <dgm:prSet/>
      <dgm:spPr/>
      <dgm:t>
        <a:bodyPr/>
        <a:lstStyle/>
        <a:p>
          <a:endParaRPr lang=""/>
        </a:p>
      </dgm:t>
    </dgm:pt>
    <dgm:pt modelId="{7F5677CC-4EDF-4AB2-9993-A195E900467E}" type="parTrans" cxnId="{6CDB20A9-E57C-415F-9FDB-42A3BA948DF9}">
      <dgm:prSet/>
      <dgm:spPr/>
      <dgm:t>
        <a:bodyPr/>
        <a:lstStyle/>
        <a:p>
          <a:endParaRPr lang=""/>
        </a:p>
      </dgm:t>
    </dgm:pt>
    <dgm:pt modelId="{C5336026-3502-4198-A1D7-240A60A41838}">
      <dgm:prSet/>
      <dgm:spPr/>
      <dgm:t>
        <a:bodyPr/>
        <a:lstStyle/>
        <a:p>
          <a:pPr rtl="0"/>
          <a:r>
            <a:rPr lang="zh-CN" u="sng" dirty="0"/>
            <a:t>医疗机构</a:t>
          </a:r>
          <a:endParaRPr lang="x-none" dirty="0"/>
        </a:p>
      </dgm:t>
    </dgm:pt>
    <dgm:pt modelId="{5D8099E9-F29D-4B2D-9BF8-5848E4DACFB6}" type="parTrans" cxnId="{58A7729E-AC72-438D-AB9E-4A38425D6AD8}">
      <dgm:prSet/>
      <dgm:spPr/>
      <dgm:t>
        <a:bodyPr/>
        <a:lstStyle/>
        <a:p>
          <a:endParaRPr lang=""/>
        </a:p>
      </dgm:t>
    </dgm:pt>
    <dgm:pt modelId="{ACFAF16D-7532-4E84-928A-D6D52336DDB3}" type="sibTrans" cxnId="{58A7729E-AC72-438D-AB9E-4A38425D6AD8}">
      <dgm:prSet/>
      <dgm:spPr/>
      <dgm:t>
        <a:bodyPr/>
        <a:lstStyle/>
        <a:p>
          <a:endParaRPr lang=""/>
        </a:p>
      </dgm:t>
    </dgm:pt>
    <dgm:pt modelId="{7EF2D709-07D7-4B75-BD5C-6314761CE314}" type="pres">
      <dgm:prSet presAssocID="{FC757690-1AE4-4604-87B9-E6343A766B58}" presName="compositeShape" presStyleCnt="0">
        <dgm:presLayoutVars>
          <dgm:chMax val="7"/>
          <dgm:dir/>
          <dgm:resizeHandles val="exact"/>
        </dgm:presLayoutVars>
      </dgm:prSet>
      <dgm:spPr/>
    </dgm:pt>
    <dgm:pt modelId="{AF94A359-9B3A-42F2-A44A-F3762A9C36DD}" type="pres">
      <dgm:prSet presAssocID="{E7B0F23E-E6CF-488D-A339-AC97C79E4ED0}" presName="circ1" presStyleLbl="vennNode1" presStyleIdx="0" presStyleCnt="7"/>
      <dgm:spPr/>
    </dgm:pt>
    <dgm:pt modelId="{33CD1A70-117E-4816-B451-0D0001280357}" type="pres">
      <dgm:prSet presAssocID="{E7B0F23E-E6CF-488D-A339-AC97C79E4ED0}" presName="circ1Tx" presStyleLbl="revTx" presStyleIdx="0" presStyleCnt="0">
        <dgm:presLayoutVars>
          <dgm:chMax val="0"/>
          <dgm:chPref val="0"/>
          <dgm:bulletEnabled val="1"/>
        </dgm:presLayoutVars>
      </dgm:prSet>
      <dgm:spPr/>
    </dgm:pt>
    <dgm:pt modelId="{880A84FB-0E86-4C06-A8CC-1ADA5C5E184B}" type="pres">
      <dgm:prSet presAssocID="{07CA0A16-D3B2-49A5-B1F1-75F9B6EADFFC}" presName="circ2" presStyleLbl="vennNode1" presStyleIdx="1" presStyleCnt="7"/>
      <dgm:spPr/>
    </dgm:pt>
    <dgm:pt modelId="{4238CC50-E46F-4A93-B950-92D98CECD01F}" type="pres">
      <dgm:prSet presAssocID="{07CA0A16-D3B2-49A5-B1F1-75F9B6EADFFC}" presName="circ2Tx" presStyleLbl="revTx" presStyleIdx="0" presStyleCnt="0">
        <dgm:presLayoutVars>
          <dgm:chMax val="0"/>
          <dgm:chPref val="0"/>
          <dgm:bulletEnabled val="1"/>
        </dgm:presLayoutVars>
      </dgm:prSet>
      <dgm:spPr/>
    </dgm:pt>
    <dgm:pt modelId="{EA4B9162-3C58-4C92-87C2-39EA82C3BB0E}" type="pres">
      <dgm:prSet presAssocID="{4F533DBB-EA16-4816-8BFC-8C396B1016A7}" presName="circ3" presStyleLbl="vennNode1" presStyleIdx="2" presStyleCnt="7"/>
      <dgm:spPr/>
    </dgm:pt>
    <dgm:pt modelId="{D412345B-3203-4E7C-B7A2-C25D93A9FB87}" type="pres">
      <dgm:prSet presAssocID="{4F533DBB-EA16-4816-8BFC-8C396B1016A7}" presName="circ3Tx" presStyleLbl="revTx" presStyleIdx="0" presStyleCnt="0">
        <dgm:presLayoutVars>
          <dgm:chMax val="0"/>
          <dgm:chPref val="0"/>
          <dgm:bulletEnabled val="1"/>
        </dgm:presLayoutVars>
      </dgm:prSet>
      <dgm:spPr/>
    </dgm:pt>
    <dgm:pt modelId="{4FEB844F-0A9E-43C8-B5BE-C2A87C9662BC}" type="pres">
      <dgm:prSet presAssocID="{BF1E3D52-F653-49FB-9978-6AB1803201B9}" presName="circ4" presStyleLbl="vennNode1" presStyleIdx="3" presStyleCnt="7"/>
      <dgm:spPr/>
    </dgm:pt>
    <dgm:pt modelId="{7FC4C8F0-3BE8-4ED5-AC77-16081B181C99}" type="pres">
      <dgm:prSet presAssocID="{BF1E3D52-F653-49FB-9978-6AB1803201B9}" presName="circ4Tx" presStyleLbl="revTx" presStyleIdx="0" presStyleCnt="0">
        <dgm:presLayoutVars>
          <dgm:chMax val="0"/>
          <dgm:chPref val="0"/>
          <dgm:bulletEnabled val="1"/>
        </dgm:presLayoutVars>
      </dgm:prSet>
      <dgm:spPr/>
    </dgm:pt>
    <dgm:pt modelId="{52AB21D0-E633-4BA6-A601-4FC00E914470}" type="pres">
      <dgm:prSet presAssocID="{000F199F-9454-4AF6-AD71-4D5FCC5B977C}" presName="circ5" presStyleLbl="vennNode1" presStyleIdx="4" presStyleCnt="7"/>
      <dgm:spPr/>
    </dgm:pt>
    <dgm:pt modelId="{5A63C6BF-21AD-43A7-9655-678BAFAA3FAD}" type="pres">
      <dgm:prSet presAssocID="{000F199F-9454-4AF6-AD71-4D5FCC5B977C}" presName="circ5Tx" presStyleLbl="revTx" presStyleIdx="0" presStyleCnt="0" custScaleX="141132">
        <dgm:presLayoutVars>
          <dgm:chMax val="0"/>
          <dgm:chPref val="0"/>
          <dgm:bulletEnabled val="1"/>
        </dgm:presLayoutVars>
      </dgm:prSet>
      <dgm:spPr/>
    </dgm:pt>
    <dgm:pt modelId="{D3A77B11-55C4-4578-BB7F-36D678684793}" type="pres">
      <dgm:prSet presAssocID="{873A1A7B-8EAB-4755-87B8-C6FA284C7CF0}" presName="circ6" presStyleLbl="vennNode1" presStyleIdx="5" presStyleCnt="7"/>
      <dgm:spPr/>
    </dgm:pt>
    <dgm:pt modelId="{870A314B-C98C-4425-8825-1684EDB46023}" type="pres">
      <dgm:prSet presAssocID="{873A1A7B-8EAB-4755-87B8-C6FA284C7CF0}" presName="circ6Tx" presStyleLbl="revTx" presStyleIdx="0" presStyleCnt="0">
        <dgm:presLayoutVars>
          <dgm:chMax val="0"/>
          <dgm:chPref val="0"/>
          <dgm:bulletEnabled val="1"/>
        </dgm:presLayoutVars>
      </dgm:prSet>
      <dgm:spPr/>
    </dgm:pt>
    <dgm:pt modelId="{56526DED-97B3-46C9-920D-1340FEBA8636}" type="pres">
      <dgm:prSet presAssocID="{C5336026-3502-4198-A1D7-240A60A41838}" presName="circ7" presStyleLbl="vennNode1" presStyleIdx="6" presStyleCnt="7"/>
      <dgm:spPr/>
    </dgm:pt>
    <dgm:pt modelId="{923BB3B9-F7D6-42D0-BE87-5E9C1639DB3A}" type="pres">
      <dgm:prSet presAssocID="{C5336026-3502-4198-A1D7-240A60A41838}" presName="circ7Tx" presStyleLbl="revTx" presStyleIdx="0" presStyleCnt="0">
        <dgm:presLayoutVars>
          <dgm:chMax val="0"/>
          <dgm:chPref val="0"/>
          <dgm:bulletEnabled val="1"/>
        </dgm:presLayoutVars>
      </dgm:prSet>
      <dgm:spPr/>
    </dgm:pt>
  </dgm:ptLst>
  <dgm:cxnLst>
    <dgm:cxn modelId="{7725230D-4653-4DBE-B01D-EE0327249B62}" srcId="{FC757690-1AE4-4604-87B9-E6343A766B58}" destId="{873A1A7B-8EAB-4755-87B8-C6FA284C7CF0}" srcOrd="5" destOrd="0" parTransId="{4068BACA-05B0-42C2-88FE-28E1D37C15D6}" sibTransId="{108DBFF6-D3A8-4FFF-9A1B-CBA7E972C92D}"/>
    <dgm:cxn modelId="{8E191B11-AB8B-4FD9-B104-FEEDB27AB561}" type="presOf" srcId="{4F533DBB-EA16-4816-8BFC-8C396B1016A7}" destId="{D412345B-3203-4E7C-B7A2-C25D93A9FB87}" srcOrd="0" destOrd="0" presId="urn:microsoft.com/office/officeart/2005/8/layout/venn1"/>
    <dgm:cxn modelId="{BBFEFF33-DAB3-4FB1-8E81-60EC6437184A}" type="presOf" srcId="{000F199F-9454-4AF6-AD71-4D5FCC5B977C}" destId="{5A63C6BF-21AD-43A7-9655-678BAFAA3FAD}" srcOrd="0" destOrd="0" presId="urn:microsoft.com/office/officeart/2005/8/layout/venn1"/>
    <dgm:cxn modelId="{2611CE5F-0542-4356-99E6-E6C35E6B40EB}" type="presOf" srcId="{FC757690-1AE4-4604-87B9-E6343A766B58}" destId="{7EF2D709-07D7-4B75-BD5C-6314761CE314}" srcOrd="0" destOrd="0" presId="urn:microsoft.com/office/officeart/2005/8/layout/venn1"/>
    <dgm:cxn modelId="{2AC2A265-A5B5-44F8-96D0-0AA4F03C51A3}" srcId="{FC757690-1AE4-4604-87B9-E6343A766B58}" destId="{000F199F-9454-4AF6-AD71-4D5FCC5B977C}" srcOrd="4" destOrd="0" parTransId="{F9B0AD76-00D6-44DF-93DF-3A99A0F9CB37}" sibTransId="{46DD3C7F-A715-493F-8416-3D965703AAC4}"/>
    <dgm:cxn modelId="{6A0A5B75-FF3D-4472-BA12-5AB80B8B9BEA}" type="presOf" srcId="{E7B0F23E-E6CF-488D-A339-AC97C79E4ED0}" destId="{33CD1A70-117E-4816-B451-0D0001280357}" srcOrd="0" destOrd="0" presId="urn:microsoft.com/office/officeart/2005/8/layout/venn1"/>
    <dgm:cxn modelId="{F9BA4B8E-9358-4AE0-93DE-1F5076522DB9}" type="presOf" srcId="{07CA0A16-D3B2-49A5-B1F1-75F9B6EADFFC}" destId="{4238CC50-E46F-4A93-B950-92D98CECD01F}" srcOrd="0" destOrd="0" presId="urn:microsoft.com/office/officeart/2005/8/layout/venn1"/>
    <dgm:cxn modelId="{646C228F-D286-4006-B2D6-98F3AC76A9C4}" type="presOf" srcId="{BF1E3D52-F653-49FB-9978-6AB1803201B9}" destId="{7FC4C8F0-3BE8-4ED5-AC77-16081B181C99}" srcOrd="0" destOrd="0" presId="urn:microsoft.com/office/officeart/2005/8/layout/venn1"/>
    <dgm:cxn modelId="{62FC159E-2DFF-4643-905C-A725E5D3D423}" type="presOf" srcId="{873A1A7B-8EAB-4755-87B8-C6FA284C7CF0}" destId="{870A314B-C98C-4425-8825-1684EDB46023}" srcOrd="0" destOrd="0" presId="urn:microsoft.com/office/officeart/2005/8/layout/venn1"/>
    <dgm:cxn modelId="{58A7729E-AC72-438D-AB9E-4A38425D6AD8}" srcId="{FC757690-1AE4-4604-87B9-E6343A766B58}" destId="{C5336026-3502-4198-A1D7-240A60A41838}" srcOrd="6" destOrd="0" parTransId="{5D8099E9-F29D-4B2D-9BF8-5848E4DACFB6}" sibTransId="{ACFAF16D-7532-4E84-928A-D6D52336DDB3}"/>
    <dgm:cxn modelId="{6CDB20A9-E57C-415F-9FDB-42A3BA948DF9}" srcId="{FC757690-1AE4-4604-87B9-E6343A766B58}" destId="{4F533DBB-EA16-4816-8BFC-8C396B1016A7}" srcOrd="2" destOrd="0" parTransId="{7F5677CC-4EDF-4AB2-9993-A195E900467E}" sibTransId="{65268284-7D10-487A-AAE6-809ADC39B807}"/>
    <dgm:cxn modelId="{927464BF-43F4-4DED-AB51-563AE2CBF548}" srcId="{FC757690-1AE4-4604-87B9-E6343A766B58}" destId="{E7B0F23E-E6CF-488D-A339-AC97C79E4ED0}" srcOrd="0" destOrd="0" parTransId="{CF7FF699-E710-4AC1-A346-AA48FFD27887}" sibTransId="{4AAFB3A5-6AF7-47D7-A171-9288E5E929E1}"/>
    <dgm:cxn modelId="{16654DCE-48B2-49C8-8D64-1EA98B1F50D9}" srcId="{FC757690-1AE4-4604-87B9-E6343A766B58}" destId="{BF1E3D52-F653-49FB-9978-6AB1803201B9}" srcOrd="3" destOrd="0" parTransId="{E7B34A19-C20E-466D-BDB5-7FDB953DE627}" sibTransId="{D6E90D7D-3F02-4377-AA4B-616F736D7EC8}"/>
    <dgm:cxn modelId="{A9423AF9-E078-4047-91DD-3D9A4C14A03F}" srcId="{FC757690-1AE4-4604-87B9-E6343A766B58}" destId="{07CA0A16-D3B2-49A5-B1F1-75F9B6EADFFC}" srcOrd="1" destOrd="0" parTransId="{18E65D48-F6F9-4575-8D8A-F0AD05F6451E}" sibTransId="{1C7A874B-8446-4114-8D03-C17063A4F99E}"/>
    <dgm:cxn modelId="{B7C8B3FC-EA37-4662-A159-38FEC48A8F8C}" type="presOf" srcId="{C5336026-3502-4198-A1D7-240A60A41838}" destId="{923BB3B9-F7D6-42D0-BE87-5E9C1639DB3A}" srcOrd="0" destOrd="0" presId="urn:microsoft.com/office/officeart/2005/8/layout/venn1"/>
    <dgm:cxn modelId="{277E7F2F-A415-4CB7-A9DD-8C699EE9736B}" type="presParOf" srcId="{7EF2D709-07D7-4B75-BD5C-6314761CE314}" destId="{AF94A359-9B3A-42F2-A44A-F3762A9C36DD}" srcOrd="0" destOrd="0" presId="urn:microsoft.com/office/officeart/2005/8/layout/venn1"/>
    <dgm:cxn modelId="{BA0BDDDD-CCC3-4C71-91E8-2AF326670892}" type="presParOf" srcId="{7EF2D709-07D7-4B75-BD5C-6314761CE314}" destId="{33CD1A70-117E-4816-B451-0D0001280357}" srcOrd="1" destOrd="0" presId="urn:microsoft.com/office/officeart/2005/8/layout/venn1"/>
    <dgm:cxn modelId="{78FC42CC-9F80-4072-806B-491A32182703}" type="presParOf" srcId="{7EF2D709-07D7-4B75-BD5C-6314761CE314}" destId="{880A84FB-0E86-4C06-A8CC-1ADA5C5E184B}" srcOrd="2" destOrd="0" presId="urn:microsoft.com/office/officeart/2005/8/layout/venn1"/>
    <dgm:cxn modelId="{0346055A-DA16-455E-8237-67DD842DED7E}" type="presParOf" srcId="{7EF2D709-07D7-4B75-BD5C-6314761CE314}" destId="{4238CC50-E46F-4A93-B950-92D98CECD01F}" srcOrd="3" destOrd="0" presId="urn:microsoft.com/office/officeart/2005/8/layout/venn1"/>
    <dgm:cxn modelId="{BD962842-70FF-4172-9E0E-E4F07F96A532}" type="presParOf" srcId="{7EF2D709-07D7-4B75-BD5C-6314761CE314}" destId="{EA4B9162-3C58-4C92-87C2-39EA82C3BB0E}" srcOrd="4" destOrd="0" presId="urn:microsoft.com/office/officeart/2005/8/layout/venn1"/>
    <dgm:cxn modelId="{6FAB976D-F7D5-4CBD-87A5-6EBB7F145ABC}" type="presParOf" srcId="{7EF2D709-07D7-4B75-BD5C-6314761CE314}" destId="{D412345B-3203-4E7C-B7A2-C25D93A9FB87}" srcOrd="5" destOrd="0" presId="urn:microsoft.com/office/officeart/2005/8/layout/venn1"/>
    <dgm:cxn modelId="{0869700F-1F70-426D-8867-5238D1EFE886}" type="presParOf" srcId="{7EF2D709-07D7-4B75-BD5C-6314761CE314}" destId="{4FEB844F-0A9E-43C8-B5BE-C2A87C9662BC}" srcOrd="6" destOrd="0" presId="urn:microsoft.com/office/officeart/2005/8/layout/venn1"/>
    <dgm:cxn modelId="{2CB479AA-41AB-4C24-B9BD-47693D81FA63}" type="presParOf" srcId="{7EF2D709-07D7-4B75-BD5C-6314761CE314}" destId="{7FC4C8F0-3BE8-4ED5-AC77-16081B181C99}" srcOrd="7" destOrd="0" presId="urn:microsoft.com/office/officeart/2005/8/layout/venn1"/>
    <dgm:cxn modelId="{A614CF70-377B-43BD-887D-7181A31F9A5D}" type="presParOf" srcId="{7EF2D709-07D7-4B75-BD5C-6314761CE314}" destId="{52AB21D0-E633-4BA6-A601-4FC00E914470}" srcOrd="8" destOrd="0" presId="urn:microsoft.com/office/officeart/2005/8/layout/venn1"/>
    <dgm:cxn modelId="{DF1C4D95-7460-4087-A8CA-C8FAA02EB5DE}" type="presParOf" srcId="{7EF2D709-07D7-4B75-BD5C-6314761CE314}" destId="{5A63C6BF-21AD-43A7-9655-678BAFAA3FAD}" srcOrd="9" destOrd="0" presId="urn:microsoft.com/office/officeart/2005/8/layout/venn1"/>
    <dgm:cxn modelId="{7B858BE8-2B2B-455A-A39F-5236F0F59EBE}" type="presParOf" srcId="{7EF2D709-07D7-4B75-BD5C-6314761CE314}" destId="{D3A77B11-55C4-4578-BB7F-36D678684793}" srcOrd="10" destOrd="0" presId="urn:microsoft.com/office/officeart/2005/8/layout/venn1"/>
    <dgm:cxn modelId="{57B9EEB4-8463-4BA7-9267-4B2F601639D8}" type="presParOf" srcId="{7EF2D709-07D7-4B75-BD5C-6314761CE314}" destId="{870A314B-C98C-4425-8825-1684EDB46023}" srcOrd="11" destOrd="0" presId="urn:microsoft.com/office/officeart/2005/8/layout/venn1"/>
    <dgm:cxn modelId="{C0C0790D-F488-48EE-A782-D06CDA1CA21C}" type="presParOf" srcId="{7EF2D709-07D7-4B75-BD5C-6314761CE314}" destId="{56526DED-97B3-46C9-920D-1340FEBA8636}" srcOrd="12" destOrd="0" presId="urn:microsoft.com/office/officeart/2005/8/layout/venn1"/>
    <dgm:cxn modelId="{B5F14E98-8755-465E-90BE-4D7E32E32C2E}" type="presParOf" srcId="{7EF2D709-07D7-4B75-BD5C-6314761CE314}" destId="{923BB3B9-F7D6-42D0-BE87-5E9C1639DB3A}"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B45D32-D795-468A-9A36-C58CE8F316A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
        </a:p>
      </dgm:t>
    </dgm:pt>
    <dgm:pt modelId="{31D5E5A9-C458-4DD4-98AE-F5405F077263}">
      <dgm:prSet/>
      <dgm:spPr/>
      <dgm:t>
        <a:bodyPr/>
        <a:lstStyle/>
        <a:p>
          <a:pPr rtl="0"/>
          <a:r>
            <a:rPr lang="zh-CN" dirty="0"/>
            <a:t>我司不断顺利地参加国家采购</a:t>
          </a:r>
          <a:endParaRPr lang="x-none" b="1" dirty="0"/>
        </a:p>
      </dgm:t>
    </dgm:pt>
    <dgm:pt modelId="{910E9ED0-17C0-4915-AB19-BE33A3A0DC86}" type="parTrans" cxnId="{07D379DB-7E00-4FF7-9C1D-9C13B55780A7}">
      <dgm:prSet/>
      <dgm:spPr/>
      <dgm:t>
        <a:bodyPr/>
        <a:lstStyle/>
        <a:p>
          <a:endParaRPr lang=""/>
        </a:p>
      </dgm:t>
    </dgm:pt>
    <dgm:pt modelId="{F90F10DD-D922-44F2-A6F8-5F12E9DEE049}" type="sibTrans" cxnId="{07D379DB-7E00-4FF7-9C1D-9C13B55780A7}">
      <dgm:prSet/>
      <dgm:spPr/>
      <dgm:t>
        <a:bodyPr/>
        <a:lstStyle/>
        <a:p>
          <a:endParaRPr lang=""/>
        </a:p>
      </dgm:t>
    </dgm:pt>
    <dgm:pt modelId="{1F9840D9-9659-4762-B2F2-F6520968D0D3}">
      <dgm:prSet/>
      <dgm:spPr/>
      <dgm:t>
        <a:bodyPr/>
        <a:lstStyle/>
        <a:p>
          <a:pPr rtl="0"/>
          <a:r>
            <a:rPr lang="zh-CN" dirty="0"/>
            <a:t>我司与哈萨克斯坦各市各州的卫生部门合作已经</a:t>
          </a:r>
          <a:r>
            <a:rPr lang="ru-RU" dirty="0"/>
            <a:t>9</a:t>
          </a:r>
          <a:r>
            <a:rPr lang="zh-CN" dirty="0"/>
            <a:t>年</a:t>
          </a:r>
          <a:endParaRPr lang="x-none" b="1" dirty="0"/>
        </a:p>
      </dgm:t>
    </dgm:pt>
    <dgm:pt modelId="{122255EA-B54D-46E5-B8BA-B9CAB9290707}" type="parTrans" cxnId="{594F75A0-D1ED-4615-9E9F-82BBEA377213}">
      <dgm:prSet/>
      <dgm:spPr/>
      <dgm:t>
        <a:bodyPr/>
        <a:lstStyle/>
        <a:p>
          <a:endParaRPr lang=""/>
        </a:p>
      </dgm:t>
    </dgm:pt>
    <dgm:pt modelId="{1560CBB2-49F3-4CEE-9155-2A7FEA5EA73F}" type="sibTrans" cxnId="{594F75A0-D1ED-4615-9E9F-82BBEA377213}">
      <dgm:prSet/>
      <dgm:spPr/>
      <dgm:t>
        <a:bodyPr/>
        <a:lstStyle/>
        <a:p>
          <a:endParaRPr lang=""/>
        </a:p>
      </dgm:t>
    </dgm:pt>
    <dgm:pt modelId="{CEE822E2-DB53-4172-AB85-B544B437DC6A}">
      <dgm:prSet/>
      <dgm:spPr/>
      <dgm:t>
        <a:bodyPr/>
        <a:lstStyle/>
        <a:p>
          <a:pPr rtl="0"/>
          <a:r>
            <a:rPr lang="zh-CN" altLang="en-US" b="1" dirty="0"/>
            <a:t>专业敬业的团队</a:t>
          </a:r>
          <a:endParaRPr lang="x-none" b="1" dirty="0"/>
        </a:p>
      </dgm:t>
    </dgm:pt>
    <dgm:pt modelId="{0E209653-B391-4A7E-972A-E6C02D366D23}" type="parTrans" cxnId="{6730CEB9-57C7-4238-85BE-BE9034DAA343}">
      <dgm:prSet/>
      <dgm:spPr/>
      <dgm:t>
        <a:bodyPr/>
        <a:lstStyle/>
        <a:p>
          <a:endParaRPr lang=""/>
        </a:p>
      </dgm:t>
    </dgm:pt>
    <dgm:pt modelId="{9BF9D81F-F000-41BE-BA8C-7A4266F1C487}" type="sibTrans" cxnId="{6730CEB9-57C7-4238-85BE-BE9034DAA343}">
      <dgm:prSet/>
      <dgm:spPr/>
      <dgm:t>
        <a:bodyPr/>
        <a:lstStyle/>
        <a:p>
          <a:endParaRPr lang=""/>
        </a:p>
      </dgm:t>
    </dgm:pt>
    <dgm:pt modelId="{ED866F48-D2B2-42AB-BD1D-951D8BA0F5EA}">
      <dgm:prSet/>
      <dgm:spPr/>
      <dgm:t>
        <a:bodyPr/>
        <a:lstStyle/>
        <a:p>
          <a:pPr rtl="0"/>
          <a:r>
            <a:rPr lang="zh-CN" dirty="0"/>
            <a:t>最佳性价比</a:t>
          </a:r>
          <a:endParaRPr lang="x-none" b="1" dirty="0"/>
        </a:p>
      </dgm:t>
    </dgm:pt>
    <dgm:pt modelId="{87877350-5AAC-41B6-A895-AA764DB039CE}" type="parTrans" cxnId="{701746EE-EEA1-434E-BE68-DF9E46C52F62}">
      <dgm:prSet/>
      <dgm:spPr/>
      <dgm:t>
        <a:bodyPr/>
        <a:lstStyle/>
        <a:p>
          <a:endParaRPr lang=""/>
        </a:p>
      </dgm:t>
    </dgm:pt>
    <dgm:pt modelId="{10F0D24E-2024-4983-8301-40030B41316C}" type="sibTrans" cxnId="{701746EE-EEA1-434E-BE68-DF9E46C52F62}">
      <dgm:prSet/>
      <dgm:spPr/>
      <dgm:t>
        <a:bodyPr/>
        <a:lstStyle/>
        <a:p>
          <a:endParaRPr lang=""/>
        </a:p>
      </dgm:t>
    </dgm:pt>
    <dgm:pt modelId="{8E065635-B915-41C7-99F0-AED70844B301}">
      <dgm:prSet/>
      <dgm:spPr/>
      <dgm:t>
        <a:bodyPr/>
        <a:lstStyle/>
        <a:p>
          <a:pPr rtl="0"/>
          <a:r>
            <a:rPr lang="ru-RU" b="1" dirty="0" err="1"/>
            <a:t>丰富的经验</a:t>
          </a:r>
          <a:endParaRPr lang="x-none" b="1" dirty="0"/>
        </a:p>
      </dgm:t>
    </dgm:pt>
    <dgm:pt modelId="{2FBC1884-B1CC-45AF-BF2B-17F0BAACDD86}" type="parTrans" cxnId="{B436C5F7-49E9-42DF-8D94-9C89A38ACC32}">
      <dgm:prSet/>
      <dgm:spPr/>
      <dgm:t>
        <a:bodyPr/>
        <a:lstStyle/>
        <a:p>
          <a:endParaRPr lang=""/>
        </a:p>
      </dgm:t>
    </dgm:pt>
    <dgm:pt modelId="{2E3DC65F-F1A4-4495-B812-090666B9968B}" type="sibTrans" cxnId="{B436C5F7-49E9-42DF-8D94-9C89A38ACC32}">
      <dgm:prSet/>
      <dgm:spPr/>
      <dgm:t>
        <a:bodyPr/>
        <a:lstStyle/>
        <a:p>
          <a:endParaRPr lang=""/>
        </a:p>
      </dgm:t>
    </dgm:pt>
    <dgm:pt modelId="{2C4BF76C-C7EC-4ED6-83EF-707386452F97}">
      <dgm:prSet/>
      <dgm:spPr/>
      <dgm:t>
        <a:bodyPr/>
        <a:lstStyle/>
        <a:p>
          <a:pPr rtl="0"/>
          <a:r>
            <a:rPr lang="zh-CN" dirty="0"/>
            <a:t>发达的客户数据库</a:t>
          </a:r>
          <a:endParaRPr lang="x-none" b="1" dirty="0"/>
        </a:p>
      </dgm:t>
    </dgm:pt>
    <dgm:pt modelId="{51C91E2F-25A5-4C8F-8E94-54921BDEBCA6}" type="parTrans" cxnId="{BBAC0B11-A0CE-4530-BBF3-8664FA41B428}">
      <dgm:prSet/>
      <dgm:spPr/>
      <dgm:t>
        <a:bodyPr/>
        <a:lstStyle/>
        <a:p>
          <a:endParaRPr lang=""/>
        </a:p>
      </dgm:t>
    </dgm:pt>
    <dgm:pt modelId="{8118A7E2-0D80-42BD-AA0E-5CF3721D154F}" type="sibTrans" cxnId="{BBAC0B11-A0CE-4530-BBF3-8664FA41B428}">
      <dgm:prSet/>
      <dgm:spPr/>
      <dgm:t>
        <a:bodyPr/>
        <a:lstStyle/>
        <a:p>
          <a:endParaRPr lang=""/>
        </a:p>
      </dgm:t>
    </dgm:pt>
    <dgm:pt modelId="{01A25CFD-CDBE-4C64-9326-223AABCFF26F}">
      <dgm:prSet/>
      <dgm:spPr/>
      <dgm:t>
        <a:bodyPr/>
        <a:lstStyle/>
        <a:p>
          <a:pPr rtl="0"/>
          <a:r>
            <a:rPr lang="zh-CN" dirty="0"/>
            <a:t>世界知名医疗器械制造商认证产品</a:t>
          </a:r>
          <a:endParaRPr lang="x-none" b="1" dirty="0"/>
        </a:p>
      </dgm:t>
    </dgm:pt>
    <dgm:pt modelId="{1880F48D-6D57-4FB7-AEC5-C789D956A719}" type="parTrans" cxnId="{DBEF8A9A-330F-40B8-8830-509F70ACB5DE}">
      <dgm:prSet/>
      <dgm:spPr/>
      <dgm:t>
        <a:bodyPr/>
        <a:lstStyle/>
        <a:p>
          <a:endParaRPr lang=""/>
        </a:p>
      </dgm:t>
    </dgm:pt>
    <dgm:pt modelId="{9AD67912-5056-4547-8CF2-659F0FE19947}" type="sibTrans" cxnId="{DBEF8A9A-330F-40B8-8830-509F70ACB5DE}">
      <dgm:prSet/>
      <dgm:spPr/>
      <dgm:t>
        <a:bodyPr/>
        <a:lstStyle/>
        <a:p>
          <a:endParaRPr lang=""/>
        </a:p>
      </dgm:t>
    </dgm:pt>
    <dgm:pt modelId="{7B967675-BF20-463D-85FB-7D8BF7409E20}">
      <dgm:prSet/>
      <dgm:spPr/>
      <dgm:t>
        <a:bodyPr/>
        <a:lstStyle/>
        <a:p>
          <a:pPr rtl="0"/>
          <a:r>
            <a:rPr lang="zh-CN" dirty="0"/>
            <a:t>及时交货</a:t>
          </a:r>
          <a:endParaRPr lang="x-none" dirty="0"/>
        </a:p>
      </dgm:t>
    </dgm:pt>
    <dgm:pt modelId="{0E4A9E48-000C-4BDE-B9CB-FDA106A41086}" type="parTrans" cxnId="{B0391B4F-0620-4186-97BA-D91B09DB5A58}">
      <dgm:prSet/>
      <dgm:spPr/>
      <dgm:t>
        <a:bodyPr/>
        <a:lstStyle/>
        <a:p>
          <a:endParaRPr lang=""/>
        </a:p>
      </dgm:t>
    </dgm:pt>
    <dgm:pt modelId="{3F8AEE61-336C-409B-BB07-CCCE39F6F6D4}" type="sibTrans" cxnId="{B0391B4F-0620-4186-97BA-D91B09DB5A58}">
      <dgm:prSet/>
      <dgm:spPr/>
      <dgm:t>
        <a:bodyPr/>
        <a:lstStyle/>
        <a:p>
          <a:endParaRPr lang=""/>
        </a:p>
      </dgm:t>
    </dgm:pt>
    <dgm:pt modelId="{F9A9A732-65E3-4DAF-9565-3D7E786C4E5B}">
      <dgm:prSet/>
      <dgm:spPr/>
      <dgm:t>
        <a:bodyPr/>
        <a:lstStyle/>
        <a:p>
          <a:pPr rtl="0"/>
          <a:r>
            <a:rPr lang="zh-CN" dirty="0"/>
            <a:t>推广自有品牌的经验</a:t>
          </a:r>
          <a:endParaRPr lang="x-none" b="1" dirty="0">
            <a:solidFill>
              <a:schemeClr val="tx1"/>
            </a:solidFill>
          </a:endParaRPr>
        </a:p>
      </dgm:t>
    </dgm:pt>
    <dgm:pt modelId="{70472FAC-5F37-430F-A1F7-576670C311B0}" type="parTrans" cxnId="{80DAF1AE-71BF-4EF8-A463-81DE74D42D12}">
      <dgm:prSet/>
      <dgm:spPr/>
      <dgm:t>
        <a:bodyPr/>
        <a:lstStyle/>
        <a:p>
          <a:endParaRPr lang=""/>
        </a:p>
      </dgm:t>
    </dgm:pt>
    <dgm:pt modelId="{CE23859C-64E1-4870-BC79-1C64708B912B}" type="sibTrans" cxnId="{80DAF1AE-71BF-4EF8-A463-81DE74D42D12}">
      <dgm:prSet/>
      <dgm:spPr/>
      <dgm:t>
        <a:bodyPr/>
        <a:lstStyle/>
        <a:p>
          <a:endParaRPr lang=""/>
        </a:p>
      </dgm:t>
    </dgm:pt>
    <dgm:pt modelId="{5661178A-9E1F-4DCA-9AA7-8B51898DD254}">
      <dgm:prSet/>
      <dgm:spPr/>
      <dgm:t>
        <a:bodyPr/>
        <a:lstStyle/>
        <a:p>
          <a:pPr rtl="0"/>
          <a:r>
            <a:rPr lang="zh-CN" dirty="0"/>
            <a:t>公司拥有自己的生产场地</a:t>
          </a:r>
          <a:endParaRPr lang="x-none" b="1" dirty="0">
            <a:solidFill>
              <a:schemeClr val="tx1"/>
            </a:solidFill>
          </a:endParaRPr>
        </a:p>
      </dgm:t>
    </dgm:pt>
    <dgm:pt modelId="{19BD2930-7155-41C8-996B-AC82EFD2B26C}" type="parTrans" cxnId="{B372BC56-2622-4163-8C97-6D453E34B692}">
      <dgm:prSet/>
      <dgm:spPr/>
      <dgm:t>
        <a:bodyPr/>
        <a:lstStyle/>
        <a:p>
          <a:endParaRPr lang=""/>
        </a:p>
      </dgm:t>
    </dgm:pt>
    <dgm:pt modelId="{6A12DFAF-3CAF-4E88-880A-8C7FD4626D7D}" type="sibTrans" cxnId="{B372BC56-2622-4163-8C97-6D453E34B692}">
      <dgm:prSet/>
      <dgm:spPr/>
      <dgm:t>
        <a:bodyPr/>
        <a:lstStyle/>
        <a:p>
          <a:endParaRPr lang=""/>
        </a:p>
      </dgm:t>
    </dgm:pt>
    <dgm:pt modelId="{A67B4DD4-CFCE-497E-A358-F39DBA7B8043}" type="pres">
      <dgm:prSet presAssocID="{64B45D32-D795-468A-9A36-C58CE8F316AA}" presName="compositeShape" presStyleCnt="0">
        <dgm:presLayoutVars>
          <dgm:dir/>
          <dgm:resizeHandles/>
        </dgm:presLayoutVars>
      </dgm:prSet>
      <dgm:spPr/>
    </dgm:pt>
    <dgm:pt modelId="{3F5C7557-5BCE-4192-840C-CC4D94D13178}" type="pres">
      <dgm:prSet presAssocID="{64B45D32-D795-468A-9A36-C58CE8F316AA}" presName="pyramid" presStyleLbl="node1" presStyleIdx="0" presStyleCnt="1" custLinFactNeighborX="1489" custLinFactNeighborY="-730"/>
      <dgm:spPr>
        <a:solidFill>
          <a:schemeClr val="bg2">
            <a:lumMod val="50000"/>
          </a:schemeClr>
        </a:solidFill>
      </dgm:spPr>
    </dgm:pt>
    <dgm:pt modelId="{201C86C2-728F-4756-97C9-D1C560FFC39B}" type="pres">
      <dgm:prSet presAssocID="{64B45D32-D795-468A-9A36-C58CE8F316AA}" presName="theList" presStyleCnt="0"/>
      <dgm:spPr/>
    </dgm:pt>
    <dgm:pt modelId="{5F509269-635A-4574-AFFE-4E7394E9C918}" type="pres">
      <dgm:prSet presAssocID="{31D5E5A9-C458-4DD4-98AE-F5405F077263}" presName="aNode" presStyleLbl="fgAcc1" presStyleIdx="0" presStyleCnt="10">
        <dgm:presLayoutVars>
          <dgm:bulletEnabled val="1"/>
        </dgm:presLayoutVars>
      </dgm:prSet>
      <dgm:spPr/>
    </dgm:pt>
    <dgm:pt modelId="{C5A8040F-9045-4E25-8833-13E886C0E5E2}" type="pres">
      <dgm:prSet presAssocID="{31D5E5A9-C458-4DD4-98AE-F5405F077263}" presName="aSpace" presStyleCnt="0"/>
      <dgm:spPr/>
    </dgm:pt>
    <dgm:pt modelId="{BD12EECC-7861-492D-8BA3-87158ADEA6E4}" type="pres">
      <dgm:prSet presAssocID="{1F9840D9-9659-4762-B2F2-F6520968D0D3}" presName="aNode" presStyleLbl="fgAcc1" presStyleIdx="1" presStyleCnt="10">
        <dgm:presLayoutVars>
          <dgm:bulletEnabled val="1"/>
        </dgm:presLayoutVars>
      </dgm:prSet>
      <dgm:spPr/>
    </dgm:pt>
    <dgm:pt modelId="{2387B803-D91D-4B50-80C4-16448AD5F14E}" type="pres">
      <dgm:prSet presAssocID="{1F9840D9-9659-4762-B2F2-F6520968D0D3}" presName="aSpace" presStyleCnt="0"/>
      <dgm:spPr/>
    </dgm:pt>
    <dgm:pt modelId="{ADD96E27-D607-4722-BFF0-CB5D6E36CE18}" type="pres">
      <dgm:prSet presAssocID="{CEE822E2-DB53-4172-AB85-B544B437DC6A}" presName="aNode" presStyleLbl="fgAcc1" presStyleIdx="2" presStyleCnt="10">
        <dgm:presLayoutVars>
          <dgm:bulletEnabled val="1"/>
        </dgm:presLayoutVars>
      </dgm:prSet>
      <dgm:spPr/>
    </dgm:pt>
    <dgm:pt modelId="{E269589C-0E3D-4C0C-85C3-F8FD7E9B92B4}" type="pres">
      <dgm:prSet presAssocID="{CEE822E2-DB53-4172-AB85-B544B437DC6A}" presName="aSpace" presStyleCnt="0"/>
      <dgm:spPr/>
    </dgm:pt>
    <dgm:pt modelId="{587435C0-480E-423E-8172-FE11D2D8D6B9}" type="pres">
      <dgm:prSet presAssocID="{ED866F48-D2B2-42AB-BD1D-951D8BA0F5EA}" presName="aNode" presStyleLbl="fgAcc1" presStyleIdx="3" presStyleCnt="10">
        <dgm:presLayoutVars>
          <dgm:bulletEnabled val="1"/>
        </dgm:presLayoutVars>
      </dgm:prSet>
      <dgm:spPr/>
    </dgm:pt>
    <dgm:pt modelId="{D78A7571-8120-4BBF-8D16-14FAC17A69C3}" type="pres">
      <dgm:prSet presAssocID="{ED866F48-D2B2-42AB-BD1D-951D8BA0F5EA}" presName="aSpace" presStyleCnt="0"/>
      <dgm:spPr/>
    </dgm:pt>
    <dgm:pt modelId="{F6937754-CEB5-44D5-B63C-12BF0E82BB82}" type="pres">
      <dgm:prSet presAssocID="{8E065635-B915-41C7-99F0-AED70844B301}" presName="aNode" presStyleLbl="fgAcc1" presStyleIdx="4" presStyleCnt="10">
        <dgm:presLayoutVars>
          <dgm:bulletEnabled val="1"/>
        </dgm:presLayoutVars>
      </dgm:prSet>
      <dgm:spPr/>
    </dgm:pt>
    <dgm:pt modelId="{0E56F52B-FF25-49F4-8475-4D1075F22CF2}" type="pres">
      <dgm:prSet presAssocID="{8E065635-B915-41C7-99F0-AED70844B301}" presName="aSpace" presStyleCnt="0"/>
      <dgm:spPr/>
    </dgm:pt>
    <dgm:pt modelId="{E625734E-0DAA-49DC-AD2E-A6F717056462}" type="pres">
      <dgm:prSet presAssocID="{2C4BF76C-C7EC-4ED6-83EF-707386452F97}" presName="aNode" presStyleLbl="fgAcc1" presStyleIdx="5" presStyleCnt="10">
        <dgm:presLayoutVars>
          <dgm:bulletEnabled val="1"/>
        </dgm:presLayoutVars>
      </dgm:prSet>
      <dgm:spPr/>
    </dgm:pt>
    <dgm:pt modelId="{77B19813-A732-425B-9589-E10F8305E250}" type="pres">
      <dgm:prSet presAssocID="{2C4BF76C-C7EC-4ED6-83EF-707386452F97}" presName="aSpace" presStyleCnt="0"/>
      <dgm:spPr/>
    </dgm:pt>
    <dgm:pt modelId="{1FB9ABDA-034F-4033-9954-AD33C685F868}" type="pres">
      <dgm:prSet presAssocID="{01A25CFD-CDBE-4C64-9326-223AABCFF26F}" presName="aNode" presStyleLbl="fgAcc1" presStyleIdx="6" presStyleCnt="10">
        <dgm:presLayoutVars>
          <dgm:bulletEnabled val="1"/>
        </dgm:presLayoutVars>
      </dgm:prSet>
      <dgm:spPr/>
    </dgm:pt>
    <dgm:pt modelId="{CBB6599E-4EBE-4F53-8CE1-BABBF78F6766}" type="pres">
      <dgm:prSet presAssocID="{01A25CFD-CDBE-4C64-9326-223AABCFF26F}" presName="aSpace" presStyleCnt="0"/>
      <dgm:spPr/>
    </dgm:pt>
    <dgm:pt modelId="{1361D2B6-F016-43F6-9638-D5B595ECCA63}" type="pres">
      <dgm:prSet presAssocID="{7B967675-BF20-463D-85FB-7D8BF7409E20}" presName="aNode" presStyleLbl="fgAcc1" presStyleIdx="7" presStyleCnt="10">
        <dgm:presLayoutVars>
          <dgm:bulletEnabled val="1"/>
        </dgm:presLayoutVars>
      </dgm:prSet>
      <dgm:spPr/>
    </dgm:pt>
    <dgm:pt modelId="{077BE3F7-A93F-4980-B8A4-A93DF4C1CEC6}" type="pres">
      <dgm:prSet presAssocID="{7B967675-BF20-463D-85FB-7D8BF7409E20}" presName="aSpace" presStyleCnt="0"/>
      <dgm:spPr/>
    </dgm:pt>
    <dgm:pt modelId="{28DA669B-30EE-44B1-9172-5F445A2D533F}" type="pres">
      <dgm:prSet presAssocID="{F9A9A732-65E3-4DAF-9565-3D7E786C4E5B}" presName="aNode" presStyleLbl="fgAcc1" presStyleIdx="8" presStyleCnt="10">
        <dgm:presLayoutVars>
          <dgm:bulletEnabled val="1"/>
        </dgm:presLayoutVars>
      </dgm:prSet>
      <dgm:spPr/>
    </dgm:pt>
    <dgm:pt modelId="{20EC7473-6A02-4AC9-B03E-919247274056}" type="pres">
      <dgm:prSet presAssocID="{F9A9A732-65E3-4DAF-9565-3D7E786C4E5B}" presName="aSpace" presStyleCnt="0"/>
      <dgm:spPr/>
    </dgm:pt>
    <dgm:pt modelId="{56E80E39-91C6-466C-AF25-C36461C34F62}" type="pres">
      <dgm:prSet presAssocID="{5661178A-9E1F-4DCA-9AA7-8B51898DD254}" presName="aNode" presStyleLbl="fgAcc1" presStyleIdx="9" presStyleCnt="10">
        <dgm:presLayoutVars>
          <dgm:bulletEnabled val="1"/>
        </dgm:presLayoutVars>
      </dgm:prSet>
      <dgm:spPr/>
    </dgm:pt>
    <dgm:pt modelId="{94CE6200-5AF4-47E1-8F2E-EE1A1F3F9407}" type="pres">
      <dgm:prSet presAssocID="{5661178A-9E1F-4DCA-9AA7-8B51898DD254}" presName="aSpace" presStyleCnt="0"/>
      <dgm:spPr/>
    </dgm:pt>
  </dgm:ptLst>
  <dgm:cxnLst>
    <dgm:cxn modelId="{E50F7D07-50B6-4D41-9024-4F34BBB25870}" type="presOf" srcId="{64B45D32-D795-468A-9A36-C58CE8F316AA}" destId="{A67B4DD4-CFCE-497E-A358-F39DBA7B8043}" srcOrd="0" destOrd="0" presId="urn:microsoft.com/office/officeart/2005/8/layout/pyramid2"/>
    <dgm:cxn modelId="{BBAC0B11-A0CE-4530-BBF3-8664FA41B428}" srcId="{64B45D32-D795-468A-9A36-C58CE8F316AA}" destId="{2C4BF76C-C7EC-4ED6-83EF-707386452F97}" srcOrd="5" destOrd="0" parTransId="{51C91E2F-25A5-4C8F-8E94-54921BDEBCA6}" sibTransId="{8118A7E2-0D80-42BD-AA0E-5CF3721D154F}"/>
    <dgm:cxn modelId="{E804D622-95A0-457D-9D17-BDF8A94F9F4E}" type="presOf" srcId="{F9A9A732-65E3-4DAF-9565-3D7E786C4E5B}" destId="{28DA669B-30EE-44B1-9172-5F445A2D533F}" srcOrd="0" destOrd="0" presId="urn:microsoft.com/office/officeart/2005/8/layout/pyramid2"/>
    <dgm:cxn modelId="{ACE25638-9148-43B9-AD01-91823D1FCD72}" type="presOf" srcId="{5661178A-9E1F-4DCA-9AA7-8B51898DD254}" destId="{56E80E39-91C6-466C-AF25-C36461C34F62}" srcOrd="0" destOrd="0" presId="urn:microsoft.com/office/officeart/2005/8/layout/pyramid2"/>
    <dgm:cxn modelId="{B0391B4F-0620-4186-97BA-D91B09DB5A58}" srcId="{64B45D32-D795-468A-9A36-C58CE8F316AA}" destId="{7B967675-BF20-463D-85FB-7D8BF7409E20}" srcOrd="7" destOrd="0" parTransId="{0E4A9E48-000C-4BDE-B9CB-FDA106A41086}" sibTransId="{3F8AEE61-336C-409B-BB07-CCCE39F6F6D4}"/>
    <dgm:cxn modelId="{B372BC56-2622-4163-8C97-6D453E34B692}" srcId="{64B45D32-D795-468A-9A36-C58CE8F316AA}" destId="{5661178A-9E1F-4DCA-9AA7-8B51898DD254}" srcOrd="9" destOrd="0" parTransId="{19BD2930-7155-41C8-996B-AC82EFD2B26C}" sibTransId="{6A12DFAF-3CAF-4E88-880A-8C7FD4626D7D}"/>
    <dgm:cxn modelId="{0FD5AE57-FE05-41F7-9214-C6623BAA1D4F}" type="presOf" srcId="{ED866F48-D2B2-42AB-BD1D-951D8BA0F5EA}" destId="{587435C0-480E-423E-8172-FE11D2D8D6B9}" srcOrd="0" destOrd="0" presId="urn:microsoft.com/office/officeart/2005/8/layout/pyramid2"/>
    <dgm:cxn modelId="{0380BA72-1299-4E1F-BD81-DACFEE26FC55}" type="presOf" srcId="{31D5E5A9-C458-4DD4-98AE-F5405F077263}" destId="{5F509269-635A-4574-AFFE-4E7394E9C918}" srcOrd="0" destOrd="0" presId="urn:microsoft.com/office/officeart/2005/8/layout/pyramid2"/>
    <dgm:cxn modelId="{0FCD4F7A-15F8-4166-95B8-CA262AC77470}" type="presOf" srcId="{7B967675-BF20-463D-85FB-7D8BF7409E20}" destId="{1361D2B6-F016-43F6-9638-D5B595ECCA63}" srcOrd="0" destOrd="0" presId="urn:microsoft.com/office/officeart/2005/8/layout/pyramid2"/>
    <dgm:cxn modelId="{B783D77A-634B-4528-9468-8053695038B6}" type="presOf" srcId="{1F9840D9-9659-4762-B2F2-F6520968D0D3}" destId="{BD12EECC-7861-492D-8BA3-87158ADEA6E4}" srcOrd="0" destOrd="0" presId="urn:microsoft.com/office/officeart/2005/8/layout/pyramid2"/>
    <dgm:cxn modelId="{DFBB657F-5128-440C-821E-A545D2093BF6}" type="presOf" srcId="{CEE822E2-DB53-4172-AB85-B544B437DC6A}" destId="{ADD96E27-D607-4722-BFF0-CB5D6E36CE18}" srcOrd="0" destOrd="0" presId="urn:microsoft.com/office/officeart/2005/8/layout/pyramid2"/>
    <dgm:cxn modelId="{DBEF8A9A-330F-40B8-8830-509F70ACB5DE}" srcId="{64B45D32-D795-468A-9A36-C58CE8F316AA}" destId="{01A25CFD-CDBE-4C64-9326-223AABCFF26F}" srcOrd="6" destOrd="0" parTransId="{1880F48D-6D57-4FB7-AEC5-C789D956A719}" sibTransId="{9AD67912-5056-4547-8CF2-659F0FE19947}"/>
    <dgm:cxn modelId="{594F75A0-D1ED-4615-9E9F-82BBEA377213}" srcId="{64B45D32-D795-468A-9A36-C58CE8F316AA}" destId="{1F9840D9-9659-4762-B2F2-F6520968D0D3}" srcOrd="1" destOrd="0" parTransId="{122255EA-B54D-46E5-B8BA-B9CAB9290707}" sibTransId="{1560CBB2-49F3-4CEE-9155-2A7FEA5EA73F}"/>
    <dgm:cxn modelId="{4F0A3BA4-0130-4416-9FF4-638E11074E46}" type="presOf" srcId="{01A25CFD-CDBE-4C64-9326-223AABCFF26F}" destId="{1FB9ABDA-034F-4033-9954-AD33C685F868}" srcOrd="0" destOrd="0" presId="urn:microsoft.com/office/officeart/2005/8/layout/pyramid2"/>
    <dgm:cxn modelId="{80DAF1AE-71BF-4EF8-A463-81DE74D42D12}" srcId="{64B45D32-D795-468A-9A36-C58CE8F316AA}" destId="{F9A9A732-65E3-4DAF-9565-3D7E786C4E5B}" srcOrd="8" destOrd="0" parTransId="{70472FAC-5F37-430F-A1F7-576670C311B0}" sibTransId="{CE23859C-64E1-4870-BC79-1C64708B912B}"/>
    <dgm:cxn modelId="{17FC41B4-3B0C-4922-8DAB-36F9FBF50B77}" type="presOf" srcId="{8E065635-B915-41C7-99F0-AED70844B301}" destId="{F6937754-CEB5-44D5-B63C-12BF0E82BB82}" srcOrd="0" destOrd="0" presId="urn:microsoft.com/office/officeart/2005/8/layout/pyramid2"/>
    <dgm:cxn modelId="{C1F84CB4-C4AC-4D44-B23E-D5113215D346}" type="presOf" srcId="{2C4BF76C-C7EC-4ED6-83EF-707386452F97}" destId="{E625734E-0DAA-49DC-AD2E-A6F717056462}" srcOrd="0" destOrd="0" presId="urn:microsoft.com/office/officeart/2005/8/layout/pyramid2"/>
    <dgm:cxn modelId="{6730CEB9-57C7-4238-85BE-BE9034DAA343}" srcId="{64B45D32-D795-468A-9A36-C58CE8F316AA}" destId="{CEE822E2-DB53-4172-AB85-B544B437DC6A}" srcOrd="2" destOrd="0" parTransId="{0E209653-B391-4A7E-972A-E6C02D366D23}" sibTransId="{9BF9D81F-F000-41BE-BA8C-7A4266F1C487}"/>
    <dgm:cxn modelId="{07D379DB-7E00-4FF7-9C1D-9C13B55780A7}" srcId="{64B45D32-D795-468A-9A36-C58CE8F316AA}" destId="{31D5E5A9-C458-4DD4-98AE-F5405F077263}" srcOrd="0" destOrd="0" parTransId="{910E9ED0-17C0-4915-AB19-BE33A3A0DC86}" sibTransId="{F90F10DD-D922-44F2-A6F8-5F12E9DEE049}"/>
    <dgm:cxn modelId="{701746EE-EEA1-434E-BE68-DF9E46C52F62}" srcId="{64B45D32-D795-468A-9A36-C58CE8F316AA}" destId="{ED866F48-D2B2-42AB-BD1D-951D8BA0F5EA}" srcOrd="3" destOrd="0" parTransId="{87877350-5AAC-41B6-A895-AA764DB039CE}" sibTransId="{10F0D24E-2024-4983-8301-40030B41316C}"/>
    <dgm:cxn modelId="{B436C5F7-49E9-42DF-8D94-9C89A38ACC32}" srcId="{64B45D32-D795-468A-9A36-C58CE8F316AA}" destId="{8E065635-B915-41C7-99F0-AED70844B301}" srcOrd="4" destOrd="0" parTransId="{2FBC1884-B1CC-45AF-BF2B-17F0BAACDD86}" sibTransId="{2E3DC65F-F1A4-4495-B812-090666B9968B}"/>
    <dgm:cxn modelId="{4AC07D53-4F5F-44AE-96D8-A8DB7FE32948}" type="presParOf" srcId="{A67B4DD4-CFCE-497E-A358-F39DBA7B8043}" destId="{3F5C7557-5BCE-4192-840C-CC4D94D13178}" srcOrd="0" destOrd="0" presId="urn:microsoft.com/office/officeart/2005/8/layout/pyramid2"/>
    <dgm:cxn modelId="{0A3AB9A0-A608-4DCC-918C-232740642647}" type="presParOf" srcId="{A67B4DD4-CFCE-497E-A358-F39DBA7B8043}" destId="{201C86C2-728F-4756-97C9-D1C560FFC39B}" srcOrd="1" destOrd="0" presId="urn:microsoft.com/office/officeart/2005/8/layout/pyramid2"/>
    <dgm:cxn modelId="{9707CCF6-E9C6-4408-BE9C-5849E38525C7}" type="presParOf" srcId="{201C86C2-728F-4756-97C9-D1C560FFC39B}" destId="{5F509269-635A-4574-AFFE-4E7394E9C918}" srcOrd="0" destOrd="0" presId="urn:microsoft.com/office/officeart/2005/8/layout/pyramid2"/>
    <dgm:cxn modelId="{F709B5B5-E099-4225-B000-F4C0A49E7313}" type="presParOf" srcId="{201C86C2-728F-4756-97C9-D1C560FFC39B}" destId="{C5A8040F-9045-4E25-8833-13E886C0E5E2}" srcOrd="1" destOrd="0" presId="urn:microsoft.com/office/officeart/2005/8/layout/pyramid2"/>
    <dgm:cxn modelId="{2322EBD8-125A-4AED-88BF-544983259647}" type="presParOf" srcId="{201C86C2-728F-4756-97C9-D1C560FFC39B}" destId="{BD12EECC-7861-492D-8BA3-87158ADEA6E4}" srcOrd="2" destOrd="0" presId="urn:microsoft.com/office/officeart/2005/8/layout/pyramid2"/>
    <dgm:cxn modelId="{5947B89D-976E-433F-B6DB-5AFA43C96DDD}" type="presParOf" srcId="{201C86C2-728F-4756-97C9-D1C560FFC39B}" destId="{2387B803-D91D-4B50-80C4-16448AD5F14E}" srcOrd="3" destOrd="0" presId="urn:microsoft.com/office/officeart/2005/8/layout/pyramid2"/>
    <dgm:cxn modelId="{8088621E-14B1-4379-BC0C-C14C2A1F32C0}" type="presParOf" srcId="{201C86C2-728F-4756-97C9-D1C560FFC39B}" destId="{ADD96E27-D607-4722-BFF0-CB5D6E36CE18}" srcOrd="4" destOrd="0" presId="urn:microsoft.com/office/officeart/2005/8/layout/pyramid2"/>
    <dgm:cxn modelId="{B727E110-DF92-47AF-A526-177E5B9D49E2}" type="presParOf" srcId="{201C86C2-728F-4756-97C9-D1C560FFC39B}" destId="{E269589C-0E3D-4C0C-85C3-F8FD7E9B92B4}" srcOrd="5" destOrd="0" presId="urn:microsoft.com/office/officeart/2005/8/layout/pyramid2"/>
    <dgm:cxn modelId="{E8A69A30-76D6-4FE0-A916-74C5707510AF}" type="presParOf" srcId="{201C86C2-728F-4756-97C9-D1C560FFC39B}" destId="{587435C0-480E-423E-8172-FE11D2D8D6B9}" srcOrd="6" destOrd="0" presId="urn:microsoft.com/office/officeart/2005/8/layout/pyramid2"/>
    <dgm:cxn modelId="{52CE276B-D802-43D3-8992-69C01EBBF3CF}" type="presParOf" srcId="{201C86C2-728F-4756-97C9-D1C560FFC39B}" destId="{D78A7571-8120-4BBF-8D16-14FAC17A69C3}" srcOrd="7" destOrd="0" presId="urn:microsoft.com/office/officeart/2005/8/layout/pyramid2"/>
    <dgm:cxn modelId="{DA030199-EB6C-48CD-906C-99B7A26EC9B5}" type="presParOf" srcId="{201C86C2-728F-4756-97C9-D1C560FFC39B}" destId="{F6937754-CEB5-44D5-B63C-12BF0E82BB82}" srcOrd="8" destOrd="0" presId="urn:microsoft.com/office/officeart/2005/8/layout/pyramid2"/>
    <dgm:cxn modelId="{2B6266AA-458C-4F23-8190-94AE90A978F1}" type="presParOf" srcId="{201C86C2-728F-4756-97C9-D1C560FFC39B}" destId="{0E56F52B-FF25-49F4-8475-4D1075F22CF2}" srcOrd="9" destOrd="0" presId="urn:microsoft.com/office/officeart/2005/8/layout/pyramid2"/>
    <dgm:cxn modelId="{A392B080-30C5-426B-90F8-22C097EDED63}" type="presParOf" srcId="{201C86C2-728F-4756-97C9-D1C560FFC39B}" destId="{E625734E-0DAA-49DC-AD2E-A6F717056462}" srcOrd="10" destOrd="0" presId="urn:microsoft.com/office/officeart/2005/8/layout/pyramid2"/>
    <dgm:cxn modelId="{410B6158-5CB5-4532-B7BE-EC26E3309638}" type="presParOf" srcId="{201C86C2-728F-4756-97C9-D1C560FFC39B}" destId="{77B19813-A732-425B-9589-E10F8305E250}" srcOrd="11" destOrd="0" presId="urn:microsoft.com/office/officeart/2005/8/layout/pyramid2"/>
    <dgm:cxn modelId="{9E122C6E-2469-41C8-9C58-D29AFF33475C}" type="presParOf" srcId="{201C86C2-728F-4756-97C9-D1C560FFC39B}" destId="{1FB9ABDA-034F-4033-9954-AD33C685F868}" srcOrd="12" destOrd="0" presId="urn:microsoft.com/office/officeart/2005/8/layout/pyramid2"/>
    <dgm:cxn modelId="{7AC8829F-CEFB-43CD-84C7-EA37466384BD}" type="presParOf" srcId="{201C86C2-728F-4756-97C9-D1C560FFC39B}" destId="{CBB6599E-4EBE-4F53-8CE1-BABBF78F6766}" srcOrd="13" destOrd="0" presId="urn:microsoft.com/office/officeart/2005/8/layout/pyramid2"/>
    <dgm:cxn modelId="{3520840D-92D0-4819-8827-D3EE55332A6D}" type="presParOf" srcId="{201C86C2-728F-4756-97C9-D1C560FFC39B}" destId="{1361D2B6-F016-43F6-9638-D5B595ECCA63}" srcOrd="14" destOrd="0" presId="urn:microsoft.com/office/officeart/2005/8/layout/pyramid2"/>
    <dgm:cxn modelId="{4F84FBA8-AB6F-427C-87AF-A7E203C29142}" type="presParOf" srcId="{201C86C2-728F-4756-97C9-D1C560FFC39B}" destId="{077BE3F7-A93F-4980-B8A4-A93DF4C1CEC6}" srcOrd="15" destOrd="0" presId="urn:microsoft.com/office/officeart/2005/8/layout/pyramid2"/>
    <dgm:cxn modelId="{7E4071E6-C418-4C6C-96D8-809FFDBB66B8}" type="presParOf" srcId="{201C86C2-728F-4756-97C9-D1C560FFC39B}" destId="{28DA669B-30EE-44B1-9172-5F445A2D533F}" srcOrd="16" destOrd="0" presId="urn:microsoft.com/office/officeart/2005/8/layout/pyramid2"/>
    <dgm:cxn modelId="{5D7AD1D1-ACF9-4582-9812-2292D5236B13}" type="presParOf" srcId="{201C86C2-728F-4756-97C9-D1C560FFC39B}" destId="{20EC7473-6A02-4AC9-B03E-919247274056}" srcOrd="17" destOrd="0" presId="urn:microsoft.com/office/officeart/2005/8/layout/pyramid2"/>
    <dgm:cxn modelId="{D7AD32F1-25A9-4A4D-845C-FCC487266F10}" type="presParOf" srcId="{201C86C2-728F-4756-97C9-D1C560FFC39B}" destId="{56E80E39-91C6-466C-AF25-C36461C34F62}" srcOrd="18" destOrd="0" presId="urn:microsoft.com/office/officeart/2005/8/layout/pyramid2"/>
    <dgm:cxn modelId="{406C0EBB-A7B2-4D45-8C79-372E64EB7DA9}" type="presParOf" srcId="{201C86C2-728F-4756-97C9-D1C560FFC39B}" destId="{94CE6200-5AF4-47E1-8F2E-EE1A1F3F9407}"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C3545-021A-40B2-986A-62E77E331F4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
        </a:p>
      </dgm:t>
    </dgm:pt>
    <dgm:pt modelId="{9B907AE0-6F9F-47D9-AE09-820F064AC859}">
      <dgm:prSet/>
      <dgm:spPr>
        <a:solidFill>
          <a:schemeClr val="accent1">
            <a:lumMod val="75000"/>
          </a:schemeClr>
        </a:solidFill>
      </dgm:spPr>
      <dgm:t>
        <a:bodyPr/>
        <a:lstStyle/>
        <a:p>
          <a:pPr rtl="0"/>
          <a:r>
            <a:rPr lang="zh-CN" dirty="0"/>
            <a:t>购买手套生产设备</a:t>
          </a:r>
          <a:endParaRPr lang="x-none" dirty="0"/>
        </a:p>
      </dgm:t>
    </dgm:pt>
    <dgm:pt modelId="{66A563AE-EDBB-4B4B-A3BA-23095962E115}" type="parTrans" cxnId="{22832AAE-F109-46B6-AE2A-5BD5F3501FD0}">
      <dgm:prSet/>
      <dgm:spPr/>
      <dgm:t>
        <a:bodyPr/>
        <a:lstStyle/>
        <a:p>
          <a:endParaRPr lang=""/>
        </a:p>
      </dgm:t>
    </dgm:pt>
    <dgm:pt modelId="{6ADD98EE-7A08-4A74-8045-F796847BA8F2}" type="sibTrans" cxnId="{22832AAE-F109-46B6-AE2A-5BD5F3501FD0}">
      <dgm:prSet/>
      <dgm:spPr/>
      <dgm:t>
        <a:bodyPr/>
        <a:lstStyle/>
        <a:p>
          <a:endParaRPr lang=""/>
        </a:p>
      </dgm:t>
    </dgm:pt>
    <dgm:pt modelId="{30652DDE-3126-4A6F-8E64-3D7E1E6C614F}">
      <dgm:prSet/>
      <dgm:spPr>
        <a:solidFill>
          <a:schemeClr val="accent1">
            <a:lumMod val="75000"/>
          </a:schemeClr>
        </a:solidFill>
      </dgm:spPr>
      <dgm:t>
        <a:bodyPr/>
        <a:lstStyle/>
        <a:p>
          <a:pPr rtl="0"/>
          <a:r>
            <a:rPr lang="zh-CN" dirty="0"/>
            <a:t>设立生产手套的场地</a:t>
          </a:r>
          <a:endParaRPr lang="x-none" dirty="0"/>
        </a:p>
      </dgm:t>
    </dgm:pt>
    <dgm:pt modelId="{EFE830E5-C7E8-4CC9-BF41-5141DFA0581F}" type="parTrans" cxnId="{B7B6A49D-A391-46C3-BF5D-95BA30712308}">
      <dgm:prSet/>
      <dgm:spPr/>
      <dgm:t>
        <a:bodyPr/>
        <a:lstStyle/>
        <a:p>
          <a:endParaRPr lang=""/>
        </a:p>
      </dgm:t>
    </dgm:pt>
    <dgm:pt modelId="{25298055-B9CB-4546-85BD-7D1C800166CD}" type="sibTrans" cxnId="{B7B6A49D-A391-46C3-BF5D-95BA30712308}">
      <dgm:prSet/>
      <dgm:spPr/>
      <dgm:t>
        <a:bodyPr/>
        <a:lstStyle/>
        <a:p>
          <a:endParaRPr lang=""/>
        </a:p>
      </dgm:t>
    </dgm:pt>
    <dgm:pt modelId="{A4E9C804-DC29-4327-9281-0DAFDA4D92A4}">
      <dgm:prSet/>
      <dgm:spPr>
        <a:solidFill>
          <a:schemeClr val="accent1">
            <a:lumMod val="75000"/>
          </a:schemeClr>
        </a:solidFill>
      </dgm:spPr>
      <dgm:t>
        <a:bodyPr/>
        <a:lstStyle/>
        <a:p>
          <a:pPr rtl="0"/>
          <a:r>
            <a:rPr lang="zh-CN" dirty="0"/>
            <a:t>注册产品</a:t>
          </a:r>
          <a:endParaRPr lang="x-none" dirty="0"/>
        </a:p>
      </dgm:t>
    </dgm:pt>
    <dgm:pt modelId="{3C8B6448-8EE1-4015-8CD3-53699AAEB8F3}" type="parTrans" cxnId="{840C2486-BE44-4F48-8B83-B9257C5129E2}">
      <dgm:prSet/>
      <dgm:spPr/>
      <dgm:t>
        <a:bodyPr/>
        <a:lstStyle/>
        <a:p>
          <a:endParaRPr lang=""/>
        </a:p>
      </dgm:t>
    </dgm:pt>
    <dgm:pt modelId="{AE3A7680-E7F4-460D-A149-E322568B0128}" type="sibTrans" cxnId="{840C2486-BE44-4F48-8B83-B9257C5129E2}">
      <dgm:prSet/>
      <dgm:spPr/>
      <dgm:t>
        <a:bodyPr/>
        <a:lstStyle/>
        <a:p>
          <a:endParaRPr lang=""/>
        </a:p>
      </dgm:t>
    </dgm:pt>
    <dgm:pt modelId="{193CCB97-D023-4CF6-9BD7-B1BE457F5FB7}">
      <dgm:prSet/>
      <dgm:spPr>
        <a:solidFill>
          <a:schemeClr val="accent1">
            <a:lumMod val="75000"/>
          </a:schemeClr>
        </a:solidFill>
      </dgm:spPr>
      <dgm:t>
        <a:bodyPr/>
        <a:lstStyle/>
        <a:p>
          <a:pPr rtl="0"/>
          <a:r>
            <a:rPr lang="zh-CN" dirty="0"/>
            <a:t>创造就业机会</a:t>
          </a:r>
          <a:endParaRPr lang="x-none" b="1" dirty="0"/>
        </a:p>
      </dgm:t>
    </dgm:pt>
    <dgm:pt modelId="{7437CCBE-8349-49EC-90AC-13D8034C5A07}" type="parTrans" cxnId="{624808D2-7A14-421D-8794-F1AD43916B89}">
      <dgm:prSet/>
      <dgm:spPr/>
      <dgm:t>
        <a:bodyPr/>
        <a:lstStyle/>
        <a:p>
          <a:endParaRPr lang=""/>
        </a:p>
      </dgm:t>
    </dgm:pt>
    <dgm:pt modelId="{4CC99F1D-9624-4924-8D3A-D7FACF520F70}" type="sibTrans" cxnId="{624808D2-7A14-421D-8794-F1AD43916B89}">
      <dgm:prSet/>
      <dgm:spPr/>
      <dgm:t>
        <a:bodyPr/>
        <a:lstStyle/>
        <a:p>
          <a:endParaRPr lang=""/>
        </a:p>
      </dgm:t>
    </dgm:pt>
    <dgm:pt modelId="{2CCB096C-442F-479B-B0D2-C6F5EB38A2DA}">
      <dgm:prSet/>
      <dgm:spPr>
        <a:solidFill>
          <a:schemeClr val="accent1">
            <a:lumMod val="75000"/>
          </a:schemeClr>
        </a:solidFill>
      </dgm:spPr>
      <dgm:t>
        <a:bodyPr/>
        <a:lstStyle/>
        <a:p>
          <a:pPr rtl="0"/>
          <a:r>
            <a:rPr lang="zh-CN" dirty="0"/>
            <a:t>解决为哈萨克斯坦国内市场提供医用手套的问题</a:t>
          </a:r>
          <a:endParaRPr lang="x-none" dirty="0"/>
        </a:p>
      </dgm:t>
    </dgm:pt>
    <dgm:pt modelId="{01D772D5-8768-4D85-BCDC-D135B2353A45}" type="parTrans" cxnId="{DB3DC66E-2B9F-4BB5-81C9-E7D64FA86665}">
      <dgm:prSet/>
      <dgm:spPr/>
      <dgm:t>
        <a:bodyPr/>
        <a:lstStyle/>
        <a:p>
          <a:endParaRPr lang=""/>
        </a:p>
      </dgm:t>
    </dgm:pt>
    <dgm:pt modelId="{29D23A23-E1D4-481C-A51C-B2A44BDED8D4}" type="sibTrans" cxnId="{DB3DC66E-2B9F-4BB5-81C9-E7D64FA86665}">
      <dgm:prSet/>
      <dgm:spPr/>
      <dgm:t>
        <a:bodyPr/>
        <a:lstStyle/>
        <a:p>
          <a:endParaRPr lang=""/>
        </a:p>
      </dgm:t>
    </dgm:pt>
    <dgm:pt modelId="{29092892-789E-4618-8F7C-13DF6E7F6EDD}" type="pres">
      <dgm:prSet presAssocID="{B39C3545-021A-40B2-986A-62E77E331F48}" presName="Name0" presStyleCnt="0">
        <dgm:presLayoutVars>
          <dgm:chPref val="3"/>
          <dgm:dir/>
          <dgm:animLvl val="lvl"/>
          <dgm:resizeHandles/>
        </dgm:presLayoutVars>
      </dgm:prSet>
      <dgm:spPr/>
    </dgm:pt>
    <dgm:pt modelId="{1E3E3B5F-3F11-49D7-8931-3BA135848610}" type="pres">
      <dgm:prSet presAssocID="{9B907AE0-6F9F-47D9-AE09-820F064AC859}" presName="horFlow" presStyleCnt="0"/>
      <dgm:spPr/>
    </dgm:pt>
    <dgm:pt modelId="{B0A7C3EB-A88C-407C-85B1-43ABE57C9977}" type="pres">
      <dgm:prSet presAssocID="{9B907AE0-6F9F-47D9-AE09-820F064AC859}" presName="bigChev" presStyleLbl="node1" presStyleIdx="0" presStyleCnt="5"/>
      <dgm:spPr/>
    </dgm:pt>
    <dgm:pt modelId="{89D219BE-7500-4BE0-8848-EC94CBCB39FB}" type="pres">
      <dgm:prSet presAssocID="{9B907AE0-6F9F-47D9-AE09-820F064AC859}" presName="vSp" presStyleCnt="0"/>
      <dgm:spPr/>
    </dgm:pt>
    <dgm:pt modelId="{F6132EF6-31A6-4C06-A24D-18D7976C6390}" type="pres">
      <dgm:prSet presAssocID="{30652DDE-3126-4A6F-8E64-3D7E1E6C614F}" presName="horFlow" presStyleCnt="0"/>
      <dgm:spPr/>
    </dgm:pt>
    <dgm:pt modelId="{B9ED9FA3-1791-4BBD-BFC7-71373E798863}" type="pres">
      <dgm:prSet presAssocID="{30652DDE-3126-4A6F-8E64-3D7E1E6C614F}" presName="bigChev" presStyleLbl="node1" presStyleIdx="1" presStyleCnt="5"/>
      <dgm:spPr/>
    </dgm:pt>
    <dgm:pt modelId="{FF5943BA-433B-4E17-A387-D542325FA452}" type="pres">
      <dgm:prSet presAssocID="{30652DDE-3126-4A6F-8E64-3D7E1E6C614F}" presName="vSp" presStyleCnt="0"/>
      <dgm:spPr/>
    </dgm:pt>
    <dgm:pt modelId="{44130360-C55D-4DD3-B9DC-02CA76D2A5C1}" type="pres">
      <dgm:prSet presAssocID="{A4E9C804-DC29-4327-9281-0DAFDA4D92A4}" presName="horFlow" presStyleCnt="0"/>
      <dgm:spPr/>
    </dgm:pt>
    <dgm:pt modelId="{9A094E10-E916-4C35-83E5-E2D940E63A0C}" type="pres">
      <dgm:prSet presAssocID="{A4E9C804-DC29-4327-9281-0DAFDA4D92A4}" presName="bigChev" presStyleLbl="node1" presStyleIdx="2" presStyleCnt="5"/>
      <dgm:spPr/>
    </dgm:pt>
    <dgm:pt modelId="{56C4C06A-0FB9-4D1C-BA20-6D1AEDF4B6FD}" type="pres">
      <dgm:prSet presAssocID="{A4E9C804-DC29-4327-9281-0DAFDA4D92A4}" presName="vSp" presStyleCnt="0"/>
      <dgm:spPr/>
    </dgm:pt>
    <dgm:pt modelId="{F606529E-9317-4546-B358-774625994450}" type="pres">
      <dgm:prSet presAssocID="{193CCB97-D023-4CF6-9BD7-B1BE457F5FB7}" presName="horFlow" presStyleCnt="0"/>
      <dgm:spPr/>
    </dgm:pt>
    <dgm:pt modelId="{ED4E09B2-25C8-499B-A61F-9769DA986204}" type="pres">
      <dgm:prSet presAssocID="{193CCB97-D023-4CF6-9BD7-B1BE457F5FB7}" presName="bigChev" presStyleLbl="node1" presStyleIdx="3" presStyleCnt="5"/>
      <dgm:spPr/>
    </dgm:pt>
    <dgm:pt modelId="{26B260EF-9A11-49C6-8C6D-E06B76B717B4}" type="pres">
      <dgm:prSet presAssocID="{193CCB97-D023-4CF6-9BD7-B1BE457F5FB7}" presName="vSp" presStyleCnt="0"/>
      <dgm:spPr/>
    </dgm:pt>
    <dgm:pt modelId="{BA0DF265-DAE4-4769-9EB9-0E728A76AB13}" type="pres">
      <dgm:prSet presAssocID="{2CCB096C-442F-479B-B0D2-C6F5EB38A2DA}" presName="horFlow" presStyleCnt="0"/>
      <dgm:spPr/>
    </dgm:pt>
    <dgm:pt modelId="{314E170C-DCFB-419C-B6EE-4233E19B3FB5}" type="pres">
      <dgm:prSet presAssocID="{2CCB096C-442F-479B-B0D2-C6F5EB38A2DA}" presName="bigChev" presStyleLbl="node1" presStyleIdx="4" presStyleCnt="5"/>
      <dgm:spPr/>
    </dgm:pt>
  </dgm:ptLst>
  <dgm:cxnLst>
    <dgm:cxn modelId="{4DE3C703-AE26-443F-9868-46F18D4919DC}" type="presOf" srcId="{30652DDE-3126-4A6F-8E64-3D7E1E6C614F}" destId="{B9ED9FA3-1791-4BBD-BFC7-71373E798863}" srcOrd="0" destOrd="0" presId="urn:microsoft.com/office/officeart/2005/8/layout/lProcess3"/>
    <dgm:cxn modelId="{A170AA05-F046-4232-9484-8C152D59DFAB}" type="presOf" srcId="{2CCB096C-442F-479B-B0D2-C6F5EB38A2DA}" destId="{314E170C-DCFB-419C-B6EE-4233E19B3FB5}" srcOrd="0" destOrd="0" presId="urn:microsoft.com/office/officeart/2005/8/layout/lProcess3"/>
    <dgm:cxn modelId="{2CE8DB0A-3691-4312-BAA1-11A2330793B1}" type="presOf" srcId="{193CCB97-D023-4CF6-9BD7-B1BE457F5FB7}" destId="{ED4E09B2-25C8-499B-A61F-9769DA986204}" srcOrd="0" destOrd="0" presId="urn:microsoft.com/office/officeart/2005/8/layout/lProcess3"/>
    <dgm:cxn modelId="{43DB136C-45D9-449B-9B6E-8B3314463B84}" type="presOf" srcId="{A4E9C804-DC29-4327-9281-0DAFDA4D92A4}" destId="{9A094E10-E916-4C35-83E5-E2D940E63A0C}" srcOrd="0" destOrd="0" presId="urn:microsoft.com/office/officeart/2005/8/layout/lProcess3"/>
    <dgm:cxn modelId="{DB3DC66E-2B9F-4BB5-81C9-E7D64FA86665}" srcId="{B39C3545-021A-40B2-986A-62E77E331F48}" destId="{2CCB096C-442F-479B-B0D2-C6F5EB38A2DA}" srcOrd="4" destOrd="0" parTransId="{01D772D5-8768-4D85-BCDC-D135B2353A45}" sibTransId="{29D23A23-E1D4-481C-A51C-B2A44BDED8D4}"/>
    <dgm:cxn modelId="{840C2486-BE44-4F48-8B83-B9257C5129E2}" srcId="{B39C3545-021A-40B2-986A-62E77E331F48}" destId="{A4E9C804-DC29-4327-9281-0DAFDA4D92A4}" srcOrd="2" destOrd="0" parTransId="{3C8B6448-8EE1-4015-8CD3-53699AAEB8F3}" sibTransId="{AE3A7680-E7F4-460D-A149-E322568B0128}"/>
    <dgm:cxn modelId="{B7B6A49D-A391-46C3-BF5D-95BA30712308}" srcId="{B39C3545-021A-40B2-986A-62E77E331F48}" destId="{30652DDE-3126-4A6F-8E64-3D7E1E6C614F}" srcOrd="1" destOrd="0" parTransId="{EFE830E5-C7E8-4CC9-BF41-5141DFA0581F}" sibTransId="{25298055-B9CB-4546-85BD-7D1C800166CD}"/>
    <dgm:cxn modelId="{22832AAE-F109-46B6-AE2A-5BD5F3501FD0}" srcId="{B39C3545-021A-40B2-986A-62E77E331F48}" destId="{9B907AE0-6F9F-47D9-AE09-820F064AC859}" srcOrd="0" destOrd="0" parTransId="{66A563AE-EDBB-4B4B-A3BA-23095962E115}" sibTransId="{6ADD98EE-7A08-4A74-8045-F796847BA8F2}"/>
    <dgm:cxn modelId="{FD654BBF-6E03-4F30-9397-407F6C6B4F10}" type="presOf" srcId="{9B907AE0-6F9F-47D9-AE09-820F064AC859}" destId="{B0A7C3EB-A88C-407C-85B1-43ABE57C9977}" srcOrd="0" destOrd="0" presId="urn:microsoft.com/office/officeart/2005/8/layout/lProcess3"/>
    <dgm:cxn modelId="{624808D2-7A14-421D-8794-F1AD43916B89}" srcId="{B39C3545-021A-40B2-986A-62E77E331F48}" destId="{193CCB97-D023-4CF6-9BD7-B1BE457F5FB7}" srcOrd="3" destOrd="0" parTransId="{7437CCBE-8349-49EC-90AC-13D8034C5A07}" sibTransId="{4CC99F1D-9624-4924-8D3A-D7FACF520F70}"/>
    <dgm:cxn modelId="{62ECAAE5-1272-4145-B08B-C12F4EB92B21}" type="presOf" srcId="{B39C3545-021A-40B2-986A-62E77E331F48}" destId="{29092892-789E-4618-8F7C-13DF6E7F6EDD}" srcOrd="0" destOrd="0" presId="urn:microsoft.com/office/officeart/2005/8/layout/lProcess3"/>
    <dgm:cxn modelId="{ACCD8E99-8535-4257-A9D4-C8B8539B1C43}" type="presParOf" srcId="{29092892-789E-4618-8F7C-13DF6E7F6EDD}" destId="{1E3E3B5F-3F11-49D7-8931-3BA135848610}" srcOrd="0" destOrd="0" presId="urn:microsoft.com/office/officeart/2005/8/layout/lProcess3"/>
    <dgm:cxn modelId="{27BADDD1-B5C3-4BEC-B02A-4A5366E25180}" type="presParOf" srcId="{1E3E3B5F-3F11-49D7-8931-3BA135848610}" destId="{B0A7C3EB-A88C-407C-85B1-43ABE57C9977}" srcOrd="0" destOrd="0" presId="urn:microsoft.com/office/officeart/2005/8/layout/lProcess3"/>
    <dgm:cxn modelId="{10D912EE-20AE-40EA-A7A9-60B071597FC7}" type="presParOf" srcId="{29092892-789E-4618-8F7C-13DF6E7F6EDD}" destId="{89D219BE-7500-4BE0-8848-EC94CBCB39FB}" srcOrd="1" destOrd="0" presId="urn:microsoft.com/office/officeart/2005/8/layout/lProcess3"/>
    <dgm:cxn modelId="{15638632-4118-4972-AAC5-C318BD4CE01F}" type="presParOf" srcId="{29092892-789E-4618-8F7C-13DF6E7F6EDD}" destId="{F6132EF6-31A6-4C06-A24D-18D7976C6390}" srcOrd="2" destOrd="0" presId="urn:microsoft.com/office/officeart/2005/8/layout/lProcess3"/>
    <dgm:cxn modelId="{E4034C26-053C-4FF6-B3BF-FB5932EE45E8}" type="presParOf" srcId="{F6132EF6-31A6-4C06-A24D-18D7976C6390}" destId="{B9ED9FA3-1791-4BBD-BFC7-71373E798863}" srcOrd="0" destOrd="0" presId="urn:microsoft.com/office/officeart/2005/8/layout/lProcess3"/>
    <dgm:cxn modelId="{E4A3682D-856E-40B7-B5FA-027FB8B7B032}" type="presParOf" srcId="{29092892-789E-4618-8F7C-13DF6E7F6EDD}" destId="{FF5943BA-433B-4E17-A387-D542325FA452}" srcOrd="3" destOrd="0" presId="urn:microsoft.com/office/officeart/2005/8/layout/lProcess3"/>
    <dgm:cxn modelId="{A49BA184-0BEF-4132-976F-77FEDA825C0D}" type="presParOf" srcId="{29092892-789E-4618-8F7C-13DF6E7F6EDD}" destId="{44130360-C55D-4DD3-B9DC-02CA76D2A5C1}" srcOrd="4" destOrd="0" presId="urn:microsoft.com/office/officeart/2005/8/layout/lProcess3"/>
    <dgm:cxn modelId="{CD14D3AA-AD4F-40BA-B6C6-E5464A87A5AF}" type="presParOf" srcId="{44130360-C55D-4DD3-B9DC-02CA76D2A5C1}" destId="{9A094E10-E916-4C35-83E5-E2D940E63A0C}" srcOrd="0" destOrd="0" presId="urn:microsoft.com/office/officeart/2005/8/layout/lProcess3"/>
    <dgm:cxn modelId="{DE63089F-E9CD-4DCD-82ED-E2D34ADE2155}" type="presParOf" srcId="{29092892-789E-4618-8F7C-13DF6E7F6EDD}" destId="{56C4C06A-0FB9-4D1C-BA20-6D1AEDF4B6FD}" srcOrd="5" destOrd="0" presId="urn:microsoft.com/office/officeart/2005/8/layout/lProcess3"/>
    <dgm:cxn modelId="{83E3499E-9A2A-46C9-9452-F68C1159A25F}" type="presParOf" srcId="{29092892-789E-4618-8F7C-13DF6E7F6EDD}" destId="{F606529E-9317-4546-B358-774625994450}" srcOrd="6" destOrd="0" presId="urn:microsoft.com/office/officeart/2005/8/layout/lProcess3"/>
    <dgm:cxn modelId="{775FB703-ED79-4153-A862-B91EBD9DED8E}" type="presParOf" srcId="{F606529E-9317-4546-B358-774625994450}" destId="{ED4E09B2-25C8-499B-A61F-9769DA986204}" srcOrd="0" destOrd="0" presId="urn:microsoft.com/office/officeart/2005/8/layout/lProcess3"/>
    <dgm:cxn modelId="{075C771E-7A27-4BC4-AAC5-DD71F42585DD}" type="presParOf" srcId="{29092892-789E-4618-8F7C-13DF6E7F6EDD}" destId="{26B260EF-9A11-49C6-8C6D-E06B76B717B4}" srcOrd="7" destOrd="0" presId="urn:microsoft.com/office/officeart/2005/8/layout/lProcess3"/>
    <dgm:cxn modelId="{3967C6B1-8405-43A1-AD29-967E7CBA7941}" type="presParOf" srcId="{29092892-789E-4618-8F7C-13DF6E7F6EDD}" destId="{BA0DF265-DAE4-4769-9EB9-0E728A76AB13}" srcOrd="8" destOrd="0" presId="urn:microsoft.com/office/officeart/2005/8/layout/lProcess3"/>
    <dgm:cxn modelId="{EC4E4AC5-19B2-4B9C-B3A7-21F99D14314D}" type="presParOf" srcId="{BA0DF265-DAE4-4769-9EB9-0E728A76AB13}" destId="{314E170C-DCFB-419C-B6EE-4233E19B3FB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4A359-9B3A-42F2-A44A-F3762A9C36DD}">
      <dsp:nvSpPr>
        <dsp:cNvPr id="0" name=""/>
        <dsp:cNvSpPr/>
      </dsp:nvSpPr>
      <dsp:spPr>
        <a:xfrm>
          <a:off x="2137500" y="1076771"/>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3CD1A70-117E-4816-B451-0D0001280357}">
      <dsp:nvSpPr>
        <dsp:cNvPr id="0" name=""/>
        <dsp:cNvSpPr/>
      </dsp:nvSpPr>
      <dsp:spPr>
        <a:xfrm>
          <a:off x="2039062" y="22963"/>
          <a:ext cx="1546875" cy="827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ru-RU" sz="2200" kern="1200" dirty="0">
              <a:latin typeface="Arial" panose="020B0604020202020204" pitchFamily="34" charset="0"/>
              <a:cs typeface="Arial" panose="020B0604020202020204" pitchFamily="34" charset="0"/>
            </a:rPr>
            <a:t>B2B, </a:t>
          </a:r>
          <a:r>
            <a:rPr lang="en-US" sz="2200" kern="1200" dirty="0">
              <a:latin typeface="Arial" panose="020B0604020202020204" pitchFamily="34" charset="0"/>
              <a:cs typeface="Arial" panose="020B0604020202020204" pitchFamily="34" charset="0"/>
            </a:rPr>
            <a:t>B2G</a:t>
          </a:r>
          <a:endParaRPr lang="x-none" sz="2200" kern="1200" dirty="0"/>
        </a:p>
      </dsp:txBody>
      <dsp:txXfrm>
        <a:off x="2039062" y="22963"/>
        <a:ext cx="1546875" cy="827814"/>
      </dsp:txXfrm>
    </dsp:sp>
    <dsp:sp modelId="{880A84FB-0E86-4C06-A8CC-1ADA5C5E184B}">
      <dsp:nvSpPr>
        <dsp:cNvPr id="0" name=""/>
        <dsp:cNvSpPr/>
      </dsp:nvSpPr>
      <dsp:spPr>
        <a:xfrm>
          <a:off x="2533500" y="1267168"/>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238CC50-E46F-4A93-B950-92D98CECD01F}">
      <dsp:nvSpPr>
        <dsp:cNvPr id="0" name=""/>
        <dsp:cNvSpPr/>
      </dsp:nvSpPr>
      <dsp:spPr>
        <a:xfrm>
          <a:off x="4050000" y="809387"/>
          <a:ext cx="1462500" cy="9105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zh-CN" altLang="en-US" sz="2200" kern="1200" dirty="0">
              <a:latin typeface="Arial" panose="020B0604020202020204" pitchFamily="34" charset="0"/>
              <a:cs typeface="Arial" panose="020B0604020202020204" pitchFamily="34" charset="0"/>
            </a:rPr>
            <a:t>医疗预防机构</a:t>
          </a:r>
          <a:endParaRPr lang="x-none" sz="2200" kern="1200" dirty="0"/>
        </a:p>
      </dsp:txBody>
      <dsp:txXfrm>
        <a:off x="4050000" y="809387"/>
        <a:ext cx="1462500" cy="910596"/>
      </dsp:txXfrm>
    </dsp:sp>
    <dsp:sp modelId="{EA4B9162-3C58-4C92-87C2-39EA82C3BB0E}">
      <dsp:nvSpPr>
        <dsp:cNvPr id="0" name=""/>
        <dsp:cNvSpPr/>
      </dsp:nvSpPr>
      <dsp:spPr>
        <a:xfrm>
          <a:off x="2630812" y="1695562"/>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12345B-3203-4E7C-B7A2-C25D93A9FB87}">
      <dsp:nvSpPr>
        <dsp:cNvPr id="0" name=""/>
        <dsp:cNvSpPr/>
      </dsp:nvSpPr>
      <dsp:spPr>
        <a:xfrm>
          <a:off x="4190625" y="1968327"/>
          <a:ext cx="1434375" cy="9726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zh-CN" sz="2200" kern="1200" dirty="0"/>
            <a:t>国有和私人医疗机构</a:t>
          </a:r>
          <a:endParaRPr lang="x-none" sz="2200" kern="1200" dirty="0"/>
        </a:p>
      </dsp:txBody>
      <dsp:txXfrm>
        <a:off x="4190625" y="1968327"/>
        <a:ext cx="1434375" cy="972682"/>
      </dsp:txXfrm>
    </dsp:sp>
    <dsp:sp modelId="{4FEB844F-0A9E-43C8-B5BE-C2A87C9662BC}">
      <dsp:nvSpPr>
        <dsp:cNvPr id="0" name=""/>
        <dsp:cNvSpPr/>
      </dsp:nvSpPr>
      <dsp:spPr>
        <a:xfrm>
          <a:off x="2356875" y="2039105"/>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FC4C8F0-3BE8-4ED5-AC77-16081B181C99}">
      <dsp:nvSpPr>
        <dsp:cNvPr id="0" name=""/>
        <dsp:cNvSpPr/>
      </dsp:nvSpPr>
      <dsp:spPr>
        <a:xfrm>
          <a:off x="3571875" y="3272135"/>
          <a:ext cx="1546875" cy="8899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zh-CN" sz="2200" kern="1200" dirty="0"/>
            <a:t>医院，门诊部</a:t>
          </a:r>
          <a:endParaRPr lang="x-none" sz="2200" kern="1200" dirty="0"/>
        </a:p>
      </dsp:txBody>
      <dsp:txXfrm>
        <a:off x="3571875" y="3272135"/>
        <a:ext cx="1546875" cy="889900"/>
      </dsp:txXfrm>
    </dsp:sp>
    <dsp:sp modelId="{52AB21D0-E633-4BA6-A601-4FC00E914470}">
      <dsp:nvSpPr>
        <dsp:cNvPr id="0" name=""/>
        <dsp:cNvSpPr/>
      </dsp:nvSpPr>
      <dsp:spPr>
        <a:xfrm>
          <a:off x="1918125" y="2039105"/>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A63C6BF-21AD-43A7-9655-678BAFAA3FAD}">
      <dsp:nvSpPr>
        <dsp:cNvPr id="0" name=""/>
        <dsp:cNvSpPr/>
      </dsp:nvSpPr>
      <dsp:spPr>
        <a:xfrm>
          <a:off x="188119" y="3272135"/>
          <a:ext cx="2183135" cy="8899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zh-CN" sz="2200" kern="1200" dirty="0"/>
            <a:t>零售和连锁药店</a:t>
          </a:r>
          <a:endParaRPr lang="x-none" sz="2200" kern="1200" dirty="0"/>
        </a:p>
      </dsp:txBody>
      <dsp:txXfrm>
        <a:off x="188119" y="3272135"/>
        <a:ext cx="2183135" cy="889900"/>
      </dsp:txXfrm>
    </dsp:sp>
    <dsp:sp modelId="{D3A77B11-55C4-4578-BB7F-36D678684793}">
      <dsp:nvSpPr>
        <dsp:cNvPr id="0" name=""/>
        <dsp:cNvSpPr/>
      </dsp:nvSpPr>
      <dsp:spPr>
        <a:xfrm>
          <a:off x="1644187" y="1695562"/>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70A314B-C98C-4425-8825-1684EDB46023}">
      <dsp:nvSpPr>
        <dsp:cNvPr id="0" name=""/>
        <dsp:cNvSpPr/>
      </dsp:nvSpPr>
      <dsp:spPr>
        <a:xfrm>
          <a:off x="0" y="1968327"/>
          <a:ext cx="1434375" cy="9726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zh-CN" sz="2200" kern="1200" dirty="0"/>
            <a:t>实验室</a:t>
          </a:r>
          <a:endParaRPr lang="x-none" sz="2200" kern="1200" dirty="0"/>
        </a:p>
      </dsp:txBody>
      <dsp:txXfrm>
        <a:off x="0" y="1968327"/>
        <a:ext cx="1434375" cy="972682"/>
      </dsp:txXfrm>
    </dsp:sp>
    <dsp:sp modelId="{56526DED-97B3-46C9-920D-1340FEBA8636}">
      <dsp:nvSpPr>
        <dsp:cNvPr id="0" name=""/>
        <dsp:cNvSpPr/>
      </dsp:nvSpPr>
      <dsp:spPr>
        <a:xfrm>
          <a:off x="1741500" y="1267168"/>
          <a:ext cx="1350000" cy="135016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23BB3B9-F7D6-42D0-BE87-5E9C1639DB3A}">
      <dsp:nvSpPr>
        <dsp:cNvPr id="0" name=""/>
        <dsp:cNvSpPr/>
      </dsp:nvSpPr>
      <dsp:spPr>
        <a:xfrm>
          <a:off x="112500" y="809387"/>
          <a:ext cx="1462500" cy="9105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zh-CN" sz="2200" u="sng" kern="1200" dirty="0"/>
            <a:t>医疗机构</a:t>
          </a:r>
          <a:endParaRPr lang="x-none" sz="2200" kern="1200" dirty="0"/>
        </a:p>
      </dsp:txBody>
      <dsp:txXfrm>
        <a:off x="112500" y="809387"/>
        <a:ext cx="1462500" cy="910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C7557-5BCE-4192-840C-CC4D94D13178}">
      <dsp:nvSpPr>
        <dsp:cNvPr id="0" name=""/>
        <dsp:cNvSpPr/>
      </dsp:nvSpPr>
      <dsp:spPr>
        <a:xfrm>
          <a:off x="1858766" y="0"/>
          <a:ext cx="5760000" cy="5760000"/>
        </a:xfrm>
        <a:prstGeom prst="triangl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09269-635A-4574-AFFE-4E7394E9C918}">
      <dsp:nvSpPr>
        <dsp:cNvPr id="0" name=""/>
        <dsp:cNvSpPr/>
      </dsp:nvSpPr>
      <dsp:spPr>
        <a:xfrm>
          <a:off x="4653000" y="576562"/>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我司不断顺利地参加国家采购</a:t>
          </a:r>
          <a:endParaRPr lang="x-none" sz="1200" b="1" kern="1200" dirty="0"/>
        </a:p>
      </dsp:txBody>
      <dsp:txXfrm>
        <a:off x="4672990" y="596552"/>
        <a:ext cx="3704020" cy="369519"/>
      </dsp:txXfrm>
    </dsp:sp>
    <dsp:sp modelId="{BD12EECC-7861-492D-8BA3-87158ADEA6E4}">
      <dsp:nvSpPr>
        <dsp:cNvPr id="0" name=""/>
        <dsp:cNvSpPr/>
      </dsp:nvSpPr>
      <dsp:spPr>
        <a:xfrm>
          <a:off x="4653000" y="1037250"/>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我司与哈萨克斯坦各市各州的卫生部门合作已经</a:t>
          </a:r>
          <a:r>
            <a:rPr lang="ru-RU" sz="1200" kern="1200" dirty="0"/>
            <a:t>9</a:t>
          </a:r>
          <a:r>
            <a:rPr lang="zh-CN" sz="1200" kern="1200" dirty="0"/>
            <a:t>年</a:t>
          </a:r>
          <a:endParaRPr lang="x-none" sz="1200" b="1" kern="1200" dirty="0"/>
        </a:p>
      </dsp:txBody>
      <dsp:txXfrm>
        <a:off x="4672990" y="1057240"/>
        <a:ext cx="3704020" cy="369519"/>
      </dsp:txXfrm>
    </dsp:sp>
    <dsp:sp modelId="{ADD96E27-D607-4722-BFF0-CB5D6E36CE18}">
      <dsp:nvSpPr>
        <dsp:cNvPr id="0" name=""/>
        <dsp:cNvSpPr/>
      </dsp:nvSpPr>
      <dsp:spPr>
        <a:xfrm>
          <a:off x="4653000" y="1497937"/>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altLang="en-US" sz="1200" b="1" kern="1200" dirty="0"/>
            <a:t>专业敬业的团队</a:t>
          </a:r>
          <a:endParaRPr lang="x-none" sz="1200" b="1" kern="1200" dirty="0"/>
        </a:p>
      </dsp:txBody>
      <dsp:txXfrm>
        <a:off x="4672990" y="1517927"/>
        <a:ext cx="3704020" cy="369519"/>
      </dsp:txXfrm>
    </dsp:sp>
    <dsp:sp modelId="{587435C0-480E-423E-8172-FE11D2D8D6B9}">
      <dsp:nvSpPr>
        <dsp:cNvPr id="0" name=""/>
        <dsp:cNvSpPr/>
      </dsp:nvSpPr>
      <dsp:spPr>
        <a:xfrm>
          <a:off x="4653000" y="1958625"/>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最佳性价比</a:t>
          </a:r>
          <a:endParaRPr lang="x-none" sz="1200" b="1" kern="1200" dirty="0"/>
        </a:p>
      </dsp:txBody>
      <dsp:txXfrm>
        <a:off x="4672990" y="1978615"/>
        <a:ext cx="3704020" cy="369519"/>
      </dsp:txXfrm>
    </dsp:sp>
    <dsp:sp modelId="{F6937754-CEB5-44D5-B63C-12BF0E82BB82}">
      <dsp:nvSpPr>
        <dsp:cNvPr id="0" name=""/>
        <dsp:cNvSpPr/>
      </dsp:nvSpPr>
      <dsp:spPr>
        <a:xfrm>
          <a:off x="4653000" y="2419312"/>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ru-RU" sz="1200" b="1" kern="1200" dirty="0" err="1"/>
            <a:t>丰富的经验</a:t>
          </a:r>
          <a:endParaRPr lang="x-none" sz="1200" b="1" kern="1200" dirty="0"/>
        </a:p>
      </dsp:txBody>
      <dsp:txXfrm>
        <a:off x="4672990" y="2439302"/>
        <a:ext cx="3704020" cy="369519"/>
      </dsp:txXfrm>
    </dsp:sp>
    <dsp:sp modelId="{E625734E-0DAA-49DC-AD2E-A6F717056462}">
      <dsp:nvSpPr>
        <dsp:cNvPr id="0" name=""/>
        <dsp:cNvSpPr/>
      </dsp:nvSpPr>
      <dsp:spPr>
        <a:xfrm>
          <a:off x="4653000" y="2880000"/>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发达的客户数据库</a:t>
          </a:r>
          <a:endParaRPr lang="x-none" sz="1200" b="1" kern="1200" dirty="0"/>
        </a:p>
      </dsp:txBody>
      <dsp:txXfrm>
        <a:off x="4672990" y="2899990"/>
        <a:ext cx="3704020" cy="369519"/>
      </dsp:txXfrm>
    </dsp:sp>
    <dsp:sp modelId="{1FB9ABDA-034F-4033-9954-AD33C685F868}">
      <dsp:nvSpPr>
        <dsp:cNvPr id="0" name=""/>
        <dsp:cNvSpPr/>
      </dsp:nvSpPr>
      <dsp:spPr>
        <a:xfrm>
          <a:off x="4653000" y="3340687"/>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世界知名医疗器械制造商认证产品</a:t>
          </a:r>
          <a:endParaRPr lang="x-none" sz="1200" b="1" kern="1200" dirty="0"/>
        </a:p>
      </dsp:txBody>
      <dsp:txXfrm>
        <a:off x="4672990" y="3360677"/>
        <a:ext cx="3704020" cy="369519"/>
      </dsp:txXfrm>
    </dsp:sp>
    <dsp:sp modelId="{1361D2B6-F016-43F6-9638-D5B595ECCA63}">
      <dsp:nvSpPr>
        <dsp:cNvPr id="0" name=""/>
        <dsp:cNvSpPr/>
      </dsp:nvSpPr>
      <dsp:spPr>
        <a:xfrm>
          <a:off x="4653000" y="3801375"/>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及时交货</a:t>
          </a:r>
          <a:endParaRPr lang="x-none" sz="1200" kern="1200" dirty="0"/>
        </a:p>
      </dsp:txBody>
      <dsp:txXfrm>
        <a:off x="4672990" y="3821365"/>
        <a:ext cx="3704020" cy="369519"/>
      </dsp:txXfrm>
    </dsp:sp>
    <dsp:sp modelId="{28DA669B-30EE-44B1-9172-5F445A2D533F}">
      <dsp:nvSpPr>
        <dsp:cNvPr id="0" name=""/>
        <dsp:cNvSpPr/>
      </dsp:nvSpPr>
      <dsp:spPr>
        <a:xfrm>
          <a:off x="4653000" y="4262062"/>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推广自有品牌的经验</a:t>
          </a:r>
          <a:endParaRPr lang="x-none" sz="1200" b="1" kern="1200" dirty="0">
            <a:solidFill>
              <a:schemeClr val="tx1"/>
            </a:solidFill>
          </a:endParaRPr>
        </a:p>
      </dsp:txBody>
      <dsp:txXfrm>
        <a:off x="4672990" y="4282052"/>
        <a:ext cx="3704020" cy="369519"/>
      </dsp:txXfrm>
    </dsp:sp>
    <dsp:sp modelId="{56E80E39-91C6-466C-AF25-C36461C34F62}">
      <dsp:nvSpPr>
        <dsp:cNvPr id="0" name=""/>
        <dsp:cNvSpPr/>
      </dsp:nvSpPr>
      <dsp:spPr>
        <a:xfrm>
          <a:off x="4653000" y="4722750"/>
          <a:ext cx="3744000" cy="409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zh-CN" sz="1200" kern="1200" dirty="0"/>
            <a:t>公司拥有自己的生产场地</a:t>
          </a:r>
          <a:endParaRPr lang="x-none" sz="1200" b="1" kern="1200" dirty="0">
            <a:solidFill>
              <a:schemeClr val="tx1"/>
            </a:solidFill>
          </a:endParaRPr>
        </a:p>
      </dsp:txBody>
      <dsp:txXfrm>
        <a:off x="4672990" y="4742740"/>
        <a:ext cx="3704020" cy="369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7C3EB-A88C-407C-85B1-43ABE57C9977}">
      <dsp:nvSpPr>
        <dsp:cNvPr id="0" name=""/>
        <dsp:cNvSpPr/>
      </dsp:nvSpPr>
      <dsp:spPr>
        <a:xfrm>
          <a:off x="3055026" y="2164"/>
          <a:ext cx="2567747" cy="1027098"/>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zh-CN" sz="1700" kern="1200" dirty="0"/>
            <a:t>购买手套生产设备</a:t>
          </a:r>
          <a:endParaRPr lang="x-none" sz="1700" kern="1200" dirty="0"/>
        </a:p>
      </dsp:txBody>
      <dsp:txXfrm>
        <a:off x="3568575" y="2164"/>
        <a:ext cx="1540649" cy="1027098"/>
      </dsp:txXfrm>
    </dsp:sp>
    <dsp:sp modelId="{B9ED9FA3-1791-4BBD-BFC7-71373E798863}">
      <dsp:nvSpPr>
        <dsp:cNvPr id="0" name=""/>
        <dsp:cNvSpPr/>
      </dsp:nvSpPr>
      <dsp:spPr>
        <a:xfrm>
          <a:off x="3055026" y="1173057"/>
          <a:ext cx="2567747" cy="1027098"/>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zh-CN" sz="1700" kern="1200" dirty="0"/>
            <a:t>设立生产手套的场地</a:t>
          </a:r>
          <a:endParaRPr lang="x-none" sz="1700" kern="1200" dirty="0"/>
        </a:p>
      </dsp:txBody>
      <dsp:txXfrm>
        <a:off x="3568575" y="1173057"/>
        <a:ext cx="1540649" cy="1027098"/>
      </dsp:txXfrm>
    </dsp:sp>
    <dsp:sp modelId="{9A094E10-E916-4C35-83E5-E2D940E63A0C}">
      <dsp:nvSpPr>
        <dsp:cNvPr id="0" name=""/>
        <dsp:cNvSpPr/>
      </dsp:nvSpPr>
      <dsp:spPr>
        <a:xfrm>
          <a:off x="3055026" y="2343950"/>
          <a:ext cx="2567747" cy="1027098"/>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zh-CN" sz="1700" kern="1200" dirty="0"/>
            <a:t>注册产品</a:t>
          </a:r>
          <a:endParaRPr lang="x-none" sz="1700" kern="1200" dirty="0"/>
        </a:p>
      </dsp:txBody>
      <dsp:txXfrm>
        <a:off x="3568575" y="2343950"/>
        <a:ext cx="1540649" cy="1027098"/>
      </dsp:txXfrm>
    </dsp:sp>
    <dsp:sp modelId="{ED4E09B2-25C8-499B-A61F-9769DA986204}">
      <dsp:nvSpPr>
        <dsp:cNvPr id="0" name=""/>
        <dsp:cNvSpPr/>
      </dsp:nvSpPr>
      <dsp:spPr>
        <a:xfrm>
          <a:off x="3055026" y="3514843"/>
          <a:ext cx="2567747" cy="1027098"/>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zh-CN" sz="1700" kern="1200" dirty="0"/>
            <a:t>创造就业机会</a:t>
          </a:r>
          <a:endParaRPr lang="x-none" sz="1700" b="1" kern="1200" dirty="0"/>
        </a:p>
      </dsp:txBody>
      <dsp:txXfrm>
        <a:off x="3568575" y="3514843"/>
        <a:ext cx="1540649" cy="1027098"/>
      </dsp:txXfrm>
    </dsp:sp>
    <dsp:sp modelId="{314E170C-DCFB-419C-B6EE-4233E19B3FB5}">
      <dsp:nvSpPr>
        <dsp:cNvPr id="0" name=""/>
        <dsp:cNvSpPr/>
      </dsp:nvSpPr>
      <dsp:spPr>
        <a:xfrm>
          <a:off x="3055026" y="4685736"/>
          <a:ext cx="2567747" cy="1027098"/>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rtl="0">
            <a:lnSpc>
              <a:spcPct val="90000"/>
            </a:lnSpc>
            <a:spcBef>
              <a:spcPct val="0"/>
            </a:spcBef>
            <a:spcAft>
              <a:spcPct val="35000"/>
            </a:spcAft>
            <a:buNone/>
          </a:pPr>
          <a:r>
            <a:rPr lang="zh-CN" sz="1700" kern="1200" dirty="0"/>
            <a:t>解决为哈萨克斯坦国内市场提供医用手套的问题</a:t>
          </a:r>
          <a:endParaRPr lang="x-none" sz="1700" kern="1200" dirty="0"/>
        </a:p>
      </dsp:txBody>
      <dsp:txXfrm>
        <a:off x="3568575" y="4685736"/>
        <a:ext cx="1540649" cy="102709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C3AFA-8B86-4293-B902-9021326BE6DA}"/>
              </a:ext>
            </a:extLst>
          </p:cNvPr>
          <p:cNvSpPr>
            <a:spLocks noGrp="1"/>
          </p:cNvSpPr>
          <p:nvPr>
            <p:ph type="ctrTitle"/>
          </p:nvPr>
        </p:nvSpPr>
        <p:spPr>
          <a:xfrm>
            <a:off x="1524000" y="1122363"/>
            <a:ext cx="9144000" cy="2387600"/>
          </a:xfrm>
        </p:spPr>
        <p:txBody>
          <a:bodyPr anchor="b"/>
          <a:lstStyle>
            <a:lvl1pPr algn="ctr">
              <a:defRPr sz="6000" b="1"/>
            </a:lvl1pPr>
          </a:lstStyle>
          <a:p>
            <a:r>
              <a:rPr lang="ru-RU" dirty="0"/>
              <a:t>Образец заголовка</a:t>
            </a:r>
          </a:p>
        </p:txBody>
      </p:sp>
      <p:sp>
        <p:nvSpPr>
          <p:cNvPr id="3" name="Подзаголовок 2">
            <a:extLst>
              <a:ext uri="{FF2B5EF4-FFF2-40B4-BE49-F238E27FC236}">
                <a16:creationId xmlns:a16="http://schemas.microsoft.com/office/drawing/2014/main" id="{46C4383A-71FB-4918-AAD8-8C2DB747D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71A8163-8720-4BB4-BF1C-E4094FFB62C1}"/>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5" name="Нижний колонтитул 4">
            <a:extLst>
              <a:ext uri="{FF2B5EF4-FFF2-40B4-BE49-F238E27FC236}">
                <a16:creationId xmlns:a16="http://schemas.microsoft.com/office/drawing/2014/main" id="{5D9B074B-F4A6-4B01-9774-6E7CB822343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ABF54E4-0E75-4D82-AC2E-C029F661344B}"/>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43879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30A772-F936-4A06-8F25-474334A9F3E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F017A4C-35A7-4E9B-A6D4-F84E1810A7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F70B6F8-7585-47D6-A0AE-AA4D8A4710E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CC19E8B-3206-4DDD-B292-617841A615E0}"/>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6" name="Нижний колонтитул 5">
            <a:extLst>
              <a:ext uri="{FF2B5EF4-FFF2-40B4-BE49-F238E27FC236}">
                <a16:creationId xmlns:a16="http://schemas.microsoft.com/office/drawing/2014/main" id="{9926FDD4-78D2-459E-A8C4-ED0BEF9EFD3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2599A41-4DCD-4AD1-A58D-6F4DEBD7DFDA}"/>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155578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9A023C-3718-4D92-9AF3-0C13EDC35AD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5691B40-21F7-4CDF-8D77-78395A419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5472072-9261-4DD4-B006-3FA4DDAFB48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4CB5001-4BDD-47F0-8C08-E7F8539C5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88D7B85-098B-47AA-AE26-961B328EE1E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5995E15-1A87-43F0-9983-D156DB3AE3D4}"/>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8" name="Нижний колонтитул 7">
            <a:extLst>
              <a:ext uri="{FF2B5EF4-FFF2-40B4-BE49-F238E27FC236}">
                <a16:creationId xmlns:a16="http://schemas.microsoft.com/office/drawing/2014/main" id="{9B7BFA66-E95E-4B3D-A368-5C8A5AEE86E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85B3603-98D2-47C5-9FA9-5A016E35269B}"/>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279254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0DAC91-0EC4-45B7-B41F-0A3CB78533E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01D47AB-3BD7-424A-A796-BB161CF57449}"/>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4" name="Нижний колонтитул 3">
            <a:extLst>
              <a:ext uri="{FF2B5EF4-FFF2-40B4-BE49-F238E27FC236}">
                <a16:creationId xmlns:a16="http://schemas.microsoft.com/office/drawing/2014/main" id="{94D49663-BD51-4BB2-8E02-1DE4689BBE8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BBBE390-0444-49BE-804C-F8F7BDCB59A9}"/>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1436729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6C29B13-3E5C-46F0-A823-F33D540F3E16}"/>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3" name="Нижний колонтитул 2">
            <a:extLst>
              <a:ext uri="{FF2B5EF4-FFF2-40B4-BE49-F238E27FC236}">
                <a16:creationId xmlns:a16="http://schemas.microsoft.com/office/drawing/2014/main" id="{2770CC80-50D2-4524-8F9A-5648C933446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48D228C-244E-41C2-9475-A3F7620E4D7E}"/>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963034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9BFFF-7D4B-46A7-AA40-C6E376C0CC1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096F27A-7FC7-40C8-BD87-50F549F5D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9E14689-0759-4941-B4AE-6FC39ECFF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C875869-43D1-4EA2-A0AB-2E5E194A4240}"/>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6" name="Нижний колонтитул 5">
            <a:extLst>
              <a:ext uri="{FF2B5EF4-FFF2-40B4-BE49-F238E27FC236}">
                <a16:creationId xmlns:a16="http://schemas.microsoft.com/office/drawing/2014/main" id="{3FE07204-E155-4664-A93C-2CFD4C7172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63BA261-09B2-4B55-BAD1-FBB8B35D71D2}"/>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1644539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ACDD31-F738-4BBC-8197-60F2B6F85B3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42B7746-6DE4-4A58-BDA0-BD2B3AC1C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437B5AC-39D7-4EEF-80FB-F10FC0533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AA86078-E0BB-4EAF-BE97-AFE34FB78F9A}"/>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6" name="Нижний колонтитул 5">
            <a:extLst>
              <a:ext uri="{FF2B5EF4-FFF2-40B4-BE49-F238E27FC236}">
                <a16:creationId xmlns:a16="http://schemas.microsoft.com/office/drawing/2014/main" id="{5EC9C38B-3ED7-4C08-8B53-64AABBFFC9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E460EB6-84B5-4D9D-9421-77AA717CF8BF}"/>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66368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1CA08B-21C5-48B3-BBD4-516F8976928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1DC6044-086D-4123-9A52-7023A8CAA8D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1F93CA-E619-4D30-84C4-F0EE705C3161}"/>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5" name="Нижний колонтитул 4">
            <a:extLst>
              <a:ext uri="{FF2B5EF4-FFF2-40B4-BE49-F238E27FC236}">
                <a16:creationId xmlns:a16="http://schemas.microsoft.com/office/drawing/2014/main" id="{BF3E8E11-418A-45BD-BE48-9A018E597E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C7D2DA-5EFC-422F-93C7-B6A5C1FCDA20}"/>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268217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87425A3-DB50-4B33-ACEE-6BCFD722B79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CDA87A4-01C8-4083-8921-F46C3CBB959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22CEBC-8441-45EE-84F1-77262CBE18CB}"/>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5" name="Нижний колонтитул 4">
            <a:extLst>
              <a:ext uri="{FF2B5EF4-FFF2-40B4-BE49-F238E27FC236}">
                <a16:creationId xmlns:a16="http://schemas.microsoft.com/office/drawing/2014/main" id="{11EB80D2-964F-4ED7-B22B-00C198AF77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FDA51E-F499-4E15-A6C9-3D4C7ACF376C}"/>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337232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C3AFA-8B86-4293-B902-9021326BE6DA}"/>
              </a:ext>
            </a:extLst>
          </p:cNvPr>
          <p:cNvSpPr>
            <a:spLocks noGrp="1"/>
          </p:cNvSpPr>
          <p:nvPr>
            <p:ph type="ctrTitle"/>
          </p:nvPr>
        </p:nvSpPr>
        <p:spPr>
          <a:xfrm>
            <a:off x="4431000" y="774000"/>
            <a:ext cx="7515000" cy="2387600"/>
          </a:xfrm>
        </p:spPr>
        <p:txBody>
          <a:bodyPr anchor="b"/>
          <a:lstStyle>
            <a:lvl1pPr algn="ctr">
              <a:defRPr sz="6000" b="1"/>
            </a:lvl1pPr>
          </a:lstStyle>
          <a:p>
            <a:r>
              <a:rPr lang="ru-RU" dirty="0"/>
              <a:t>Образец заголовка</a:t>
            </a:r>
          </a:p>
        </p:txBody>
      </p:sp>
      <p:sp>
        <p:nvSpPr>
          <p:cNvPr id="3" name="Подзаголовок 2">
            <a:extLst>
              <a:ext uri="{FF2B5EF4-FFF2-40B4-BE49-F238E27FC236}">
                <a16:creationId xmlns:a16="http://schemas.microsoft.com/office/drawing/2014/main" id="{46C4383A-71FB-4918-AAD8-8C2DB747D905}"/>
              </a:ext>
            </a:extLst>
          </p:cNvPr>
          <p:cNvSpPr>
            <a:spLocks noGrp="1"/>
          </p:cNvSpPr>
          <p:nvPr>
            <p:ph type="subTitle" idx="1"/>
          </p:nvPr>
        </p:nvSpPr>
        <p:spPr>
          <a:xfrm>
            <a:off x="4431000" y="3253675"/>
            <a:ext cx="7515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7" name="Прямоугольник 6">
            <a:extLst>
              <a:ext uri="{FF2B5EF4-FFF2-40B4-BE49-F238E27FC236}">
                <a16:creationId xmlns:a16="http://schemas.microsoft.com/office/drawing/2014/main" id="{7161DC3A-B5EC-4569-A878-59E0E341E8D4}"/>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F84E6EDC-8F7C-401B-A727-8F55A5763A7B}"/>
              </a:ext>
            </a:extLst>
          </p:cNvPr>
          <p:cNvSpPr/>
          <p:nvPr userDrawn="1"/>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a16="http://schemas.microsoft.com/office/drawing/2014/main" id="{D897D550-7C44-4D29-A125-A534610B3308}"/>
              </a:ext>
            </a:extLst>
          </p:cNvPr>
          <p:cNvGrpSpPr/>
          <p:nvPr userDrawn="1"/>
        </p:nvGrpSpPr>
        <p:grpSpPr>
          <a:xfrm>
            <a:off x="9347250" y="37980"/>
            <a:ext cx="2844750" cy="286020"/>
            <a:chOff x="9347250" y="37980"/>
            <a:chExt cx="2844750" cy="286020"/>
          </a:xfrm>
        </p:grpSpPr>
        <p:sp>
          <p:nvSpPr>
            <p:cNvPr id="10" name="Прямоугольник 9">
              <a:extLst>
                <a:ext uri="{FF2B5EF4-FFF2-40B4-BE49-F238E27FC236}">
                  <a16:creationId xmlns:a16="http://schemas.microsoft.com/office/drawing/2014/main" id="{B4370B82-17EE-4AB1-B4F1-D75CFA4BEB82}"/>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129D3A90-247A-4CD1-9840-86AF448F7477}"/>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id="{7D6CBDAA-8C3E-408C-B9CD-B7012953E0CC}"/>
              </a:ext>
            </a:extLst>
          </p:cNvPr>
          <p:cNvGrpSpPr/>
          <p:nvPr userDrawn="1"/>
        </p:nvGrpSpPr>
        <p:grpSpPr>
          <a:xfrm>
            <a:off x="-35250" y="6583500"/>
            <a:ext cx="2844750" cy="274500"/>
            <a:chOff x="-35250" y="6583500"/>
            <a:chExt cx="2844750" cy="274500"/>
          </a:xfrm>
        </p:grpSpPr>
        <p:sp>
          <p:nvSpPr>
            <p:cNvPr id="13" name="Прямоугольник 12">
              <a:extLst>
                <a:ext uri="{FF2B5EF4-FFF2-40B4-BE49-F238E27FC236}">
                  <a16:creationId xmlns:a16="http://schemas.microsoft.com/office/drawing/2014/main" id="{0FAEDE28-86E6-4595-BBEE-95FF191E91D6}"/>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id="{E3901798-1904-46FF-A8F6-2582959F592D}"/>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69290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AB09B1CA-EBC3-45ED-866C-A928D25B7DCC}"/>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E8176F4C-DDB5-47C0-9A2D-BC6D072E2A86}"/>
              </a:ext>
            </a:extLst>
          </p:cNvPr>
          <p:cNvSpPr/>
          <p:nvPr userDrawn="1"/>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a:extLst>
              <a:ext uri="{FF2B5EF4-FFF2-40B4-BE49-F238E27FC236}">
                <a16:creationId xmlns:a16="http://schemas.microsoft.com/office/drawing/2014/main" id="{95C691DB-68BF-4C8D-A575-7EBB0EE0C76A}"/>
              </a:ext>
            </a:extLst>
          </p:cNvPr>
          <p:cNvGrpSpPr/>
          <p:nvPr userDrawn="1"/>
        </p:nvGrpSpPr>
        <p:grpSpPr>
          <a:xfrm>
            <a:off x="9347250" y="37980"/>
            <a:ext cx="2844750" cy="286020"/>
            <a:chOff x="9347250" y="37980"/>
            <a:chExt cx="2844750" cy="286020"/>
          </a:xfrm>
        </p:grpSpPr>
        <p:sp>
          <p:nvSpPr>
            <p:cNvPr id="10" name="Прямоугольник 9">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6">
            <a:extLst>
              <a:ext uri="{FF2B5EF4-FFF2-40B4-BE49-F238E27FC236}">
                <a16:creationId xmlns:a16="http://schemas.microsoft.com/office/drawing/2014/main" id="{7822E466-855B-4442-A397-FDD24D99F19E}"/>
              </a:ext>
            </a:extLst>
          </p:cNvPr>
          <p:cNvGrpSpPr/>
          <p:nvPr userDrawn="1"/>
        </p:nvGrpSpPr>
        <p:grpSpPr>
          <a:xfrm>
            <a:off x="-35250" y="6583500"/>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Заголовок 1">
            <a:extLst>
              <a:ext uri="{FF2B5EF4-FFF2-40B4-BE49-F238E27FC236}">
                <a16:creationId xmlns:a16="http://schemas.microsoft.com/office/drawing/2014/main" id="{2AF3CEDE-46AE-4D4F-93A9-CDDF28AD57AC}"/>
              </a:ext>
            </a:extLst>
          </p:cNvPr>
          <p:cNvSpPr>
            <a:spLocks noGrp="1"/>
          </p:cNvSpPr>
          <p:nvPr>
            <p:ph type="title"/>
          </p:nvPr>
        </p:nvSpPr>
        <p:spPr>
          <a:xfrm>
            <a:off x="838200" y="365125"/>
            <a:ext cx="10515600" cy="1325563"/>
          </a:xfrm>
        </p:spPr>
        <p:txBody>
          <a:bodyPr/>
          <a:lstStyle>
            <a:lvl1pPr>
              <a:defRPr b="1"/>
            </a:lvl1pPr>
          </a:lstStyle>
          <a:p>
            <a:r>
              <a:rPr lang="ru-RU" dirty="0"/>
              <a:t>Образец заголовка</a:t>
            </a:r>
          </a:p>
        </p:txBody>
      </p:sp>
      <p:sp>
        <p:nvSpPr>
          <p:cNvPr id="21" name="Объект 2">
            <a:extLst>
              <a:ext uri="{FF2B5EF4-FFF2-40B4-BE49-F238E27FC236}">
                <a16:creationId xmlns:a16="http://schemas.microsoft.com/office/drawing/2014/main" id="{24E023CD-DED5-4691-A1DC-108A375C475C}"/>
              </a:ext>
            </a:extLst>
          </p:cNvPr>
          <p:cNvSpPr>
            <a:spLocks noGrp="1"/>
          </p:cNvSpPr>
          <p:nvPr>
            <p:ph idx="1"/>
          </p:nvPr>
        </p:nvSpPr>
        <p:spPr>
          <a:xfrm>
            <a:off x="838200" y="1825625"/>
            <a:ext cx="10515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7691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AB09B1CA-EBC3-45ED-866C-A928D25B7DCC}"/>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E8176F4C-DDB5-47C0-9A2D-BC6D072E2A86}"/>
              </a:ext>
            </a:extLst>
          </p:cNvPr>
          <p:cNvSpPr/>
          <p:nvPr userDrawn="1"/>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a:extLst>
              <a:ext uri="{FF2B5EF4-FFF2-40B4-BE49-F238E27FC236}">
                <a16:creationId xmlns:a16="http://schemas.microsoft.com/office/drawing/2014/main" id="{95C691DB-68BF-4C8D-A575-7EBB0EE0C76A}"/>
              </a:ext>
            </a:extLst>
          </p:cNvPr>
          <p:cNvGrpSpPr/>
          <p:nvPr userDrawn="1"/>
        </p:nvGrpSpPr>
        <p:grpSpPr>
          <a:xfrm>
            <a:off x="4161000" y="150"/>
            <a:ext cx="2844750" cy="286020"/>
            <a:chOff x="9347250" y="37980"/>
            <a:chExt cx="2844750" cy="286020"/>
          </a:xfrm>
        </p:grpSpPr>
        <p:sp>
          <p:nvSpPr>
            <p:cNvPr id="10" name="Прямоугольник 9">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6">
            <a:extLst>
              <a:ext uri="{FF2B5EF4-FFF2-40B4-BE49-F238E27FC236}">
                <a16:creationId xmlns:a16="http://schemas.microsoft.com/office/drawing/2014/main" id="{7822E466-855B-4442-A397-FDD24D99F19E}"/>
              </a:ext>
            </a:extLst>
          </p:cNvPr>
          <p:cNvGrpSpPr/>
          <p:nvPr userDrawn="1"/>
        </p:nvGrpSpPr>
        <p:grpSpPr>
          <a:xfrm>
            <a:off x="-35250" y="6583500"/>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Рисунок 2">
            <a:extLst>
              <a:ext uri="{FF2B5EF4-FFF2-40B4-BE49-F238E27FC236}">
                <a16:creationId xmlns:a16="http://schemas.microsoft.com/office/drawing/2014/main" id="{EA81D2C4-237B-4375-A124-443EEE9EFDAA}"/>
              </a:ext>
            </a:extLst>
          </p:cNvPr>
          <p:cNvSpPr>
            <a:spLocks noGrp="1"/>
          </p:cNvSpPr>
          <p:nvPr>
            <p:ph type="pic" sz="quarter" idx="10"/>
          </p:nvPr>
        </p:nvSpPr>
        <p:spPr>
          <a:xfrm>
            <a:off x="7005638" y="0"/>
            <a:ext cx="5186362" cy="6846330"/>
          </a:xfrm>
        </p:spPr>
        <p:txBody>
          <a:bodyPr/>
          <a:lstStyle/>
          <a:p>
            <a:endParaRPr lang="ru-RU"/>
          </a:p>
        </p:txBody>
      </p:sp>
      <p:sp>
        <p:nvSpPr>
          <p:cNvPr id="19" name="Заголовок 16">
            <a:extLst>
              <a:ext uri="{FF2B5EF4-FFF2-40B4-BE49-F238E27FC236}">
                <a16:creationId xmlns:a16="http://schemas.microsoft.com/office/drawing/2014/main" id="{C1DC7014-C657-46AE-BDA0-0F251088163E}"/>
              </a:ext>
            </a:extLst>
          </p:cNvPr>
          <p:cNvSpPr>
            <a:spLocks noGrp="1"/>
          </p:cNvSpPr>
          <p:nvPr>
            <p:ph type="title"/>
          </p:nvPr>
        </p:nvSpPr>
        <p:spPr>
          <a:xfrm>
            <a:off x="664987" y="485501"/>
            <a:ext cx="5257800" cy="1325563"/>
          </a:xfrm>
        </p:spPr>
        <p:txBody>
          <a:bodyPr/>
          <a:lstStyle>
            <a:lvl1pPr>
              <a:defRPr b="1"/>
            </a:lvl1pPr>
          </a:lstStyle>
          <a:p>
            <a:r>
              <a:rPr lang="ru-RU" dirty="0"/>
              <a:t>Образец заголовка</a:t>
            </a:r>
          </a:p>
        </p:txBody>
      </p:sp>
      <p:sp>
        <p:nvSpPr>
          <p:cNvPr id="20" name="Текст 18">
            <a:extLst>
              <a:ext uri="{FF2B5EF4-FFF2-40B4-BE49-F238E27FC236}">
                <a16:creationId xmlns:a16="http://schemas.microsoft.com/office/drawing/2014/main" id="{4889B129-E379-4BE5-B414-02CE978C23BA}"/>
              </a:ext>
            </a:extLst>
          </p:cNvPr>
          <p:cNvSpPr>
            <a:spLocks noGrp="1"/>
          </p:cNvSpPr>
          <p:nvPr>
            <p:ph type="body" sz="quarter" idx="11"/>
          </p:nvPr>
        </p:nvSpPr>
        <p:spPr>
          <a:xfrm>
            <a:off x="664987" y="2153964"/>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3132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AB09B1CA-EBC3-45ED-866C-A928D25B7DCC}"/>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E8176F4C-DDB5-47C0-9A2D-BC6D072E2A86}"/>
              </a:ext>
            </a:extLst>
          </p:cNvPr>
          <p:cNvSpPr/>
          <p:nvPr userDrawn="1"/>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a:extLst>
              <a:ext uri="{FF2B5EF4-FFF2-40B4-BE49-F238E27FC236}">
                <a16:creationId xmlns:a16="http://schemas.microsoft.com/office/drawing/2014/main" id="{95C691DB-68BF-4C8D-A575-7EBB0EE0C76A}"/>
              </a:ext>
            </a:extLst>
          </p:cNvPr>
          <p:cNvGrpSpPr/>
          <p:nvPr userDrawn="1"/>
        </p:nvGrpSpPr>
        <p:grpSpPr>
          <a:xfrm>
            <a:off x="4161000" y="150"/>
            <a:ext cx="2844750" cy="286020"/>
            <a:chOff x="9347250" y="37980"/>
            <a:chExt cx="2844750" cy="286020"/>
          </a:xfrm>
        </p:grpSpPr>
        <p:sp>
          <p:nvSpPr>
            <p:cNvPr id="10" name="Прямоугольник 9">
              <a:extLst>
                <a:ext uri="{FF2B5EF4-FFF2-40B4-BE49-F238E27FC236}">
                  <a16:creationId xmlns:a16="http://schemas.microsoft.com/office/drawing/2014/main" id="{E9C69038-A7C2-46DA-995C-B089B30ADF2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Блок-схема: объединение 11">
              <a:extLst>
                <a:ext uri="{FF2B5EF4-FFF2-40B4-BE49-F238E27FC236}">
                  <a16:creationId xmlns:a16="http://schemas.microsoft.com/office/drawing/2014/main" id="{F3850B92-9E22-42B8-A39E-5BA489B0EB6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6">
            <a:extLst>
              <a:ext uri="{FF2B5EF4-FFF2-40B4-BE49-F238E27FC236}">
                <a16:creationId xmlns:a16="http://schemas.microsoft.com/office/drawing/2014/main" id="{7822E466-855B-4442-A397-FDD24D99F19E}"/>
              </a:ext>
            </a:extLst>
          </p:cNvPr>
          <p:cNvGrpSpPr/>
          <p:nvPr userDrawn="1"/>
        </p:nvGrpSpPr>
        <p:grpSpPr>
          <a:xfrm>
            <a:off x="-35250" y="6583500"/>
            <a:ext cx="2844750" cy="274500"/>
            <a:chOff x="-35250" y="6583500"/>
            <a:chExt cx="2844750" cy="274500"/>
          </a:xfrm>
        </p:grpSpPr>
        <p:sp>
          <p:nvSpPr>
            <p:cNvPr id="15" name="Прямоугольник 14">
              <a:extLst>
                <a:ext uri="{FF2B5EF4-FFF2-40B4-BE49-F238E27FC236}">
                  <a16:creationId xmlns:a16="http://schemas.microsoft.com/office/drawing/2014/main" id="{6658A08D-6070-41C7-B9C3-9579B8979EA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Блок-схема: объединение 15">
              <a:extLst>
                <a:ext uri="{FF2B5EF4-FFF2-40B4-BE49-F238E27FC236}">
                  <a16:creationId xmlns:a16="http://schemas.microsoft.com/office/drawing/2014/main" id="{F321DC82-A1D0-4D3B-B1CC-E6EF61B43CDB}"/>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Рисунок 2">
            <a:extLst>
              <a:ext uri="{FF2B5EF4-FFF2-40B4-BE49-F238E27FC236}">
                <a16:creationId xmlns:a16="http://schemas.microsoft.com/office/drawing/2014/main" id="{EA81D2C4-237B-4375-A124-443EEE9EFDAA}"/>
              </a:ext>
            </a:extLst>
          </p:cNvPr>
          <p:cNvSpPr>
            <a:spLocks noGrp="1"/>
          </p:cNvSpPr>
          <p:nvPr>
            <p:ph type="pic" sz="quarter" idx="10"/>
          </p:nvPr>
        </p:nvSpPr>
        <p:spPr>
          <a:xfrm>
            <a:off x="7005638" y="9000"/>
            <a:ext cx="5186362" cy="3330000"/>
          </a:xfrm>
        </p:spPr>
        <p:txBody>
          <a:bodyPr/>
          <a:lstStyle/>
          <a:p>
            <a:endParaRPr lang="ru-RU"/>
          </a:p>
        </p:txBody>
      </p:sp>
      <p:sp>
        <p:nvSpPr>
          <p:cNvPr id="19" name="Заголовок 16">
            <a:extLst>
              <a:ext uri="{FF2B5EF4-FFF2-40B4-BE49-F238E27FC236}">
                <a16:creationId xmlns:a16="http://schemas.microsoft.com/office/drawing/2014/main" id="{C1DC7014-C657-46AE-BDA0-0F251088163E}"/>
              </a:ext>
            </a:extLst>
          </p:cNvPr>
          <p:cNvSpPr>
            <a:spLocks noGrp="1"/>
          </p:cNvSpPr>
          <p:nvPr>
            <p:ph type="title"/>
          </p:nvPr>
        </p:nvSpPr>
        <p:spPr>
          <a:xfrm>
            <a:off x="664987" y="485501"/>
            <a:ext cx="5257800" cy="1325563"/>
          </a:xfrm>
        </p:spPr>
        <p:txBody>
          <a:bodyPr/>
          <a:lstStyle>
            <a:lvl1pPr>
              <a:defRPr b="1"/>
            </a:lvl1pPr>
          </a:lstStyle>
          <a:p>
            <a:r>
              <a:rPr lang="ru-RU" dirty="0"/>
              <a:t>Образец заголовка</a:t>
            </a:r>
          </a:p>
        </p:txBody>
      </p:sp>
      <p:sp>
        <p:nvSpPr>
          <p:cNvPr id="20" name="Текст 18">
            <a:extLst>
              <a:ext uri="{FF2B5EF4-FFF2-40B4-BE49-F238E27FC236}">
                <a16:creationId xmlns:a16="http://schemas.microsoft.com/office/drawing/2014/main" id="{4889B129-E379-4BE5-B414-02CE978C23BA}"/>
              </a:ext>
            </a:extLst>
          </p:cNvPr>
          <p:cNvSpPr>
            <a:spLocks noGrp="1"/>
          </p:cNvSpPr>
          <p:nvPr>
            <p:ph type="body" sz="quarter" idx="11"/>
          </p:nvPr>
        </p:nvSpPr>
        <p:spPr>
          <a:xfrm>
            <a:off x="664987" y="2153964"/>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4" name="Рисунок 2">
            <a:extLst>
              <a:ext uri="{FF2B5EF4-FFF2-40B4-BE49-F238E27FC236}">
                <a16:creationId xmlns:a16="http://schemas.microsoft.com/office/drawing/2014/main" id="{9FB325DF-4766-47F9-9CBB-0CD6BE926111}"/>
              </a:ext>
            </a:extLst>
          </p:cNvPr>
          <p:cNvSpPr>
            <a:spLocks noGrp="1"/>
          </p:cNvSpPr>
          <p:nvPr>
            <p:ph type="pic" sz="quarter" idx="12"/>
          </p:nvPr>
        </p:nvSpPr>
        <p:spPr>
          <a:xfrm>
            <a:off x="6984638" y="3519000"/>
            <a:ext cx="5186362" cy="3330000"/>
          </a:xfrm>
        </p:spPr>
        <p:txBody>
          <a:bodyPr/>
          <a:lstStyle/>
          <a:p>
            <a:endParaRPr lang="ru-RU"/>
          </a:p>
        </p:txBody>
      </p:sp>
    </p:spTree>
    <p:extLst>
      <p:ext uri="{BB962C8B-B14F-4D97-AF65-F5344CB8AC3E}">
        <p14:creationId xmlns:p14="http://schemas.microsoft.com/office/powerpoint/2010/main" val="87148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EA81D2C4-237B-4375-A124-443EEE9EFDAA}"/>
              </a:ext>
            </a:extLst>
          </p:cNvPr>
          <p:cNvSpPr>
            <a:spLocks noGrp="1"/>
          </p:cNvSpPr>
          <p:nvPr>
            <p:ph type="pic" sz="quarter" idx="10"/>
          </p:nvPr>
        </p:nvSpPr>
        <p:spPr>
          <a:xfrm>
            <a:off x="662250" y="2980500"/>
            <a:ext cx="2086538" cy="2468749"/>
          </a:xfrm>
        </p:spPr>
        <p:txBody>
          <a:bodyPr/>
          <a:lstStyle/>
          <a:p>
            <a:endParaRPr lang="ru-RU"/>
          </a:p>
        </p:txBody>
      </p:sp>
      <p:sp>
        <p:nvSpPr>
          <p:cNvPr id="19" name="Заголовок 16">
            <a:extLst>
              <a:ext uri="{FF2B5EF4-FFF2-40B4-BE49-F238E27FC236}">
                <a16:creationId xmlns:a16="http://schemas.microsoft.com/office/drawing/2014/main" id="{C1DC7014-C657-46AE-BDA0-0F251088163E}"/>
              </a:ext>
            </a:extLst>
          </p:cNvPr>
          <p:cNvSpPr>
            <a:spLocks noGrp="1"/>
          </p:cNvSpPr>
          <p:nvPr>
            <p:ph type="title"/>
          </p:nvPr>
        </p:nvSpPr>
        <p:spPr>
          <a:xfrm>
            <a:off x="664986" y="234000"/>
            <a:ext cx="11236013" cy="1233499"/>
          </a:xfrm>
        </p:spPr>
        <p:txBody>
          <a:bodyPr/>
          <a:lstStyle>
            <a:lvl1pPr>
              <a:defRPr b="1"/>
            </a:lvl1pPr>
          </a:lstStyle>
          <a:p>
            <a:r>
              <a:rPr lang="ru-RU" dirty="0"/>
              <a:t>Образец заголовка</a:t>
            </a:r>
          </a:p>
        </p:txBody>
      </p:sp>
      <p:sp>
        <p:nvSpPr>
          <p:cNvPr id="20" name="Текст 18">
            <a:extLst>
              <a:ext uri="{FF2B5EF4-FFF2-40B4-BE49-F238E27FC236}">
                <a16:creationId xmlns:a16="http://schemas.microsoft.com/office/drawing/2014/main" id="{4889B129-E379-4BE5-B414-02CE978C23BA}"/>
              </a:ext>
            </a:extLst>
          </p:cNvPr>
          <p:cNvSpPr>
            <a:spLocks noGrp="1"/>
          </p:cNvSpPr>
          <p:nvPr>
            <p:ph type="body" sz="quarter" idx="11"/>
          </p:nvPr>
        </p:nvSpPr>
        <p:spPr>
          <a:xfrm>
            <a:off x="664987" y="1598653"/>
            <a:ext cx="11236012"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2">
            <a:extLst>
              <a:ext uri="{FF2B5EF4-FFF2-40B4-BE49-F238E27FC236}">
                <a16:creationId xmlns:a16="http://schemas.microsoft.com/office/drawing/2014/main" id="{9FB325DF-4766-47F9-9CBB-0CD6BE926111}"/>
              </a:ext>
            </a:extLst>
          </p:cNvPr>
          <p:cNvSpPr>
            <a:spLocks noGrp="1"/>
          </p:cNvSpPr>
          <p:nvPr>
            <p:ph type="pic" sz="quarter" idx="12"/>
          </p:nvPr>
        </p:nvSpPr>
        <p:spPr>
          <a:xfrm>
            <a:off x="3686737" y="2983650"/>
            <a:ext cx="2086539" cy="2466150"/>
          </a:xfrm>
        </p:spPr>
        <p:txBody>
          <a:bodyPr/>
          <a:lstStyle/>
          <a:p>
            <a:endParaRPr lang="ru-RU"/>
          </a:p>
        </p:txBody>
      </p:sp>
      <p:sp>
        <p:nvSpPr>
          <p:cNvPr id="18" name="Рисунок 2">
            <a:extLst>
              <a:ext uri="{FF2B5EF4-FFF2-40B4-BE49-F238E27FC236}">
                <a16:creationId xmlns:a16="http://schemas.microsoft.com/office/drawing/2014/main" id="{2E5AA54B-D26A-4FDD-8A32-11E46BA12CBF}"/>
              </a:ext>
            </a:extLst>
          </p:cNvPr>
          <p:cNvSpPr>
            <a:spLocks noGrp="1"/>
          </p:cNvSpPr>
          <p:nvPr>
            <p:ph type="pic" sz="quarter" idx="13"/>
          </p:nvPr>
        </p:nvSpPr>
        <p:spPr>
          <a:xfrm>
            <a:off x="6711224" y="2979000"/>
            <a:ext cx="2086539" cy="2466150"/>
          </a:xfrm>
        </p:spPr>
        <p:txBody>
          <a:bodyPr/>
          <a:lstStyle/>
          <a:p>
            <a:endParaRPr lang="ru-RU"/>
          </a:p>
        </p:txBody>
      </p:sp>
      <p:sp>
        <p:nvSpPr>
          <p:cNvPr id="21" name="Рисунок 2">
            <a:extLst>
              <a:ext uri="{FF2B5EF4-FFF2-40B4-BE49-F238E27FC236}">
                <a16:creationId xmlns:a16="http://schemas.microsoft.com/office/drawing/2014/main" id="{68C4A39F-8F8F-4CC0-88E8-7EDD8086DC23}"/>
              </a:ext>
            </a:extLst>
          </p:cNvPr>
          <p:cNvSpPr>
            <a:spLocks noGrp="1"/>
          </p:cNvSpPr>
          <p:nvPr>
            <p:ph type="pic" sz="quarter" idx="14"/>
          </p:nvPr>
        </p:nvSpPr>
        <p:spPr>
          <a:xfrm>
            <a:off x="9735711" y="2979000"/>
            <a:ext cx="2086539" cy="2466150"/>
          </a:xfrm>
        </p:spPr>
        <p:txBody>
          <a:bodyPr/>
          <a:lstStyle/>
          <a:p>
            <a:endParaRPr lang="ru-RU"/>
          </a:p>
        </p:txBody>
      </p:sp>
      <p:sp>
        <p:nvSpPr>
          <p:cNvPr id="22" name="Прямоугольник 21">
            <a:extLst>
              <a:ext uri="{FF2B5EF4-FFF2-40B4-BE49-F238E27FC236}">
                <a16:creationId xmlns:a16="http://schemas.microsoft.com/office/drawing/2014/main" id="{DFE45483-3B73-4DC3-A78E-F49C4277EF3E}"/>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B44A4B93-1154-4427-B0B0-93F9D2048A2B}"/>
              </a:ext>
            </a:extLst>
          </p:cNvPr>
          <p:cNvSpPr/>
          <p:nvPr userDrawn="1"/>
        </p:nvSpPr>
        <p:spPr>
          <a:xfrm>
            <a:off x="-3375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Группа 23">
            <a:extLst>
              <a:ext uri="{FF2B5EF4-FFF2-40B4-BE49-F238E27FC236}">
                <a16:creationId xmlns:a16="http://schemas.microsoft.com/office/drawing/2014/main" id="{F7250F2F-6A76-4381-A16F-6B918D1A847E}"/>
              </a:ext>
            </a:extLst>
          </p:cNvPr>
          <p:cNvGrpSpPr/>
          <p:nvPr userDrawn="1"/>
        </p:nvGrpSpPr>
        <p:grpSpPr>
          <a:xfrm>
            <a:off x="9347250" y="37980"/>
            <a:ext cx="2844750" cy="286020"/>
            <a:chOff x="9347250" y="37980"/>
            <a:chExt cx="2844750" cy="286020"/>
          </a:xfrm>
        </p:grpSpPr>
        <p:sp>
          <p:nvSpPr>
            <p:cNvPr id="25" name="Прямоугольник 24">
              <a:extLst>
                <a:ext uri="{FF2B5EF4-FFF2-40B4-BE49-F238E27FC236}">
                  <a16:creationId xmlns:a16="http://schemas.microsoft.com/office/drawing/2014/main" id="{C0F37CB5-26B5-4698-BC4B-E07005B713BE}"/>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Блок-схема: объединение 25">
              <a:extLst>
                <a:ext uri="{FF2B5EF4-FFF2-40B4-BE49-F238E27FC236}">
                  <a16:creationId xmlns:a16="http://schemas.microsoft.com/office/drawing/2014/main" id="{42E112E2-B4E8-40B3-BED9-D47D5A5CD455}"/>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7" name="Группа 26">
            <a:extLst>
              <a:ext uri="{FF2B5EF4-FFF2-40B4-BE49-F238E27FC236}">
                <a16:creationId xmlns:a16="http://schemas.microsoft.com/office/drawing/2014/main" id="{409C83AA-7C31-4F01-99A3-B9D941353FE4}"/>
              </a:ext>
            </a:extLst>
          </p:cNvPr>
          <p:cNvGrpSpPr/>
          <p:nvPr userDrawn="1"/>
        </p:nvGrpSpPr>
        <p:grpSpPr>
          <a:xfrm>
            <a:off x="-69000" y="6583500"/>
            <a:ext cx="2844750" cy="274500"/>
            <a:chOff x="-35250" y="6583500"/>
            <a:chExt cx="2844750" cy="274500"/>
          </a:xfrm>
        </p:grpSpPr>
        <p:sp>
          <p:nvSpPr>
            <p:cNvPr id="28" name="Прямоугольник 27">
              <a:extLst>
                <a:ext uri="{FF2B5EF4-FFF2-40B4-BE49-F238E27FC236}">
                  <a16:creationId xmlns:a16="http://schemas.microsoft.com/office/drawing/2014/main" id="{31F3CD7D-983F-4060-8337-A23954D6CDF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Блок-схема: объединение 28">
              <a:extLst>
                <a:ext uri="{FF2B5EF4-FFF2-40B4-BE49-F238E27FC236}">
                  <a16:creationId xmlns:a16="http://schemas.microsoft.com/office/drawing/2014/main" id="{AF2D8482-AB5B-4496-9ED4-C69853A1DFEF}"/>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Текст 18">
            <a:extLst>
              <a:ext uri="{FF2B5EF4-FFF2-40B4-BE49-F238E27FC236}">
                <a16:creationId xmlns:a16="http://schemas.microsoft.com/office/drawing/2014/main" id="{E72E958C-C475-41B5-937E-46FEA0275727}"/>
              </a:ext>
            </a:extLst>
          </p:cNvPr>
          <p:cNvSpPr>
            <a:spLocks noGrp="1"/>
          </p:cNvSpPr>
          <p:nvPr>
            <p:ph type="body" sz="quarter" idx="15"/>
          </p:nvPr>
        </p:nvSpPr>
        <p:spPr>
          <a:xfrm>
            <a:off x="662250" y="558639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2" name="Текст 18">
            <a:extLst>
              <a:ext uri="{FF2B5EF4-FFF2-40B4-BE49-F238E27FC236}">
                <a16:creationId xmlns:a16="http://schemas.microsoft.com/office/drawing/2014/main" id="{D1C827B0-45A2-484F-BB66-00CB8DD24433}"/>
              </a:ext>
            </a:extLst>
          </p:cNvPr>
          <p:cNvSpPr>
            <a:spLocks noGrp="1"/>
          </p:cNvSpPr>
          <p:nvPr>
            <p:ph type="body" sz="quarter" idx="16"/>
          </p:nvPr>
        </p:nvSpPr>
        <p:spPr>
          <a:xfrm>
            <a:off x="3686737" y="559764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3" name="Текст 18">
            <a:extLst>
              <a:ext uri="{FF2B5EF4-FFF2-40B4-BE49-F238E27FC236}">
                <a16:creationId xmlns:a16="http://schemas.microsoft.com/office/drawing/2014/main" id="{026CA1D3-D999-4A98-8BD2-1061975B6CB0}"/>
              </a:ext>
            </a:extLst>
          </p:cNvPr>
          <p:cNvSpPr>
            <a:spLocks noGrp="1"/>
          </p:cNvSpPr>
          <p:nvPr>
            <p:ph type="body" sz="quarter" idx="17"/>
          </p:nvPr>
        </p:nvSpPr>
        <p:spPr>
          <a:xfrm>
            <a:off x="6711225" y="559764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4" name="Текст 18">
            <a:extLst>
              <a:ext uri="{FF2B5EF4-FFF2-40B4-BE49-F238E27FC236}">
                <a16:creationId xmlns:a16="http://schemas.microsoft.com/office/drawing/2014/main" id="{BF3A0BD0-8227-4841-92AB-1553AE2A2F47}"/>
              </a:ext>
            </a:extLst>
          </p:cNvPr>
          <p:cNvSpPr>
            <a:spLocks noGrp="1"/>
          </p:cNvSpPr>
          <p:nvPr>
            <p:ph type="body" sz="quarter" idx="18"/>
          </p:nvPr>
        </p:nvSpPr>
        <p:spPr>
          <a:xfrm>
            <a:off x="9735711" y="5597640"/>
            <a:ext cx="2086538" cy="94761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5372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02C8BD39-1AD3-49EC-AD88-8991F8046859}"/>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AE9FB482-CF5D-48DE-B265-E9EAA917DC52}"/>
              </a:ext>
            </a:extLst>
          </p:cNvPr>
          <p:cNvSpPr/>
          <p:nvPr userDrawn="1"/>
        </p:nvSpPr>
        <p:spPr>
          <a:xfrm>
            <a:off x="12450" y="6772425"/>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исунок 2">
            <a:extLst>
              <a:ext uri="{FF2B5EF4-FFF2-40B4-BE49-F238E27FC236}">
                <a16:creationId xmlns:a16="http://schemas.microsoft.com/office/drawing/2014/main" id="{BC8214BF-AB9F-4AF4-A384-AF76185EC8FB}"/>
              </a:ext>
            </a:extLst>
          </p:cNvPr>
          <p:cNvSpPr>
            <a:spLocks noGrp="1"/>
          </p:cNvSpPr>
          <p:nvPr>
            <p:ph type="pic" sz="quarter" idx="10"/>
          </p:nvPr>
        </p:nvSpPr>
        <p:spPr>
          <a:xfrm>
            <a:off x="20850" y="-575"/>
            <a:ext cx="5186362" cy="6858575"/>
          </a:xfrm>
        </p:spPr>
        <p:txBody>
          <a:bodyPr/>
          <a:lstStyle/>
          <a:p>
            <a:endParaRPr lang="ru-RU"/>
          </a:p>
        </p:txBody>
      </p:sp>
      <p:grpSp>
        <p:nvGrpSpPr>
          <p:cNvPr id="12" name="Группа 11">
            <a:extLst>
              <a:ext uri="{FF2B5EF4-FFF2-40B4-BE49-F238E27FC236}">
                <a16:creationId xmlns:a16="http://schemas.microsoft.com/office/drawing/2014/main" id="{C5AA7176-3A2C-49F1-9C4E-FE527AD17C8A}"/>
              </a:ext>
            </a:extLst>
          </p:cNvPr>
          <p:cNvGrpSpPr/>
          <p:nvPr userDrawn="1"/>
        </p:nvGrpSpPr>
        <p:grpSpPr>
          <a:xfrm>
            <a:off x="5207212" y="36075"/>
            <a:ext cx="2844750" cy="274500"/>
            <a:chOff x="5228062" y="49500"/>
            <a:chExt cx="2844750" cy="274500"/>
          </a:xfrm>
        </p:grpSpPr>
        <p:sp>
          <p:nvSpPr>
            <p:cNvPr id="10" name="Прямоугольник 9">
              <a:extLst>
                <a:ext uri="{FF2B5EF4-FFF2-40B4-BE49-F238E27FC236}">
                  <a16:creationId xmlns:a16="http://schemas.microsoft.com/office/drawing/2014/main" id="{6DD6CEFC-74C9-42E3-9A15-7E5AD03F1AB5}"/>
                </a:ext>
              </a:extLst>
            </p:cNvPr>
            <p:cNvSpPr/>
            <p:nvPr userDrawn="1"/>
          </p:nvSpPr>
          <p:spPr>
            <a:xfrm>
              <a:off x="5228062"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B05CC5AB-B2FE-45A2-8351-F7FAC24576A8}"/>
                </a:ext>
              </a:extLst>
            </p:cNvPr>
            <p:cNvSpPr/>
            <p:nvPr userDrawn="1"/>
          </p:nvSpPr>
          <p:spPr>
            <a:xfrm>
              <a:off x="7465312" y="49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6" name="Группа 15">
            <a:extLst>
              <a:ext uri="{FF2B5EF4-FFF2-40B4-BE49-F238E27FC236}">
                <a16:creationId xmlns:a16="http://schemas.microsoft.com/office/drawing/2014/main" id="{7E39241B-876E-4AED-942B-6E85AD20689C}"/>
              </a:ext>
            </a:extLst>
          </p:cNvPr>
          <p:cNvGrpSpPr/>
          <p:nvPr userDrawn="1"/>
        </p:nvGrpSpPr>
        <p:grpSpPr>
          <a:xfrm>
            <a:off x="9382650" y="6596925"/>
            <a:ext cx="2844750" cy="274500"/>
            <a:chOff x="9347250" y="6571200"/>
            <a:chExt cx="2844750" cy="274500"/>
          </a:xfrm>
        </p:grpSpPr>
        <p:sp>
          <p:nvSpPr>
            <p:cNvPr id="14" name="Прямоугольник 13">
              <a:extLst>
                <a:ext uri="{FF2B5EF4-FFF2-40B4-BE49-F238E27FC236}">
                  <a16:creationId xmlns:a16="http://schemas.microsoft.com/office/drawing/2014/main" id="{8B3513E3-026C-49C0-B81A-C96422514B45}"/>
                </a:ext>
              </a:extLst>
            </p:cNvPr>
            <p:cNvSpPr/>
            <p:nvPr userDrawn="1"/>
          </p:nvSpPr>
          <p:spPr>
            <a:xfrm>
              <a:off x="9651000" y="65712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Блок-схема: объединение 14">
              <a:extLst>
                <a:ext uri="{FF2B5EF4-FFF2-40B4-BE49-F238E27FC236}">
                  <a16:creationId xmlns:a16="http://schemas.microsoft.com/office/drawing/2014/main" id="{0B32E86A-746E-4797-A91A-A3FBCC6E9DF4}"/>
                </a:ext>
              </a:extLst>
            </p:cNvPr>
            <p:cNvSpPr/>
            <p:nvPr userDrawn="1"/>
          </p:nvSpPr>
          <p:spPr>
            <a:xfrm rot="10800000">
              <a:off x="9347250" y="65712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 name="Заголовок 16">
            <a:extLst>
              <a:ext uri="{FF2B5EF4-FFF2-40B4-BE49-F238E27FC236}">
                <a16:creationId xmlns:a16="http://schemas.microsoft.com/office/drawing/2014/main" id="{F575B0D5-22DA-440E-9C31-B2A4DBC1DFE8}"/>
              </a:ext>
            </a:extLst>
          </p:cNvPr>
          <p:cNvSpPr>
            <a:spLocks noGrp="1"/>
          </p:cNvSpPr>
          <p:nvPr>
            <p:ph type="title"/>
          </p:nvPr>
        </p:nvSpPr>
        <p:spPr>
          <a:xfrm>
            <a:off x="6096000" y="365125"/>
            <a:ext cx="5257800" cy="1325563"/>
          </a:xfrm>
        </p:spPr>
        <p:txBody>
          <a:bodyPr/>
          <a:lstStyle>
            <a:lvl1pPr>
              <a:defRPr b="1"/>
            </a:lvl1pPr>
          </a:lstStyle>
          <a:p>
            <a:r>
              <a:rPr lang="ru-RU" dirty="0"/>
              <a:t>Образец заголовка</a:t>
            </a:r>
          </a:p>
        </p:txBody>
      </p:sp>
      <p:sp>
        <p:nvSpPr>
          <p:cNvPr id="19" name="Текст 18">
            <a:extLst>
              <a:ext uri="{FF2B5EF4-FFF2-40B4-BE49-F238E27FC236}">
                <a16:creationId xmlns:a16="http://schemas.microsoft.com/office/drawing/2014/main" id="{434E2D8C-514C-4478-9755-114A8D47B737}"/>
              </a:ext>
            </a:extLst>
          </p:cNvPr>
          <p:cNvSpPr>
            <a:spLocks noGrp="1"/>
          </p:cNvSpPr>
          <p:nvPr>
            <p:ph type="body" sz="quarter" idx="11"/>
          </p:nvPr>
        </p:nvSpPr>
        <p:spPr>
          <a:xfrm>
            <a:off x="6096000" y="2033588"/>
            <a:ext cx="5186363" cy="4049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03266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5D0F7-19DC-456E-839C-DB1B2201F5BF}"/>
              </a:ext>
            </a:extLst>
          </p:cNvPr>
          <p:cNvSpPr>
            <a:spLocks noGrp="1"/>
          </p:cNvSpPr>
          <p:nvPr>
            <p:ph type="title"/>
          </p:nvPr>
        </p:nvSpPr>
        <p:spPr/>
        <p:txBody>
          <a:bodyPr/>
          <a:lstStyle>
            <a:lvl1pPr>
              <a:defRPr b="1"/>
            </a:lvl1pPr>
          </a:lstStyle>
          <a:p>
            <a:r>
              <a:rPr lang="ru-RU" dirty="0"/>
              <a:t>Образец заголовка</a:t>
            </a:r>
          </a:p>
        </p:txBody>
      </p:sp>
      <p:sp>
        <p:nvSpPr>
          <p:cNvPr id="3" name="Объект 2">
            <a:extLst>
              <a:ext uri="{FF2B5EF4-FFF2-40B4-BE49-F238E27FC236}">
                <a16:creationId xmlns:a16="http://schemas.microsoft.com/office/drawing/2014/main" id="{B3E5D3E1-3BCD-461E-AC6D-8399001F768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0495C8-42D1-424C-8AB4-32DCC979616F}"/>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5" name="Нижний колонтитул 4">
            <a:extLst>
              <a:ext uri="{FF2B5EF4-FFF2-40B4-BE49-F238E27FC236}">
                <a16:creationId xmlns:a16="http://schemas.microsoft.com/office/drawing/2014/main" id="{475AEE0F-97C6-4584-AC12-DA7F007C98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45AFAD-8A50-4EB2-BC1A-D8A6EAAA8167}"/>
              </a:ext>
            </a:extLst>
          </p:cNvPr>
          <p:cNvSpPr>
            <a:spLocks noGrp="1"/>
          </p:cNvSpPr>
          <p:nvPr>
            <p:ph type="sldNum" sz="quarter" idx="12"/>
          </p:nvPr>
        </p:nvSpPr>
        <p:spPr/>
        <p:txBody>
          <a:bodyPr/>
          <a:lstStyle/>
          <a:p>
            <a:fld id="{B65C6B13-FA37-453B-9FCD-77DFEB918FA8}" type="slidenum">
              <a:rPr lang="ru-RU" smtClean="0"/>
              <a:t>‹#›</a:t>
            </a:fld>
            <a:endParaRPr lang="ru-RU"/>
          </a:p>
        </p:txBody>
      </p:sp>
      <p:sp>
        <p:nvSpPr>
          <p:cNvPr id="7" name="Прямоугольник 6">
            <a:extLst>
              <a:ext uri="{FF2B5EF4-FFF2-40B4-BE49-F238E27FC236}">
                <a16:creationId xmlns:a16="http://schemas.microsoft.com/office/drawing/2014/main" id="{50684085-A65D-48CB-853F-BA40CE30AECB}"/>
              </a:ext>
            </a:extLst>
          </p:cNvPr>
          <p:cNvSpPr/>
          <p:nvPr userDrawn="1"/>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2B24EF2B-DCC6-4F42-B182-52EA31DA44C1}"/>
              </a:ext>
            </a:extLst>
          </p:cNvPr>
          <p:cNvSpPr/>
          <p:nvPr userDrawn="1"/>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a:extLst>
              <a:ext uri="{FF2B5EF4-FFF2-40B4-BE49-F238E27FC236}">
                <a16:creationId xmlns:a16="http://schemas.microsoft.com/office/drawing/2014/main" id="{70B8F308-D14E-468A-BDD0-FE5CA6BCC169}"/>
              </a:ext>
            </a:extLst>
          </p:cNvPr>
          <p:cNvGrpSpPr/>
          <p:nvPr userDrawn="1"/>
        </p:nvGrpSpPr>
        <p:grpSpPr>
          <a:xfrm>
            <a:off x="9347250" y="37980"/>
            <a:ext cx="2844750" cy="286020"/>
            <a:chOff x="9347250" y="37980"/>
            <a:chExt cx="2844750" cy="286020"/>
          </a:xfrm>
        </p:grpSpPr>
        <p:sp>
          <p:nvSpPr>
            <p:cNvPr id="10" name="Прямоугольник 9">
              <a:extLst>
                <a:ext uri="{FF2B5EF4-FFF2-40B4-BE49-F238E27FC236}">
                  <a16:creationId xmlns:a16="http://schemas.microsoft.com/office/drawing/2014/main" id="{0A290FDB-D55C-47F4-8A80-20C71FD04293}"/>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Блок-схема: объединение 10">
              <a:extLst>
                <a:ext uri="{FF2B5EF4-FFF2-40B4-BE49-F238E27FC236}">
                  <a16:creationId xmlns:a16="http://schemas.microsoft.com/office/drawing/2014/main" id="{7A9E373D-E381-4700-9BA1-4757289B2458}"/>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a:extLst>
              <a:ext uri="{FF2B5EF4-FFF2-40B4-BE49-F238E27FC236}">
                <a16:creationId xmlns:a16="http://schemas.microsoft.com/office/drawing/2014/main" id="{8F2AEF08-A2F0-4D1E-808A-CE246DB84EBE}"/>
              </a:ext>
            </a:extLst>
          </p:cNvPr>
          <p:cNvGrpSpPr/>
          <p:nvPr userDrawn="1"/>
        </p:nvGrpSpPr>
        <p:grpSpPr>
          <a:xfrm>
            <a:off x="-35250" y="6583500"/>
            <a:ext cx="2844750" cy="274500"/>
            <a:chOff x="-35250" y="6583500"/>
            <a:chExt cx="2844750" cy="274500"/>
          </a:xfrm>
        </p:grpSpPr>
        <p:sp>
          <p:nvSpPr>
            <p:cNvPr id="13" name="Прямоугольник 12">
              <a:extLst>
                <a:ext uri="{FF2B5EF4-FFF2-40B4-BE49-F238E27FC236}">
                  <a16:creationId xmlns:a16="http://schemas.microsoft.com/office/drawing/2014/main" id="{8D3008D3-099D-4E42-8849-EAF8119FD912}"/>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Блок-схема: объединение 13">
              <a:extLst>
                <a:ext uri="{FF2B5EF4-FFF2-40B4-BE49-F238E27FC236}">
                  <a16:creationId xmlns:a16="http://schemas.microsoft.com/office/drawing/2014/main" id="{40C47B08-6053-429A-8F6A-35A633767771}"/>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62762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A2455A-A5BA-427C-9E38-9BE884964C0F}"/>
              </a:ext>
            </a:extLst>
          </p:cNvPr>
          <p:cNvSpPr>
            <a:spLocks noGrp="1"/>
          </p:cNvSpPr>
          <p:nvPr>
            <p:ph type="title"/>
          </p:nvPr>
        </p:nvSpPr>
        <p:spPr>
          <a:xfrm>
            <a:off x="831850" y="1709738"/>
            <a:ext cx="10515600" cy="2852737"/>
          </a:xfrm>
        </p:spPr>
        <p:txBody>
          <a:bodyPr anchor="b"/>
          <a:lstStyle>
            <a:lvl1pPr>
              <a:defRPr sz="6000"/>
            </a:lvl1pPr>
          </a:lstStyle>
          <a:p>
            <a:r>
              <a:rPr lang="ru-RU" dirty="0"/>
              <a:t>Образец заголовка</a:t>
            </a:r>
          </a:p>
        </p:txBody>
      </p:sp>
      <p:sp>
        <p:nvSpPr>
          <p:cNvPr id="3" name="Текст 2">
            <a:extLst>
              <a:ext uri="{FF2B5EF4-FFF2-40B4-BE49-F238E27FC236}">
                <a16:creationId xmlns:a16="http://schemas.microsoft.com/office/drawing/2014/main" id="{05F5BE39-AF33-4136-BAD5-30C84A28D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10C0E4E-C9B5-430F-A9D0-B611903A8719}"/>
              </a:ext>
            </a:extLst>
          </p:cNvPr>
          <p:cNvSpPr>
            <a:spLocks noGrp="1"/>
          </p:cNvSpPr>
          <p:nvPr>
            <p:ph type="dt" sz="half" idx="10"/>
          </p:nvPr>
        </p:nvSpPr>
        <p:spPr/>
        <p:txBody>
          <a:bodyPr/>
          <a:lstStyle/>
          <a:p>
            <a:fld id="{30DCC583-3D21-4AAF-9AF3-3FB5AD7DB367}" type="datetimeFigureOut">
              <a:rPr lang="ru-RU" smtClean="0"/>
              <a:t>23.03.2022</a:t>
            </a:fld>
            <a:endParaRPr lang="ru-RU"/>
          </a:p>
        </p:txBody>
      </p:sp>
      <p:sp>
        <p:nvSpPr>
          <p:cNvPr id="5" name="Нижний колонтитул 4">
            <a:extLst>
              <a:ext uri="{FF2B5EF4-FFF2-40B4-BE49-F238E27FC236}">
                <a16:creationId xmlns:a16="http://schemas.microsoft.com/office/drawing/2014/main" id="{88CA34D2-7520-407B-9C96-08E844DF462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6B5428-3B62-484E-B940-38E8EE6F884F}"/>
              </a:ext>
            </a:extLst>
          </p:cNvPr>
          <p:cNvSpPr>
            <a:spLocks noGrp="1"/>
          </p:cNvSpPr>
          <p:nvPr>
            <p:ph type="sldNum" sz="quarter" idx="12"/>
          </p:nvPr>
        </p:nvSpPr>
        <p:spPr/>
        <p:txBody>
          <a:bodyPr/>
          <a:lstStyle/>
          <a:p>
            <a:fld id="{B65C6B13-FA37-453B-9FCD-77DFEB918FA8}" type="slidenum">
              <a:rPr lang="ru-RU" smtClean="0"/>
              <a:t>‹#›</a:t>
            </a:fld>
            <a:endParaRPr lang="ru-RU"/>
          </a:p>
        </p:txBody>
      </p:sp>
    </p:spTree>
    <p:extLst>
      <p:ext uri="{BB962C8B-B14F-4D97-AF65-F5344CB8AC3E}">
        <p14:creationId xmlns:p14="http://schemas.microsoft.com/office/powerpoint/2010/main" val="268352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presentation-creation.ru/"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91E3D0-687F-4DE6-B6F0-85C1D7081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35D4ADB-7653-4AC5-A885-1DE9BAA65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300A36-AF8E-4392-8277-191CACCFE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CC583-3D21-4AAF-9AF3-3FB5AD7DB367}" type="datetimeFigureOut">
              <a:rPr lang="ru-RU" smtClean="0"/>
              <a:t>23.03.2022</a:t>
            </a:fld>
            <a:endParaRPr lang="ru-RU"/>
          </a:p>
        </p:txBody>
      </p:sp>
      <p:sp>
        <p:nvSpPr>
          <p:cNvPr id="5" name="Нижний колонтитул 4">
            <a:extLst>
              <a:ext uri="{FF2B5EF4-FFF2-40B4-BE49-F238E27FC236}">
                <a16:creationId xmlns:a16="http://schemas.microsoft.com/office/drawing/2014/main" id="{8BE257E4-61BE-4214-979E-63457ADDB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0F8A263-EAA6-4512-A9EB-C85D57E12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C6B13-FA37-453B-9FCD-77DFEB918FA8}" type="slidenum">
              <a:rPr lang="ru-RU" smtClean="0"/>
              <a:t>‹#›</a:t>
            </a:fld>
            <a:endParaRPr lang="ru-RU"/>
          </a:p>
        </p:txBody>
      </p:sp>
      <p:pic>
        <p:nvPicPr>
          <p:cNvPr id="7" name="Рисунок 6">
            <a:hlinkClick r:id="rId19"/>
            <a:extLst>
              <a:ext uri="{FF2B5EF4-FFF2-40B4-BE49-F238E27FC236}">
                <a16:creationId xmlns:a16="http://schemas.microsoft.com/office/drawing/2014/main" id="{3338D9FF-21EF-468B-966D-AC02DDF30269}"/>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27059527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1" r:id="rId4"/>
    <p:sldLayoutId id="2147483665" r:id="rId5"/>
    <p:sldLayoutId id="2147483666" r:id="rId6"/>
    <p:sldLayoutId id="2147483662"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jpeg"/><Relationship Id="rId4" Type="http://schemas.openxmlformats.org/officeDocument/2006/relationships/diagramQuickStyle" Target="../diagrams/quickStyle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6.jpg"/><Relationship Id="rId4" Type="http://schemas.openxmlformats.org/officeDocument/2006/relationships/diagramQuickStyle" Target="../diagrams/quickStyle3.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110009" y="2147450"/>
            <a:ext cx="7065000" cy="2387600"/>
          </a:xfrm>
        </p:spPr>
        <p:txBody>
          <a:bodyPr>
            <a:normAutofit/>
          </a:bodyPr>
          <a:lstStyle/>
          <a:p>
            <a:r>
              <a:rPr lang="ru-RU" sz="3200" b="0" dirty="0" err="1">
                <a:solidFill>
                  <a:srgbClr val="2191C9"/>
                </a:solidFill>
                <a:latin typeface="+mn-ea"/>
                <a:ea typeface="FZFangSong-Z02S" panose="02010601030101010101" pitchFamily="2" charset="-122"/>
                <a:cs typeface="Arial" panose="020B0604020202020204" pitchFamily="34" charset="0"/>
              </a:rPr>
              <a:t>在哈萨克斯坦中小企业发展框架内</a:t>
            </a:r>
            <a:r>
              <a:rPr lang="zh-CN" altLang="en-US" sz="3200" b="0" dirty="0">
                <a:solidFill>
                  <a:srgbClr val="2191C9"/>
                </a:solidFill>
                <a:latin typeface="FZFangSong-Z02S" panose="02010601030101010101" pitchFamily="2" charset="-122"/>
                <a:ea typeface="FZFangSong-Z02S" panose="02010601030101010101" pitchFamily="2" charset="-122"/>
                <a:cs typeface="Arial" panose="020B0604020202020204" pitchFamily="34" charset="0"/>
              </a:rPr>
              <a:t>，组织乳胶手术手套的生产</a:t>
            </a:r>
            <a:endParaRPr lang="ru-RU" sz="3200" b="0" dirty="0">
              <a:solidFill>
                <a:srgbClr val="2191C9"/>
              </a:solidFill>
              <a:latin typeface="+mn-ea"/>
              <a:ea typeface="FZFangSong-Z02S" panose="02010601030101010101" pitchFamily="2" charset="-122"/>
              <a:cs typeface="Arial" panose="020B0604020202020204" pitchFamily="34" charset="0"/>
            </a:endParaRPr>
          </a:p>
        </p:txBody>
      </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136474" y="297245"/>
            <a:ext cx="3510000" cy="522668"/>
          </a:xfrm>
        </p:spPr>
        <p:txBody>
          <a:bodyPr>
            <a:normAutofit fontScale="85000" lnSpcReduction="10000"/>
          </a:bodyPr>
          <a:lstStyle/>
          <a:p>
            <a:pPr algn="l"/>
            <a:r>
              <a:rPr lang="ru-RU" b="1" dirty="0" err="1"/>
              <a:t>医疗器械哈萨克斯坦有限公司</a:t>
            </a:r>
            <a:endParaRPr lang="ru-RU" b="1" dirty="0"/>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35250"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Хорда 6"/>
          <p:cNvSpPr/>
          <p:nvPr/>
        </p:nvSpPr>
        <p:spPr>
          <a:xfrm rot="1420521">
            <a:off x="7178058" y="113251"/>
            <a:ext cx="7486883" cy="6509697"/>
          </a:xfrm>
          <a:prstGeom prst="chord">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311226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9CB5E0D7-A100-4360-B842-E165E2E10A95}"/>
              </a:ext>
            </a:extLst>
          </p:cNvPr>
          <p:cNvSpPr>
            <a:spLocks noGrp="1"/>
          </p:cNvSpPr>
          <p:nvPr>
            <p:ph type="title"/>
          </p:nvPr>
        </p:nvSpPr>
        <p:spPr>
          <a:xfrm>
            <a:off x="18130" y="0"/>
            <a:ext cx="3647870" cy="802684"/>
          </a:xfrm>
        </p:spPr>
        <p:txBody>
          <a:bodyPr>
            <a:normAutofit/>
          </a:bodyPr>
          <a:lstStyle/>
          <a:p>
            <a:r>
              <a:rPr lang="ru-RU" sz="2000" dirty="0" err="1"/>
              <a:t>医疗器械哈萨克斯坦有限公司</a:t>
            </a:r>
            <a:endParaRPr lang="ru-RU" sz="2000" dirty="0"/>
          </a:p>
        </p:txBody>
      </p:sp>
      <p:sp>
        <p:nvSpPr>
          <p:cNvPr id="8" name="Текст 7">
            <a:extLst>
              <a:ext uri="{FF2B5EF4-FFF2-40B4-BE49-F238E27FC236}">
                <a16:creationId xmlns:a16="http://schemas.microsoft.com/office/drawing/2014/main" id="{A98C920F-FE29-4D43-90EC-355F494088EC}"/>
              </a:ext>
            </a:extLst>
          </p:cNvPr>
          <p:cNvSpPr>
            <a:spLocks noGrp="1"/>
          </p:cNvSpPr>
          <p:nvPr>
            <p:ph type="body" sz="quarter" idx="11"/>
          </p:nvPr>
        </p:nvSpPr>
        <p:spPr>
          <a:xfrm>
            <a:off x="5123464" y="2499100"/>
            <a:ext cx="5382535" cy="463307"/>
          </a:xfrm>
        </p:spPr>
        <p:txBody>
          <a:bodyPr>
            <a:normAutofit/>
          </a:bodyPr>
          <a:lstStyle/>
          <a:p>
            <a:pPr marL="0" indent="0">
              <a:buNone/>
            </a:pPr>
            <a:r>
              <a:rPr lang="ru-RU" sz="2400" dirty="0">
                <a:latin typeface="Arial" panose="020B0604020202020204" pitchFamily="34" charset="0"/>
                <a:cs typeface="Arial" panose="020B0604020202020204" pitchFamily="34" charset="0"/>
              </a:rPr>
              <a:t>200 000</a:t>
            </a:r>
            <a:r>
              <a:rPr lang="en-US" sz="2400" dirty="0" err="1">
                <a:latin typeface="Arial" panose="020B0604020202020204" pitchFamily="34" charset="0"/>
                <a:cs typeface="Arial" panose="020B0604020202020204" pitchFamily="34" charset="0"/>
              </a:rPr>
              <a:t>美元</a:t>
            </a:r>
            <a:endParaRPr lang="ru-RU" sz="2400" dirty="0">
              <a:latin typeface="Arial" panose="020B0604020202020204" pitchFamily="34" charset="0"/>
              <a:cs typeface="Arial" panose="020B0604020202020204" pitchFamily="34" charset="0"/>
            </a:endParaRPr>
          </a:p>
          <a:p>
            <a:pPr marL="0" indent="0">
              <a:buNone/>
            </a:pPr>
            <a:endParaRPr lang="ru-RU" sz="2400" dirty="0">
              <a:solidFill>
                <a:srgbClr val="FF0000"/>
              </a:solidFill>
              <a:latin typeface="Arial Black" panose="020B0A04020102020204" pitchFamily="34" charset="0"/>
            </a:endParaRPr>
          </a:p>
        </p:txBody>
      </p:sp>
      <p:sp>
        <p:nvSpPr>
          <p:cNvPr id="9" name="Прямоугольник 8">
            <a:extLst>
              <a:ext uri="{FF2B5EF4-FFF2-40B4-BE49-F238E27FC236}">
                <a16:creationId xmlns:a16="http://schemas.microsoft.com/office/drawing/2014/main" id="{7CB20C20-1444-4FB9-8AD0-196B753F5B5E}"/>
              </a:ext>
            </a:extLst>
          </p:cNvPr>
          <p:cNvSpPr/>
          <p:nvPr/>
        </p:nvSpPr>
        <p:spPr>
          <a:xfrm>
            <a:off x="683765" y="2499100"/>
            <a:ext cx="3289305" cy="461665"/>
          </a:xfrm>
          <a:prstGeom prst="rect">
            <a:avLst/>
          </a:prstGeom>
        </p:spPr>
        <p:txBody>
          <a:bodyPr wrap="square">
            <a:spAutoFit/>
          </a:bodyPr>
          <a:lstStyle/>
          <a:p>
            <a:r>
              <a:rPr lang="ru-RU" sz="2400" b="1" dirty="0" err="1">
                <a:solidFill>
                  <a:srgbClr val="C00000"/>
                </a:solidFill>
                <a:latin typeface="Arial" panose="020B0604020202020204" pitchFamily="34" charset="0"/>
                <a:cs typeface="Arial" panose="020B0604020202020204" pitchFamily="34" charset="0"/>
              </a:rPr>
              <a:t>项目金额</a:t>
            </a:r>
            <a:r>
              <a:rPr lang="zh-CN" altLang="en-US" sz="2400" b="1" dirty="0">
                <a:solidFill>
                  <a:srgbClr val="C00000"/>
                </a:solidFill>
                <a:latin typeface="Arial" panose="020B0604020202020204" pitchFamily="34" charset="0"/>
                <a:cs typeface="Arial" panose="020B0604020202020204" pitchFamily="34" charset="0"/>
              </a:rPr>
              <a:t>：</a:t>
            </a:r>
            <a:endParaRPr lang="ru-RU" sz="2400" dirty="0">
              <a:solidFill>
                <a:srgbClr val="FF0000"/>
              </a:solidFill>
              <a:latin typeface="Arial Black" panose="020B0A04020102020204" pitchFamily="34" charset="0"/>
              <a:cs typeface="Arial" panose="020B0604020202020204" pitchFamily="34" charset="0"/>
            </a:endParaRPr>
          </a:p>
        </p:txBody>
      </p:sp>
      <p:sp>
        <p:nvSpPr>
          <p:cNvPr id="6" name="Текст 7">
            <a:extLst>
              <a:ext uri="{FF2B5EF4-FFF2-40B4-BE49-F238E27FC236}">
                <a16:creationId xmlns:a16="http://schemas.microsoft.com/office/drawing/2014/main" id="{A98C920F-FE29-4D43-90EC-355F494088EC}"/>
              </a:ext>
            </a:extLst>
          </p:cNvPr>
          <p:cNvSpPr txBox="1">
            <a:spLocks/>
          </p:cNvSpPr>
          <p:nvPr/>
        </p:nvSpPr>
        <p:spPr>
          <a:xfrm>
            <a:off x="5141960" y="1661345"/>
            <a:ext cx="6378216" cy="55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000" dirty="0" err="1"/>
              <a:t>医疗器械哈萨克斯坦有限公司</a:t>
            </a:r>
            <a:endParaRPr lang="ru-RU" sz="2000" b="1" dirty="0"/>
          </a:p>
        </p:txBody>
      </p:sp>
      <p:sp>
        <p:nvSpPr>
          <p:cNvPr id="10" name="Текст 7">
            <a:extLst>
              <a:ext uri="{FF2B5EF4-FFF2-40B4-BE49-F238E27FC236}">
                <a16:creationId xmlns:a16="http://schemas.microsoft.com/office/drawing/2014/main" id="{A98C920F-FE29-4D43-90EC-355F494088EC}"/>
              </a:ext>
            </a:extLst>
          </p:cNvPr>
          <p:cNvSpPr txBox="1">
            <a:spLocks/>
          </p:cNvSpPr>
          <p:nvPr/>
        </p:nvSpPr>
        <p:spPr>
          <a:xfrm>
            <a:off x="679930" y="1678093"/>
            <a:ext cx="3273470" cy="463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b="1" dirty="0" err="1">
                <a:solidFill>
                  <a:srgbClr val="C00000"/>
                </a:solidFill>
                <a:latin typeface="Arial" panose="020B0604020202020204" pitchFamily="34" charset="0"/>
                <a:cs typeface="Arial" panose="020B0604020202020204" pitchFamily="34" charset="0"/>
              </a:rPr>
              <a:t>项目发起人</a:t>
            </a:r>
            <a:r>
              <a:rPr lang="zh-CN" altLang="en-US" sz="2400" b="1" dirty="0">
                <a:solidFill>
                  <a:srgbClr val="C00000"/>
                </a:solidFill>
                <a:latin typeface="Arial" panose="020B0604020202020204" pitchFamily="34" charset="0"/>
                <a:cs typeface="Arial" panose="020B0604020202020204" pitchFamily="34" charset="0"/>
              </a:rPr>
              <a:t>：</a:t>
            </a:r>
            <a:endParaRPr lang="ru-RU" sz="2400" dirty="0">
              <a:solidFill>
                <a:srgbClr val="FF0000"/>
              </a:solidFill>
              <a:latin typeface="Arial Black" panose="020B0A04020102020204" pitchFamily="34" charset="0"/>
            </a:endParaRPr>
          </a:p>
        </p:txBody>
      </p:sp>
      <p:sp>
        <p:nvSpPr>
          <p:cNvPr id="11" name="Текст 7">
            <a:extLst>
              <a:ext uri="{FF2B5EF4-FFF2-40B4-BE49-F238E27FC236}">
                <a16:creationId xmlns:a16="http://schemas.microsoft.com/office/drawing/2014/main" id="{A98C920F-FE29-4D43-90EC-355F494088EC}"/>
              </a:ext>
            </a:extLst>
          </p:cNvPr>
          <p:cNvSpPr txBox="1">
            <a:spLocks/>
          </p:cNvSpPr>
          <p:nvPr/>
        </p:nvSpPr>
        <p:spPr>
          <a:xfrm>
            <a:off x="679930" y="3456143"/>
            <a:ext cx="3273470" cy="463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b="1" dirty="0" err="1">
                <a:solidFill>
                  <a:srgbClr val="C00000"/>
                </a:solidFill>
                <a:latin typeface="Arial" panose="020B0604020202020204" pitchFamily="34" charset="0"/>
                <a:cs typeface="Arial" panose="020B0604020202020204" pitchFamily="34" charset="0"/>
              </a:rPr>
              <a:t>项目介绍</a:t>
            </a:r>
            <a:r>
              <a:rPr lang="zh-CN" altLang="en-US" sz="2400" b="1" dirty="0">
                <a:solidFill>
                  <a:srgbClr val="C00000"/>
                </a:solidFill>
                <a:latin typeface="Arial" panose="020B0604020202020204" pitchFamily="34" charset="0"/>
                <a:cs typeface="Arial" panose="020B0604020202020204" pitchFamily="34" charset="0"/>
              </a:rPr>
              <a:t>：</a:t>
            </a:r>
            <a:endParaRPr lang="ru-RU" sz="2400" b="1" dirty="0">
              <a:solidFill>
                <a:srgbClr val="C00000"/>
              </a:solidFill>
              <a:latin typeface="Arial" panose="020B0604020202020204" pitchFamily="34" charset="0"/>
              <a:cs typeface="Arial" panose="020B0604020202020204" pitchFamily="34" charset="0"/>
            </a:endParaRPr>
          </a:p>
        </p:txBody>
      </p:sp>
      <p:sp>
        <p:nvSpPr>
          <p:cNvPr id="12" name="Текст 7">
            <a:extLst>
              <a:ext uri="{FF2B5EF4-FFF2-40B4-BE49-F238E27FC236}">
                <a16:creationId xmlns:a16="http://schemas.microsoft.com/office/drawing/2014/main" id="{A98C920F-FE29-4D43-90EC-355F494088EC}"/>
              </a:ext>
            </a:extLst>
          </p:cNvPr>
          <p:cNvSpPr txBox="1">
            <a:spLocks/>
          </p:cNvSpPr>
          <p:nvPr/>
        </p:nvSpPr>
        <p:spPr>
          <a:xfrm>
            <a:off x="5123464" y="3456143"/>
            <a:ext cx="6552536" cy="2087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t>该项目旨在对在哈萨克斯坦组织医用手术手套生产组织吸引投资，以便为哈萨克斯坦以及周边国家的国内市场提供高质量且价格合理的哈萨克斯坦制造的医用手套</a:t>
            </a:r>
            <a:r>
              <a:rPr lang="ru-KZ" sz="2000" dirty="0"/>
              <a:t> </a:t>
            </a:r>
            <a:endParaRPr lang="ru-RU" sz="2000" b="1" dirty="0">
              <a:cs typeface="Arial" panose="020B0604020202020204" pitchFamily="34" charset="0"/>
            </a:endParaRPr>
          </a:p>
        </p:txBody>
      </p:sp>
    </p:spTree>
    <p:extLst>
      <p:ext uri="{BB962C8B-B14F-4D97-AF65-F5344CB8AC3E}">
        <p14:creationId xmlns:p14="http://schemas.microsoft.com/office/powerpoint/2010/main" val="126667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9CB5E0D7-A100-4360-B842-E165E2E10A95}"/>
              </a:ext>
            </a:extLst>
          </p:cNvPr>
          <p:cNvSpPr>
            <a:spLocks noGrp="1"/>
          </p:cNvSpPr>
          <p:nvPr>
            <p:ph type="title"/>
          </p:nvPr>
        </p:nvSpPr>
        <p:spPr>
          <a:xfrm>
            <a:off x="18130" y="0"/>
            <a:ext cx="2835000" cy="802684"/>
          </a:xfrm>
        </p:spPr>
        <p:txBody>
          <a:bodyPr>
            <a:normAutofit/>
          </a:bodyPr>
          <a:lstStyle/>
          <a:p>
            <a:r>
              <a:rPr lang="ru-RU" sz="2000" dirty="0" err="1"/>
              <a:t>医疗器械哈萨克斯坦有限公司</a:t>
            </a:r>
            <a:endParaRPr lang="ru-RU" sz="2000" dirty="0">
              <a:solidFill>
                <a:srgbClr val="2191C9"/>
              </a:solidFill>
            </a:endParaRPr>
          </a:p>
        </p:txBody>
      </p:sp>
      <p:sp>
        <p:nvSpPr>
          <p:cNvPr id="8" name="Текст 7">
            <a:extLst>
              <a:ext uri="{FF2B5EF4-FFF2-40B4-BE49-F238E27FC236}">
                <a16:creationId xmlns:a16="http://schemas.microsoft.com/office/drawing/2014/main" id="{A98C920F-FE29-4D43-90EC-355F494088EC}"/>
              </a:ext>
            </a:extLst>
          </p:cNvPr>
          <p:cNvSpPr>
            <a:spLocks noGrp="1"/>
          </p:cNvSpPr>
          <p:nvPr>
            <p:ph type="body" sz="quarter" idx="11"/>
          </p:nvPr>
        </p:nvSpPr>
        <p:spPr>
          <a:xfrm>
            <a:off x="9696000" y="6174000"/>
            <a:ext cx="2496000" cy="463307"/>
          </a:xfrm>
        </p:spPr>
        <p:txBody>
          <a:bodyPr>
            <a:normAutofit/>
          </a:bodyPr>
          <a:lstStyle/>
          <a:p>
            <a:pPr marL="0" indent="0">
              <a:buNone/>
            </a:pPr>
            <a:r>
              <a:rPr lang="ru-RU" sz="2000" dirty="0">
                <a:solidFill>
                  <a:schemeClr val="tx2">
                    <a:lumMod val="60000"/>
                    <a:lumOff val="40000"/>
                  </a:schemeClr>
                </a:solidFill>
              </a:rPr>
              <a:t>ТОО </a:t>
            </a:r>
            <a:r>
              <a:rPr lang="ru-RU" sz="2000" dirty="0" err="1">
                <a:solidFill>
                  <a:schemeClr val="tx2">
                    <a:lumMod val="60000"/>
                    <a:lumOff val="40000"/>
                  </a:schemeClr>
                </a:solidFill>
              </a:rPr>
              <a:t>ШеркомСервис</a:t>
            </a:r>
            <a:endParaRPr lang="ru-RU" sz="2000" dirty="0">
              <a:solidFill>
                <a:schemeClr val="tx2">
                  <a:lumMod val="60000"/>
                  <a:lumOff val="40000"/>
                </a:schemeClr>
              </a:solidFill>
            </a:endParaRPr>
          </a:p>
        </p:txBody>
      </p:sp>
      <p:sp>
        <p:nvSpPr>
          <p:cNvPr id="6" name="Текст 7">
            <a:extLst>
              <a:ext uri="{FF2B5EF4-FFF2-40B4-BE49-F238E27FC236}">
                <a16:creationId xmlns:a16="http://schemas.microsoft.com/office/drawing/2014/main" id="{A98C920F-FE29-4D43-90EC-355F494088EC}"/>
              </a:ext>
            </a:extLst>
          </p:cNvPr>
          <p:cNvSpPr txBox="1">
            <a:spLocks/>
          </p:cNvSpPr>
          <p:nvPr/>
        </p:nvSpPr>
        <p:spPr>
          <a:xfrm>
            <a:off x="291000" y="2439000"/>
            <a:ext cx="7740000" cy="32994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医疗器械哈萨克斯坦有限公司是哈萨克斯坦领先的医疗器械供应商，成立于</a:t>
            </a:r>
            <a:r>
              <a:rPr lang="ru-RU" dirty="0"/>
              <a:t>2018</a:t>
            </a:r>
            <a:r>
              <a:rPr lang="zh-CN" altLang="en-US" dirty="0"/>
              <a:t>年。我司附属的</a:t>
            </a:r>
            <a:r>
              <a:rPr lang="ru-RU" dirty="0" err="1"/>
              <a:t>SherComService</a:t>
            </a:r>
            <a:r>
              <a:rPr lang="zh-CN" altLang="en-US" dirty="0"/>
              <a:t>有限公司自</a:t>
            </a:r>
            <a:r>
              <a:rPr lang="ru-RU" dirty="0"/>
              <a:t>2013</a:t>
            </a:r>
            <a:r>
              <a:rPr lang="zh-CN" altLang="en-US" dirty="0"/>
              <a:t>年起运营，从事医疗器械的批发和零售。我司的主要方向是销售医用手套（手术和检查用的）。</a:t>
            </a:r>
            <a:r>
              <a:rPr lang="ru-KZ" sz="2400" dirty="0"/>
              <a:t> </a:t>
            </a:r>
            <a:endParaRPr lang="en-US" sz="2400" dirty="0"/>
          </a:p>
          <a:p>
            <a:r>
              <a:rPr lang="ru-RU" dirty="0" err="1"/>
              <a:t>SherKomService</a:t>
            </a:r>
            <a:r>
              <a:rPr lang="zh-CN" altLang="en-US" dirty="0"/>
              <a:t>有限公司是多家世界知名医疗器械生产企业的官方代表。我司注册了自己的品牌。目前，公司拥有丰富经验和符合高专业要求的员工团队。</a:t>
            </a:r>
            <a:endParaRPr lang="ru-KZ" dirty="0"/>
          </a:p>
        </p:txBody>
      </p:sp>
      <p:sp>
        <p:nvSpPr>
          <p:cNvPr id="10" name="Текст 7">
            <a:extLst>
              <a:ext uri="{FF2B5EF4-FFF2-40B4-BE49-F238E27FC236}">
                <a16:creationId xmlns:a16="http://schemas.microsoft.com/office/drawing/2014/main" id="{A98C920F-FE29-4D43-90EC-355F494088EC}"/>
              </a:ext>
            </a:extLst>
          </p:cNvPr>
          <p:cNvSpPr txBox="1">
            <a:spLocks/>
          </p:cNvSpPr>
          <p:nvPr/>
        </p:nvSpPr>
        <p:spPr>
          <a:xfrm>
            <a:off x="471000" y="1404000"/>
            <a:ext cx="7020000" cy="821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400" b="1" dirty="0" err="1">
                <a:solidFill>
                  <a:srgbClr val="C00000"/>
                </a:solidFill>
                <a:latin typeface="Arial" panose="020B0604020202020204" pitchFamily="34" charset="0"/>
                <a:cs typeface="Arial" panose="020B0604020202020204" pitchFamily="34" charset="0"/>
              </a:rPr>
              <a:t>成立年份及企业历史</a:t>
            </a:r>
            <a:r>
              <a:rPr lang="zh-CN" altLang="en-US" sz="2400" b="1" dirty="0">
                <a:solidFill>
                  <a:srgbClr val="C00000"/>
                </a:solidFill>
                <a:latin typeface="Arial" panose="020B0604020202020204" pitchFamily="34" charset="0"/>
                <a:cs typeface="Arial" panose="020B0604020202020204" pitchFamily="34" charset="0"/>
              </a:rPr>
              <a:t>：</a:t>
            </a:r>
            <a:endParaRPr lang="ru-RU" sz="2400" b="1" dirty="0">
              <a:solidFill>
                <a:srgbClr val="C00000"/>
              </a:solidFill>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000" y="786205"/>
            <a:ext cx="4254712" cy="5355000"/>
          </a:xfrm>
          <a:prstGeom prst="rect">
            <a:avLst/>
          </a:prstGeom>
        </p:spPr>
      </p:pic>
    </p:spTree>
    <p:extLst>
      <p:ext uri="{BB962C8B-B14F-4D97-AF65-F5344CB8AC3E}">
        <p14:creationId xmlns:p14="http://schemas.microsoft.com/office/powerpoint/2010/main" val="246533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337F4F8C-36B0-4DEE-8AA3-2EEA53A20B7A}"/>
              </a:ext>
            </a:extLst>
          </p:cNvPr>
          <p:cNvSpPr>
            <a:spLocks noGrp="1"/>
          </p:cNvSpPr>
          <p:nvPr>
            <p:ph type="title"/>
          </p:nvPr>
        </p:nvSpPr>
        <p:spPr>
          <a:xfrm>
            <a:off x="3392876" y="1000957"/>
            <a:ext cx="2970000" cy="603499"/>
          </a:xfrm>
        </p:spPr>
        <p:txBody>
          <a:bodyPr>
            <a:normAutofit fontScale="90000"/>
          </a:bodyPr>
          <a:lstStyle/>
          <a:p>
            <a:pPr algn="ctr"/>
            <a:r>
              <a:rPr lang="zh-CN" altLang="en-US" u="sng" dirty="0"/>
              <a:t>销售市场</a:t>
            </a:r>
            <a:r>
              <a:rPr lang="zh-CN" altLang="en-US" dirty="0"/>
              <a:t>：</a:t>
            </a:r>
            <a:endParaRPr lang="ru-KZ" dirty="0"/>
          </a:p>
        </p:txBody>
      </p:sp>
      <p:graphicFrame>
        <p:nvGraphicFramePr>
          <p:cNvPr id="2" name="Схема 1"/>
          <p:cNvGraphicFramePr/>
          <p:nvPr>
            <p:extLst>
              <p:ext uri="{D42A27DB-BD31-4B8C-83A1-F6EECF244321}">
                <p14:modId xmlns:p14="http://schemas.microsoft.com/office/powerpoint/2010/main" val="3252351169"/>
              </p:ext>
            </p:extLst>
          </p:nvPr>
        </p:nvGraphicFramePr>
        <p:xfrm>
          <a:off x="2059743" y="1720264"/>
          <a:ext cx="5625000" cy="418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Овал 6"/>
          <p:cNvSpPr/>
          <p:nvPr/>
        </p:nvSpPr>
        <p:spPr>
          <a:xfrm>
            <a:off x="7684320" y="308705"/>
            <a:ext cx="2880000" cy="2591501"/>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
        <p:nvSpPr>
          <p:cNvPr id="9" name="Овал 8"/>
          <p:cNvSpPr/>
          <p:nvPr/>
        </p:nvSpPr>
        <p:spPr>
          <a:xfrm>
            <a:off x="7687171" y="3799910"/>
            <a:ext cx="2811000" cy="2655000"/>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
        <p:nvSpPr>
          <p:cNvPr id="11" name="Овал 10"/>
          <p:cNvSpPr/>
          <p:nvPr/>
        </p:nvSpPr>
        <p:spPr>
          <a:xfrm>
            <a:off x="9108144" y="2113191"/>
            <a:ext cx="2880000" cy="2583499"/>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012" y="149040"/>
            <a:ext cx="1686328" cy="2122420"/>
          </a:xfrm>
          <a:prstGeom prst="rect">
            <a:avLst/>
          </a:prstGeom>
        </p:spPr>
      </p:pic>
    </p:spTree>
    <p:extLst>
      <p:ext uri="{BB962C8B-B14F-4D97-AF65-F5344CB8AC3E}">
        <p14:creationId xmlns:p14="http://schemas.microsoft.com/office/powerpoint/2010/main" val="370643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337F4F8C-36B0-4DEE-8AA3-2EEA53A20B7A}"/>
              </a:ext>
            </a:extLst>
          </p:cNvPr>
          <p:cNvSpPr>
            <a:spLocks noGrp="1"/>
          </p:cNvSpPr>
          <p:nvPr>
            <p:ph type="title"/>
          </p:nvPr>
        </p:nvSpPr>
        <p:spPr>
          <a:xfrm>
            <a:off x="3135913" y="652250"/>
            <a:ext cx="8671257" cy="603499"/>
          </a:xfrm>
        </p:spPr>
        <p:txBody>
          <a:bodyPr>
            <a:normAutofit fontScale="90000"/>
          </a:bodyPr>
          <a:lstStyle/>
          <a:p>
            <a:pPr algn="ctr"/>
            <a:r>
              <a:rPr lang="zh-CN" altLang="en-US" u="sng" dirty="0"/>
              <a:t>竞争优势：</a:t>
            </a:r>
            <a:r>
              <a:rPr lang="ru-KZ" sz="3200" dirty="0"/>
              <a:t> </a:t>
            </a:r>
            <a:endParaRPr lang="ru-RU" sz="3200" dirty="0">
              <a:solidFill>
                <a:srgbClr val="2191C9"/>
              </a:solidFill>
            </a:endParaRPr>
          </a:p>
        </p:txBody>
      </p:sp>
      <p:graphicFrame>
        <p:nvGraphicFramePr>
          <p:cNvPr id="3" name="Схема 2"/>
          <p:cNvGraphicFramePr/>
          <p:nvPr>
            <p:extLst>
              <p:ext uri="{D42A27DB-BD31-4B8C-83A1-F6EECF244321}">
                <p14:modId xmlns:p14="http://schemas.microsoft.com/office/powerpoint/2010/main" val="1501168626"/>
              </p:ext>
            </p:extLst>
          </p:nvPr>
        </p:nvGraphicFramePr>
        <p:xfrm>
          <a:off x="1191000" y="954000"/>
          <a:ext cx="1017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Рисунок 12"/>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l="7744" r="7744"/>
          <a:stretch>
            <a:fillRect/>
          </a:stretch>
        </p:blipFill>
        <p:spPr>
          <a:xfrm>
            <a:off x="416412" y="236023"/>
            <a:ext cx="1549175" cy="1832952"/>
          </a:xfrm>
        </p:spPr>
      </p:pic>
      <p:pic>
        <p:nvPicPr>
          <p:cNvPr id="14" name="Рисунок 13"/>
          <p:cNvPicPr>
            <a:picLocks noGrp="1" noChangeAspect="1"/>
          </p:cNvPicPr>
          <p:nvPr>
            <p:ph type="pic" sz="quarter" idx="12"/>
          </p:nvPr>
        </p:nvPicPr>
        <p:blipFill>
          <a:blip r:embed="rId8">
            <a:extLst>
              <a:ext uri="{28A0092B-C50C-407E-A947-70E740481C1C}">
                <a14:useLocalDpi xmlns:a14="http://schemas.microsoft.com/office/drawing/2010/main" val="0"/>
              </a:ext>
            </a:extLst>
          </a:blip>
          <a:srcRect l="7573" r="7573"/>
          <a:stretch>
            <a:fillRect/>
          </a:stretch>
        </p:blipFill>
        <p:spPr>
          <a:xfrm>
            <a:off x="1596000" y="1449000"/>
            <a:ext cx="1530000" cy="1808358"/>
          </a:xfr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rcRect l="7811" r="7811"/>
          <a:stretch>
            <a:fillRect/>
          </a:stretch>
        </p:blipFill>
        <p:spPr>
          <a:xfrm>
            <a:off x="246000" y="2353179"/>
            <a:ext cx="1614704" cy="1908472"/>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05672" y="91289"/>
            <a:ext cx="1686328" cy="2122420"/>
          </a:xfrm>
          <a:prstGeom prst="rect">
            <a:avLst/>
          </a:prstGeom>
        </p:spPr>
      </p:pic>
    </p:spTree>
    <p:extLst>
      <p:ext uri="{BB962C8B-B14F-4D97-AF65-F5344CB8AC3E}">
        <p14:creationId xmlns:p14="http://schemas.microsoft.com/office/powerpoint/2010/main" val="13191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2A1E4A6-7EB5-43F2-AECE-2CE164D79456}"/>
              </a:ext>
            </a:extLst>
          </p:cNvPr>
          <p:cNvSpPr>
            <a:spLocks noGrp="1"/>
          </p:cNvSpPr>
          <p:nvPr>
            <p:ph type="title"/>
          </p:nvPr>
        </p:nvSpPr>
        <p:spPr>
          <a:xfrm>
            <a:off x="246000" y="639000"/>
            <a:ext cx="10530000" cy="1325563"/>
          </a:xfrm>
        </p:spPr>
        <p:txBody>
          <a:bodyPr>
            <a:normAutofit/>
          </a:bodyPr>
          <a:lstStyle/>
          <a:p>
            <a:r>
              <a:rPr lang="zh-CN" altLang="en-US" u="sng" dirty="0"/>
              <a:t>关于手术手套的生：</a:t>
            </a:r>
            <a:r>
              <a:rPr lang="ru-KZ" sz="2800" dirty="0"/>
              <a:t> </a:t>
            </a:r>
            <a:endParaRPr lang="ru-RU" sz="2800" dirty="0">
              <a:solidFill>
                <a:srgbClr val="C00000"/>
              </a:solidFill>
              <a:latin typeface="Arial" panose="020B0604020202020204" pitchFamily="34" charset="0"/>
              <a:cs typeface="Arial" panose="020B0604020202020204" pitchFamily="34" charset="0"/>
            </a:endParaRPr>
          </a:p>
        </p:txBody>
      </p:sp>
      <p:sp>
        <p:nvSpPr>
          <p:cNvPr id="5" name="Объект 4">
            <a:extLst>
              <a:ext uri="{FF2B5EF4-FFF2-40B4-BE49-F238E27FC236}">
                <a16:creationId xmlns:a16="http://schemas.microsoft.com/office/drawing/2014/main" id="{4E5203F6-9308-471D-930E-01AB4FE482F3}"/>
              </a:ext>
            </a:extLst>
          </p:cNvPr>
          <p:cNvSpPr>
            <a:spLocks noGrp="1"/>
          </p:cNvSpPr>
          <p:nvPr>
            <p:ph idx="1"/>
          </p:nvPr>
        </p:nvSpPr>
        <p:spPr>
          <a:xfrm>
            <a:off x="381000" y="1809000"/>
            <a:ext cx="7642800" cy="3960000"/>
          </a:xfrm>
        </p:spPr>
        <p:txBody>
          <a:bodyPr>
            <a:normAutofit fontScale="85000" lnSpcReduction="20000"/>
          </a:bodyPr>
          <a:lstStyle/>
          <a:p>
            <a:r>
              <a:rPr lang="zh-CN" altLang="en-US" dirty="0"/>
              <a:t>哈萨克斯坦的与人类健康和栖息地的保护相关的经济产业，需要发展和不断完善物质基础，特别是医疗材料生产基地。</a:t>
            </a:r>
            <a:endParaRPr lang="ru-KZ" dirty="0"/>
          </a:p>
          <a:p>
            <a:r>
              <a:rPr lang="zh-CN" altLang="en-US" dirty="0"/>
              <a:t>由于</a:t>
            </a:r>
            <a:r>
              <a:rPr lang="ru-RU" dirty="0"/>
              <a:t>2020</a:t>
            </a:r>
            <a:r>
              <a:rPr lang="zh-CN" altLang="en-US" dirty="0"/>
              <a:t>年因疫情在全球范围内实行严格隔离，对医用手套（包括手术手套）的需求急剧增加，手套已进入战略物资范畴。所有外国医用手套制造商都重新定位于自己的国内市场。边境的关闭使运送变得困难，并中断了向哈萨克斯坦运送手套的所有物流路线，导致哈萨克斯坦医用手套短缺，价格大幅上涨。</a:t>
            </a:r>
            <a:endParaRPr lang="ru-KZ" dirty="0"/>
          </a:p>
          <a:p>
            <a:r>
              <a:rPr lang="zh-CN" altLang="en-US" dirty="0"/>
              <a:t>如今，在哈萨克斯坦销售的所有手套（包括外科手套）中约有</a:t>
            </a:r>
            <a:r>
              <a:rPr lang="ru-RU" dirty="0"/>
              <a:t>90-95%</a:t>
            </a:r>
            <a:r>
              <a:rPr lang="zh-CN" altLang="en-US" dirty="0"/>
              <a:t>是进口商品，这导致产品明显短缺。世界和该国最新的政治和经济形势决定了我们自己生产医用手套的需求，我公司正在寻找投资。</a:t>
            </a:r>
            <a:r>
              <a:rPr lang="ru-KZ" sz="1800" dirty="0"/>
              <a:t> </a:t>
            </a:r>
            <a:endParaRPr lang="ru-RU" sz="22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913" y="639000"/>
            <a:ext cx="3854250" cy="25695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614" y="3564000"/>
            <a:ext cx="3836622" cy="2537392"/>
          </a:xfrm>
          <a:prstGeom prst="rect">
            <a:avLst/>
          </a:prstGeom>
        </p:spPr>
      </p:pic>
    </p:spTree>
    <p:extLst>
      <p:ext uri="{BB962C8B-B14F-4D97-AF65-F5344CB8AC3E}">
        <p14:creationId xmlns:p14="http://schemas.microsoft.com/office/powerpoint/2010/main" val="168233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2A1E4A6-7EB5-43F2-AECE-2CE164D79456}"/>
              </a:ext>
            </a:extLst>
          </p:cNvPr>
          <p:cNvSpPr>
            <a:spLocks noGrp="1"/>
          </p:cNvSpPr>
          <p:nvPr>
            <p:ph type="title"/>
          </p:nvPr>
        </p:nvSpPr>
        <p:spPr>
          <a:xfrm>
            <a:off x="156000" y="474217"/>
            <a:ext cx="4860000" cy="1325563"/>
          </a:xfrm>
        </p:spPr>
        <p:txBody>
          <a:bodyPr>
            <a:normAutofit/>
          </a:bodyPr>
          <a:lstStyle/>
          <a:p>
            <a:r>
              <a:rPr lang="zh-CN" altLang="en-US" u="sng" dirty="0"/>
              <a:t>投资让我们实行：</a:t>
            </a:r>
            <a:r>
              <a:rPr lang="ru-KZ" sz="2800" dirty="0"/>
              <a:t> </a:t>
            </a:r>
            <a:endParaRPr lang="ru-RU" sz="2800" dirty="0">
              <a:solidFill>
                <a:srgbClr val="C00000"/>
              </a:solidFill>
              <a:latin typeface="Arial" panose="020B0604020202020204" pitchFamily="34" charset="0"/>
              <a:cs typeface="Arial" panose="020B0604020202020204" pitchFamily="34"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78135145"/>
              </p:ext>
            </p:extLst>
          </p:nvPr>
        </p:nvGraphicFramePr>
        <p:xfrm>
          <a:off x="2480302" y="774000"/>
          <a:ext cx="8677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000" y="1944000"/>
            <a:ext cx="3344527" cy="4209437"/>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7687" y="481807"/>
            <a:ext cx="3085388" cy="1845000"/>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7687" y="2307070"/>
            <a:ext cx="3154295" cy="1980000"/>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5141" y="4437276"/>
            <a:ext cx="3238544" cy="2159029"/>
          </a:xfrm>
          <a:prstGeom prst="rect">
            <a:avLst/>
          </a:prstGeom>
        </p:spPr>
      </p:pic>
    </p:spTree>
    <p:extLst>
      <p:ext uri="{BB962C8B-B14F-4D97-AF65-F5344CB8AC3E}">
        <p14:creationId xmlns:p14="http://schemas.microsoft.com/office/powerpoint/2010/main" val="4960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8E7EAC4F-4CA6-4923-B32A-5AC1D764DEB0}"/>
              </a:ext>
            </a:extLst>
          </p:cNvPr>
          <p:cNvSpPr>
            <a:spLocks noGrp="1"/>
          </p:cNvSpPr>
          <p:nvPr>
            <p:ph type="ctrTitle"/>
          </p:nvPr>
        </p:nvSpPr>
        <p:spPr>
          <a:xfrm>
            <a:off x="2222062" y="1238724"/>
            <a:ext cx="6705000" cy="1150267"/>
          </a:xfrm>
        </p:spPr>
        <p:txBody>
          <a:bodyPr/>
          <a:lstStyle/>
          <a:p>
            <a:r>
              <a:rPr lang="ru-RU" dirty="0">
                <a:solidFill>
                  <a:srgbClr val="2191C9"/>
                </a:solidFill>
              </a:rPr>
              <a:t>СПАСИБО</a:t>
            </a:r>
          </a:p>
        </p:txBody>
      </p:sp>
      <p:sp>
        <p:nvSpPr>
          <p:cNvPr id="11" name="Подзаголовок 10">
            <a:extLst>
              <a:ext uri="{FF2B5EF4-FFF2-40B4-BE49-F238E27FC236}">
                <a16:creationId xmlns:a16="http://schemas.microsoft.com/office/drawing/2014/main" id="{AF29B94B-341B-4130-A56C-69AFAE243B10}"/>
              </a:ext>
            </a:extLst>
          </p:cNvPr>
          <p:cNvSpPr>
            <a:spLocks noGrp="1"/>
          </p:cNvSpPr>
          <p:nvPr>
            <p:ph type="subTitle" idx="1"/>
          </p:nvPr>
        </p:nvSpPr>
        <p:spPr>
          <a:xfrm>
            <a:off x="393528" y="3039401"/>
            <a:ext cx="6705000" cy="1191681"/>
          </a:xfrm>
        </p:spPr>
        <p:txBody>
          <a:bodyPr/>
          <a:lstStyle/>
          <a:p>
            <a:pPr algn="l"/>
            <a:endParaRPr lang="en-US" dirty="0"/>
          </a:p>
        </p:txBody>
      </p:sp>
      <p:sp>
        <p:nvSpPr>
          <p:cNvPr id="13" name="Прямоугольник 12">
            <a:extLst>
              <a:ext uri="{FF2B5EF4-FFF2-40B4-BE49-F238E27FC236}">
                <a16:creationId xmlns:a16="http://schemas.microsoft.com/office/drawing/2014/main" id="{F7CFC1E0-04B4-4DF4-880F-E699422B9A4B}"/>
              </a:ext>
            </a:extLst>
          </p:cNvPr>
          <p:cNvSpPr/>
          <p:nvPr/>
        </p:nvSpPr>
        <p:spPr>
          <a:xfrm>
            <a:off x="0" y="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5A8F3379-E67C-4B72-84CA-BF535167ECA6}"/>
              </a:ext>
            </a:extLst>
          </p:cNvPr>
          <p:cNvSpPr/>
          <p:nvPr/>
        </p:nvSpPr>
        <p:spPr>
          <a:xfrm>
            <a:off x="0" y="6759000"/>
            <a:ext cx="12192000" cy="990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a:extLst>
              <a:ext uri="{FF2B5EF4-FFF2-40B4-BE49-F238E27FC236}">
                <a16:creationId xmlns:a16="http://schemas.microsoft.com/office/drawing/2014/main" id="{007CF127-4088-463B-9FF9-7846F45FB650}"/>
              </a:ext>
            </a:extLst>
          </p:cNvPr>
          <p:cNvGrpSpPr/>
          <p:nvPr/>
        </p:nvGrpSpPr>
        <p:grpSpPr>
          <a:xfrm>
            <a:off x="9347250" y="37980"/>
            <a:ext cx="2844750" cy="286020"/>
            <a:chOff x="9347250" y="37980"/>
            <a:chExt cx="2844750" cy="286020"/>
          </a:xfrm>
        </p:grpSpPr>
        <p:sp>
          <p:nvSpPr>
            <p:cNvPr id="16" name="Прямоугольник 15">
              <a:extLst>
                <a:ext uri="{FF2B5EF4-FFF2-40B4-BE49-F238E27FC236}">
                  <a16:creationId xmlns:a16="http://schemas.microsoft.com/office/drawing/2014/main" id="{C820479F-3D54-4A8D-B7C0-FD8BAB64BB3F}"/>
                </a:ext>
              </a:extLst>
            </p:cNvPr>
            <p:cNvSpPr/>
            <p:nvPr userDrawn="1"/>
          </p:nvSpPr>
          <p:spPr>
            <a:xfrm>
              <a:off x="9651000" y="49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Блок-схема: объединение 16">
              <a:extLst>
                <a:ext uri="{FF2B5EF4-FFF2-40B4-BE49-F238E27FC236}">
                  <a16:creationId xmlns:a16="http://schemas.microsoft.com/office/drawing/2014/main" id="{B582E1CD-4706-48AF-9A34-9F54D5177C5D}"/>
                </a:ext>
              </a:extLst>
            </p:cNvPr>
            <p:cNvSpPr/>
            <p:nvPr userDrawn="1"/>
          </p:nvSpPr>
          <p:spPr>
            <a:xfrm>
              <a:off x="9347250" y="3798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a:extLst>
              <a:ext uri="{FF2B5EF4-FFF2-40B4-BE49-F238E27FC236}">
                <a16:creationId xmlns:a16="http://schemas.microsoft.com/office/drawing/2014/main" id="{71A15713-6F86-4436-A01D-BCBAAEEBBD1B}"/>
              </a:ext>
            </a:extLst>
          </p:cNvPr>
          <p:cNvGrpSpPr/>
          <p:nvPr/>
        </p:nvGrpSpPr>
        <p:grpSpPr>
          <a:xfrm>
            <a:off x="-35250" y="6583500"/>
            <a:ext cx="2844750" cy="274500"/>
            <a:chOff x="-35250" y="6583500"/>
            <a:chExt cx="2844750" cy="274500"/>
          </a:xfrm>
        </p:grpSpPr>
        <p:sp>
          <p:nvSpPr>
            <p:cNvPr id="19" name="Прямоугольник 18">
              <a:extLst>
                <a:ext uri="{FF2B5EF4-FFF2-40B4-BE49-F238E27FC236}">
                  <a16:creationId xmlns:a16="http://schemas.microsoft.com/office/drawing/2014/main" id="{E3F0F0A3-967A-4525-9622-587DF8FB0754}"/>
                </a:ext>
              </a:extLst>
            </p:cNvPr>
            <p:cNvSpPr/>
            <p:nvPr userDrawn="1"/>
          </p:nvSpPr>
          <p:spPr>
            <a:xfrm>
              <a:off x="-35250" y="6583500"/>
              <a:ext cx="2541000" cy="274500"/>
            </a:xfrm>
            <a:prstGeom prst="rect">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Блок-схема: объединение 19">
              <a:extLst>
                <a:ext uri="{FF2B5EF4-FFF2-40B4-BE49-F238E27FC236}">
                  <a16:creationId xmlns:a16="http://schemas.microsoft.com/office/drawing/2014/main" id="{FD653D20-87A3-4A65-9DB0-1DE7E7DD3858}"/>
                </a:ext>
              </a:extLst>
            </p:cNvPr>
            <p:cNvSpPr/>
            <p:nvPr userDrawn="1"/>
          </p:nvSpPr>
          <p:spPr>
            <a:xfrm rot="10800000">
              <a:off x="2202000" y="6583500"/>
              <a:ext cx="607500" cy="274500"/>
            </a:xfrm>
            <a:prstGeom prst="flowChartMerge">
              <a:avLst/>
            </a:prstGeom>
            <a:solidFill>
              <a:srgbClr val="219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500"/>
            <a:ext cx="12192000" cy="6557100"/>
          </a:xfrm>
          <a:prstGeom prst="rect">
            <a:avLst/>
          </a:prstGeom>
        </p:spPr>
      </p:pic>
      <p:sp>
        <p:nvSpPr>
          <p:cNvPr id="26" name="Заголовок 9">
            <a:extLst>
              <a:ext uri="{FF2B5EF4-FFF2-40B4-BE49-F238E27FC236}">
                <a16:creationId xmlns:a16="http://schemas.microsoft.com/office/drawing/2014/main" id="{8E7EAC4F-4CA6-4923-B32A-5AC1D764DEB0}"/>
              </a:ext>
            </a:extLst>
          </p:cNvPr>
          <p:cNvSpPr txBox="1">
            <a:spLocks/>
          </p:cNvSpPr>
          <p:nvPr/>
        </p:nvSpPr>
        <p:spPr>
          <a:xfrm>
            <a:off x="2788339" y="2704364"/>
            <a:ext cx="6705000" cy="11823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ru-RU" dirty="0" err="1">
                <a:solidFill>
                  <a:srgbClr val="2191C9"/>
                </a:solidFill>
              </a:rPr>
              <a:t>谢谢</a:t>
            </a:r>
            <a:endParaRPr lang="ru-RU" dirty="0">
              <a:solidFill>
                <a:srgbClr val="2191C9"/>
              </a:solidFill>
            </a:endParaRPr>
          </a:p>
        </p:txBody>
      </p:sp>
      <p:sp>
        <p:nvSpPr>
          <p:cNvPr id="27" name="Заголовок 9">
            <a:extLst>
              <a:ext uri="{FF2B5EF4-FFF2-40B4-BE49-F238E27FC236}">
                <a16:creationId xmlns:a16="http://schemas.microsoft.com/office/drawing/2014/main" id="{8E7EAC4F-4CA6-4923-B32A-5AC1D764DEB0}"/>
              </a:ext>
            </a:extLst>
          </p:cNvPr>
          <p:cNvSpPr txBox="1">
            <a:spLocks/>
          </p:cNvSpPr>
          <p:nvPr/>
        </p:nvSpPr>
        <p:spPr>
          <a:xfrm>
            <a:off x="2632143" y="5279892"/>
            <a:ext cx="6705000" cy="1182391"/>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ru-KZ" dirty="0"/>
              <a:t>医疗器械哈萨克斯坦有限公司</a:t>
            </a:r>
            <a:endParaRPr lang="ru-RU" dirty="0"/>
          </a:p>
          <a:p>
            <a:r>
              <a:rPr lang="zh-CN" altLang="en-US" dirty="0"/>
              <a:t>哈萨克斯坦塔拉兹市伊萨台路</a:t>
            </a:r>
            <a:r>
              <a:rPr lang="en-US" altLang="zh-CN" dirty="0"/>
              <a:t>5</a:t>
            </a:r>
            <a:r>
              <a:rPr lang="ru-RU" dirty="0"/>
              <a:t>Б</a:t>
            </a:r>
            <a:r>
              <a:rPr lang="zh-CN" altLang="en-US" dirty="0"/>
              <a:t>号</a:t>
            </a:r>
            <a:r>
              <a:rPr lang="ru-RU" dirty="0"/>
              <a:t> </a:t>
            </a:r>
          </a:p>
          <a:p>
            <a:r>
              <a:rPr lang="ru-RU" dirty="0"/>
              <a:t> </a:t>
            </a:r>
          </a:p>
          <a:p>
            <a:r>
              <a:rPr lang="ru-RU" dirty="0" err="1"/>
              <a:t>经理</a:t>
            </a:r>
            <a:r>
              <a:rPr lang="zh-CN" altLang="en-US" dirty="0"/>
              <a:t>：</a:t>
            </a:r>
            <a:r>
              <a:rPr lang="ru-RU" dirty="0" err="1"/>
              <a:t>Агибекова</a:t>
            </a:r>
            <a:r>
              <a:rPr lang="ru-RU" dirty="0"/>
              <a:t> Эльмира </a:t>
            </a:r>
            <a:r>
              <a:rPr lang="ru-RU" dirty="0" err="1"/>
              <a:t>Торебековна</a:t>
            </a:r>
            <a:endParaRPr lang="ru-RU" dirty="0"/>
          </a:p>
          <a:p>
            <a:r>
              <a:rPr lang="ru-RU" dirty="0"/>
              <a:t> </a:t>
            </a:r>
            <a:r>
              <a:rPr lang="ru-RU" dirty="0" err="1"/>
              <a:t>电话</a:t>
            </a:r>
            <a:r>
              <a:rPr lang="zh-CN" altLang="en-US" dirty="0"/>
              <a:t>：</a:t>
            </a:r>
            <a:r>
              <a:rPr lang="ru-RU" dirty="0"/>
              <a:t>+77017420492    </a:t>
            </a:r>
            <a:r>
              <a:rPr lang="ru-RU" dirty="0" err="1"/>
              <a:t>邮箱</a:t>
            </a:r>
            <a:r>
              <a:rPr lang="zh-CN" altLang="en-US" dirty="0"/>
              <a:t>：</a:t>
            </a:r>
            <a:r>
              <a:rPr lang="ru-RU" dirty="0" err="1"/>
              <a:t>dir@shercomservise.kz</a:t>
            </a:r>
            <a:r>
              <a:rPr lang="ru-RU" dirty="0"/>
              <a:t> </a:t>
            </a:r>
          </a:p>
          <a:p>
            <a:endParaRPr lang="ru-RU" dirty="0">
              <a:solidFill>
                <a:srgbClr val="2191C9"/>
              </a:solidFill>
            </a:endParaRPr>
          </a:p>
        </p:txBody>
      </p:sp>
    </p:spTree>
    <p:extLst>
      <p:ext uri="{BB962C8B-B14F-4D97-AF65-F5344CB8AC3E}">
        <p14:creationId xmlns:p14="http://schemas.microsoft.com/office/powerpoint/2010/main" val="3302853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12d7a383a0ab338a6a5525e6aa9db33a90a2de"/>
</p:tagLst>
</file>

<file path=ppt/theme/theme1.xml><?xml version="1.0" encoding="utf-8"?>
<a:theme xmlns:a="http://schemas.openxmlformats.org/drawingml/2006/main" name="Тема Office">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458</Words>
  <Application>Microsoft Macintosh PowerPoint</Application>
  <PresentationFormat>Широкоэкранный</PresentationFormat>
  <Paragraphs>50</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FZFangSong-Z02S</vt:lpstr>
      <vt:lpstr>Arial</vt:lpstr>
      <vt:lpstr>Arial Black</vt:lpstr>
      <vt:lpstr>Calibri</vt:lpstr>
      <vt:lpstr>Calibri Light</vt:lpstr>
      <vt:lpstr>Тема Office</vt:lpstr>
      <vt:lpstr>在哈萨克斯坦中小企业发展框架内，组织乳胶手术手套的生产</vt:lpstr>
      <vt:lpstr>医疗器械哈萨克斯坦有限公司</vt:lpstr>
      <vt:lpstr>医疗器械哈萨克斯坦有限公司</vt:lpstr>
      <vt:lpstr>销售市场：</vt:lpstr>
      <vt:lpstr>竞争优势： </vt:lpstr>
      <vt:lpstr>关于手术手套的生： </vt:lpstr>
      <vt:lpstr>投资让我们实行： </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Даулет Алиби</cp:lastModifiedBy>
  <cp:revision>78</cp:revision>
  <dcterms:created xsi:type="dcterms:W3CDTF">2020-05-02T19:28:51Z</dcterms:created>
  <dcterms:modified xsi:type="dcterms:W3CDTF">2022-03-23T06:59:12Z</dcterms:modified>
</cp:coreProperties>
</file>