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7" r:id="rId3"/>
    <p:sldId id="258" r:id="rId4"/>
    <p:sldId id="292" r:id="rId5"/>
    <p:sldId id="260" r:id="rId6"/>
    <p:sldId id="265" r:id="rId7"/>
    <p:sldId id="282" r:id="rId8"/>
    <p:sldId id="283" r:id="rId9"/>
    <p:sldId id="281" r:id="rId10"/>
    <p:sldId id="285" r:id="rId11"/>
    <p:sldId id="267" r:id="rId12"/>
    <p:sldId id="268" r:id="rId13"/>
    <p:sldId id="284" r:id="rId14"/>
    <p:sldId id="269" r:id="rId15"/>
    <p:sldId id="270" r:id="rId16"/>
    <p:sldId id="272" r:id="rId17"/>
    <p:sldId id="271" r:id="rId18"/>
    <p:sldId id="277" r:id="rId19"/>
    <p:sldId id="276" r:id="rId20"/>
    <p:sldId id="275" r:id="rId21"/>
    <p:sldId id="278" r:id="rId22"/>
    <p:sldId id="280" r:id="rId23"/>
    <p:sldId id="294" r:id="rId24"/>
    <p:sldId id="286" r:id="rId25"/>
    <p:sldId id="288" r:id="rId26"/>
    <p:sldId id="307" r:id="rId27"/>
    <p:sldId id="303" r:id="rId28"/>
    <p:sldId id="295" r:id="rId29"/>
    <p:sldId id="296" r:id="rId30"/>
    <p:sldId id="297" r:id="rId31"/>
    <p:sldId id="298" r:id="rId32"/>
    <p:sldId id="299" r:id="rId33"/>
    <p:sldId id="300" r:id="rId34"/>
    <p:sldId id="304" r:id="rId35"/>
    <p:sldId id="305" r:id="rId36"/>
    <p:sldId id="306" r:id="rId3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187" autoAdjust="0"/>
  </p:normalViewPr>
  <p:slideViewPr>
    <p:cSldViewPr>
      <p:cViewPr varScale="1">
        <p:scale>
          <a:sx n="55" d="100"/>
          <a:sy n="55" d="100"/>
        </p:scale>
        <p:origin x="-17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B2C1E-D527-4FAD-AE23-1F933D5C9381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4A17EC-1916-4A1B-B998-855D6EAEA475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Defence &amp; Aerospace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(19)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3E700-8ADD-43B7-9B61-0A5682E90CA9}" type="parTrans" cxnId="{1C8FF855-15FB-4ECE-9067-4B4B3CB9B8D9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56D45-B762-46F4-9719-4908F180000E}" type="sibTrans" cxnId="{1C8FF855-15FB-4ECE-9067-4B4B3CB9B8D9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8EB4B3-3268-4C19-9EE2-CEEF9E4E0837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Automobiles &amp; Auto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Components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(17)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C1255-D713-405F-85AE-A6EC01F8025A}" type="parTrans" cxnId="{96DCC185-90D8-4950-960A-CB94B4465C2E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0F9F5-971E-4D6B-B0A0-E0D2545E8E0B}" type="sibTrans" cxnId="{96DCC185-90D8-4950-960A-CB94B4465C2E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76BDFF-8129-43DC-AB2D-864183FA284D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Chemicals &amp;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Petrochemicals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(15)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E9C59-0F6A-4005-B4DB-25D727B32ADC}" type="parTrans" cxnId="{3C232E7A-2D55-4AEB-85A5-3541DF8B134C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066E4-3D01-4C38-99D0-7A0776C69E79}" type="sibTrans" cxnId="{3C232E7A-2D55-4AEB-85A5-3541DF8B134C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6CB68-957E-4CA4-A7B7-80FF4901328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Construction Equipment,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Materials &amp; Technology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(9)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48094-E8F2-4B07-898A-C8A5B83A855C}" type="parTrans" cxnId="{0DBD5C7A-4B46-4B89-B134-C3FD6F01425E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0DF375-624A-4E69-A79F-99860A6A0BE1}" type="sibTrans" cxnId="{0DBD5C7A-4B46-4B89-B134-C3FD6F01425E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D7DB1-FE6E-40BD-8409-E57F693EDF08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Processing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(11)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935D9-7D3E-4CF2-AD84-ABA44C249363}" type="parTrans" cxnId="{25A6317A-2F8E-46FC-BA5F-AF9CA3BB4951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490413-BD9A-4F2C-AA59-A5BD1AEE4BF9}" type="sibTrans" cxnId="{25A6317A-2F8E-46FC-BA5F-AF9CA3BB4951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14829-B0E5-41B5-AFCA-B6437EC0D6C9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Infrastructure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(8)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EA459-5D2E-4034-8B85-A5796AC5B38E}" type="parTrans" cxnId="{5B9C8F9D-473D-454C-82B0-78CCF5FD994A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D07B66-A961-41A9-99C8-10A096CEA6FB}" type="sibTrans" cxnId="{5B9C8F9D-473D-454C-82B0-78CCF5FD994A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E842F-6A16-4838-A6EA-6AB02D9F532B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IT &amp;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Electronics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(12)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F2C79-DA38-4454-98C7-3F791B6D6279}" type="parTrans" cxnId="{FCF8C169-1CBB-427C-B815-F4CE4E7A5E4B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AE651-26E8-4E5A-A69B-60B9A956E8FC}" type="sibTrans" cxnId="{FCF8C169-1CBB-427C-B815-F4CE4E7A5E4B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496B2-1D47-4FC9-A1AF-2927CC65CAA6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Industrial Equipment &amp;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Machinery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(23)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6E1D1-C85C-4758-A2D8-FFD8591720C3}" type="parTrans" cxnId="{C5FBFEC6-4475-4979-A40C-5E704B67AB45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AE6A3-64A5-45DD-B163-4696606FE8C0}" type="sibTrans" cxnId="{C5FBFEC6-4475-4979-A40C-5E704B67AB45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FE3E1-93C0-44C0-B261-24AA000EC97C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Pharmaceuticals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(8)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4E0507-C126-498E-A82D-D5D1D655E19D}" type="parTrans" cxnId="{B7067BC3-9040-4647-B210-3E407654E345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1BDCD-D714-49F7-9739-ABEE02A7CE17}" type="sibTrans" cxnId="{B7067BC3-9040-4647-B210-3E407654E345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E8C8F-EEA5-4CAE-A11F-95B2603F868C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Textiles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17868-42C3-4AAE-94B9-C7D6C772AAD9}" type="parTrans" cxnId="{D473DE61-2593-4922-BFB6-22F4FA98EC48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81AA0-B516-48B3-B4E1-B6433D0FE50B}" type="sibTrans" cxnId="{D473DE61-2593-4922-BFB6-22F4FA98EC48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5B79C-AB6A-4C3A-B9B3-8B0704584DB9}">
      <dgm:prSet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Micro, Small &amp; Medium </a:t>
          </a:r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Enterprises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(12)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B7E7D-55B9-48C4-9F1E-FC46F38614A6}" type="sibTrans" cxnId="{3976D344-550A-4DF4-8937-01F2C0A459C1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CD077-87DD-4D88-B9B1-701F7AE95D46}" type="parTrans" cxnId="{3976D344-550A-4DF4-8937-01F2C0A459C1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549B6-C13E-4816-9DED-368CB902AD8A}" type="pres">
      <dgm:prSet presAssocID="{764B2C1E-D527-4FAD-AE23-1F933D5C93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74C5D-3956-4D71-8B1A-8D94FA17EB62}" type="pres">
      <dgm:prSet presAssocID="{EB4A17EC-1916-4A1B-B998-855D6EAEA47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92EE-7F3D-43A9-BA04-84CBBA519D5B}" type="pres">
      <dgm:prSet presAssocID="{01C56D45-B762-46F4-9719-4908F180000E}" presName="sibTrans" presStyleCnt="0"/>
      <dgm:spPr/>
    </dgm:pt>
    <dgm:pt modelId="{F33C7A20-4965-44D1-A771-70B96E042634}" type="pres">
      <dgm:prSet presAssocID="{E18EB4B3-3268-4C19-9EE2-CEEF9E4E083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12728-E4F5-4154-AA71-D4EE897C67B8}" type="pres">
      <dgm:prSet presAssocID="{7A20F9F5-971E-4D6B-B0A0-E0D2545E8E0B}" presName="sibTrans" presStyleCnt="0"/>
      <dgm:spPr/>
    </dgm:pt>
    <dgm:pt modelId="{DB4C2EAF-3322-43B2-89C0-148938142C6C}" type="pres">
      <dgm:prSet presAssocID="{B076BDFF-8129-43DC-AB2D-864183FA284D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C927B-D355-4D06-800D-9C9CFE6A5982}" type="pres">
      <dgm:prSet presAssocID="{867066E4-3D01-4C38-99D0-7A0776C69E79}" presName="sibTrans" presStyleCnt="0"/>
      <dgm:spPr/>
    </dgm:pt>
    <dgm:pt modelId="{47EB73E9-10A6-4DEF-A5F5-87C933A2014E}" type="pres">
      <dgm:prSet presAssocID="{8BA6CB68-957E-4CA4-A7B7-80FF4901328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41205-9CFC-4353-B919-4EEF91FD0573}" type="pres">
      <dgm:prSet presAssocID="{3A0DF375-624A-4E69-A79F-99860A6A0BE1}" presName="sibTrans" presStyleCnt="0"/>
      <dgm:spPr/>
    </dgm:pt>
    <dgm:pt modelId="{8325C66E-5D79-4FBD-B2D7-F9AEA48FC245}" type="pres">
      <dgm:prSet presAssocID="{72ED7DB1-FE6E-40BD-8409-E57F693EDF08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E44FC-185C-4810-ABE5-DC04282A3BD2}" type="pres">
      <dgm:prSet presAssocID="{45490413-BD9A-4F2C-AA59-A5BD1AEE4BF9}" presName="sibTrans" presStyleCnt="0"/>
      <dgm:spPr/>
    </dgm:pt>
    <dgm:pt modelId="{9525CB4C-D17C-4C6B-A2FD-1EC346171347}" type="pres">
      <dgm:prSet presAssocID="{80D14829-B0E5-41B5-AFCA-B6437EC0D6C9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78A8F-C0A1-4175-ADC7-4293DFEB8D02}" type="pres">
      <dgm:prSet presAssocID="{91D07B66-A961-41A9-99C8-10A096CEA6FB}" presName="sibTrans" presStyleCnt="0"/>
      <dgm:spPr/>
    </dgm:pt>
    <dgm:pt modelId="{18FE76B3-12FF-45C2-A0B3-D3A3FADD682C}" type="pres">
      <dgm:prSet presAssocID="{D5FE842F-6A16-4838-A6EA-6AB02D9F532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2BC03-0146-416E-B572-7EB1ECB1EC91}" type="pres">
      <dgm:prSet presAssocID="{656AE651-26E8-4E5A-A69B-60B9A956E8FC}" presName="sibTrans" presStyleCnt="0"/>
      <dgm:spPr/>
    </dgm:pt>
    <dgm:pt modelId="{278F6F9F-59F3-4C68-AE7F-49576F49D4B6}" type="pres">
      <dgm:prSet presAssocID="{9FF496B2-1D47-4FC9-A1AF-2927CC65CAA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47865-D7B7-4AAF-AE25-63A072FF5475}" type="pres">
      <dgm:prSet presAssocID="{1A8AE6A3-64A5-45DD-B163-4696606FE8C0}" presName="sibTrans" presStyleCnt="0"/>
      <dgm:spPr/>
    </dgm:pt>
    <dgm:pt modelId="{0DCE866E-AD80-4F19-A166-DBFFA44FFF1B}" type="pres">
      <dgm:prSet presAssocID="{B9BFE3E1-93C0-44C0-B261-24AA000EC97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FF794-02A0-43E2-B383-E4001C77AB54}" type="pres">
      <dgm:prSet presAssocID="{27A1BDCD-D714-49F7-9739-ABEE02A7CE17}" presName="sibTrans" presStyleCnt="0"/>
      <dgm:spPr/>
    </dgm:pt>
    <dgm:pt modelId="{00EE5FC6-1476-4D8E-AF15-1B32B7B61C1D}" type="pres">
      <dgm:prSet presAssocID="{D9CE8C8F-EEA5-4CAE-A11F-95B2603F868C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BFF2-4340-422E-8ED0-624443F0B4BA}" type="pres">
      <dgm:prSet presAssocID="{91881AA0-B516-48B3-B4E1-B6433D0FE50B}" presName="sibTrans" presStyleCnt="0"/>
      <dgm:spPr/>
    </dgm:pt>
    <dgm:pt modelId="{02D269FE-1EC9-4270-AA18-9577A1F715A6}" type="pres">
      <dgm:prSet presAssocID="{3A65B79C-AB6A-4C3A-B9B3-8B0704584DB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6D344-550A-4DF4-8937-01F2C0A459C1}" srcId="{764B2C1E-D527-4FAD-AE23-1F933D5C9381}" destId="{3A65B79C-AB6A-4C3A-B9B3-8B0704584DB9}" srcOrd="10" destOrd="0" parTransId="{412CD077-87DD-4D88-B9B1-701F7AE95D46}" sibTransId="{3CAB7E7D-55B9-48C4-9F1E-FC46F38614A6}"/>
    <dgm:cxn modelId="{2D41A456-5C97-4B00-BCCF-B47020F57BE8}" type="presOf" srcId="{E18EB4B3-3268-4C19-9EE2-CEEF9E4E0837}" destId="{F33C7A20-4965-44D1-A771-70B96E042634}" srcOrd="0" destOrd="0" presId="urn:microsoft.com/office/officeart/2005/8/layout/default#1"/>
    <dgm:cxn modelId="{25A6317A-2F8E-46FC-BA5F-AF9CA3BB4951}" srcId="{764B2C1E-D527-4FAD-AE23-1F933D5C9381}" destId="{72ED7DB1-FE6E-40BD-8409-E57F693EDF08}" srcOrd="4" destOrd="0" parTransId="{8DF935D9-7D3E-4CF2-AD84-ABA44C249363}" sibTransId="{45490413-BD9A-4F2C-AA59-A5BD1AEE4BF9}"/>
    <dgm:cxn modelId="{805C6C41-B99F-4FEE-B8FF-132C7B04C37E}" type="presOf" srcId="{EB4A17EC-1916-4A1B-B998-855D6EAEA475}" destId="{5F674C5D-3956-4D71-8B1A-8D94FA17EB62}" srcOrd="0" destOrd="0" presId="urn:microsoft.com/office/officeart/2005/8/layout/default#1"/>
    <dgm:cxn modelId="{1C8FF855-15FB-4ECE-9067-4B4B3CB9B8D9}" srcId="{764B2C1E-D527-4FAD-AE23-1F933D5C9381}" destId="{EB4A17EC-1916-4A1B-B998-855D6EAEA475}" srcOrd="0" destOrd="0" parTransId="{DF83E700-8ADD-43B7-9B61-0A5682E90CA9}" sibTransId="{01C56D45-B762-46F4-9719-4908F180000E}"/>
    <dgm:cxn modelId="{B055029E-4ECF-4FD2-B81A-E2B46B5FE566}" type="presOf" srcId="{3A65B79C-AB6A-4C3A-B9B3-8B0704584DB9}" destId="{02D269FE-1EC9-4270-AA18-9577A1F715A6}" srcOrd="0" destOrd="0" presId="urn:microsoft.com/office/officeart/2005/8/layout/default#1"/>
    <dgm:cxn modelId="{E8989AE2-267E-45C1-AFFA-99C8E288DBA5}" type="presOf" srcId="{8BA6CB68-957E-4CA4-A7B7-80FF49013288}" destId="{47EB73E9-10A6-4DEF-A5F5-87C933A2014E}" srcOrd="0" destOrd="0" presId="urn:microsoft.com/office/officeart/2005/8/layout/default#1"/>
    <dgm:cxn modelId="{C8D4A2C2-D07F-43F2-B1AE-7CA805971538}" type="presOf" srcId="{9FF496B2-1D47-4FC9-A1AF-2927CC65CAA6}" destId="{278F6F9F-59F3-4C68-AE7F-49576F49D4B6}" srcOrd="0" destOrd="0" presId="urn:microsoft.com/office/officeart/2005/8/layout/default#1"/>
    <dgm:cxn modelId="{6BC54989-55D8-4EF8-9F86-62A5BFFAFACC}" type="presOf" srcId="{D9CE8C8F-EEA5-4CAE-A11F-95B2603F868C}" destId="{00EE5FC6-1476-4D8E-AF15-1B32B7B61C1D}" srcOrd="0" destOrd="0" presId="urn:microsoft.com/office/officeart/2005/8/layout/default#1"/>
    <dgm:cxn modelId="{96DCC185-90D8-4950-960A-CB94B4465C2E}" srcId="{764B2C1E-D527-4FAD-AE23-1F933D5C9381}" destId="{E18EB4B3-3268-4C19-9EE2-CEEF9E4E0837}" srcOrd="1" destOrd="0" parTransId="{F0EC1255-D713-405F-85AE-A6EC01F8025A}" sibTransId="{7A20F9F5-971E-4D6B-B0A0-E0D2545E8E0B}"/>
    <dgm:cxn modelId="{0DBD5C7A-4B46-4B89-B134-C3FD6F01425E}" srcId="{764B2C1E-D527-4FAD-AE23-1F933D5C9381}" destId="{8BA6CB68-957E-4CA4-A7B7-80FF49013288}" srcOrd="3" destOrd="0" parTransId="{2AD48094-E8F2-4B07-898A-C8A5B83A855C}" sibTransId="{3A0DF375-624A-4E69-A79F-99860A6A0BE1}"/>
    <dgm:cxn modelId="{D82B6572-DFE8-4A88-BF23-8032B15E958A}" type="presOf" srcId="{764B2C1E-D527-4FAD-AE23-1F933D5C9381}" destId="{752549B6-C13E-4816-9DED-368CB902AD8A}" srcOrd="0" destOrd="0" presId="urn:microsoft.com/office/officeart/2005/8/layout/default#1"/>
    <dgm:cxn modelId="{864EE183-B862-4CA6-88E0-E0C8A6B723EB}" type="presOf" srcId="{B9BFE3E1-93C0-44C0-B261-24AA000EC97C}" destId="{0DCE866E-AD80-4F19-A166-DBFFA44FFF1B}" srcOrd="0" destOrd="0" presId="urn:microsoft.com/office/officeart/2005/8/layout/default#1"/>
    <dgm:cxn modelId="{F768DAE0-3168-4823-8500-4E6F31563B28}" type="presOf" srcId="{72ED7DB1-FE6E-40BD-8409-E57F693EDF08}" destId="{8325C66E-5D79-4FBD-B2D7-F9AEA48FC245}" srcOrd="0" destOrd="0" presId="urn:microsoft.com/office/officeart/2005/8/layout/default#1"/>
    <dgm:cxn modelId="{5B9C8F9D-473D-454C-82B0-78CCF5FD994A}" srcId="{764B2C1E-D527-4FAD-AE23-1F933D5C9381}" destId="{80D14829-B0E5-41B5-AFCA-B6437EC0D6C9}" srcOrd="5" destOrd="0" parTransId="{68BEA459-5D2E-4034-8B85-A5796AC5B38E}" sibTransId="{91D07B66-A961-41A9-99C8-10A096CEA6FB}"/>
    <dgm:cxn modelId="{D473DE61-2593-4922-BFB6-22F4FA98EC48}" srcId="{764B2C1E-D527-4FAD-AE23-1F933D5C9381}" destId="{D9CE8C8F-EEA5-4CAE-A11F-95B2603F868C}" srcOrd="9" destOrd="0" parTransId="{77117868-42C3-4AAE-94B9-C7D6C772AAD9}" sibTransId="{91881AA0-B516-48B3-B4E1-B6433D0FE50B}"/>
    <dgm:cxn modelId="{E61DF6D7-F60C-4CC5-9B3B-FA224BA3ADAA}" type="presOf" srcId="{80D14829-B0E5-41B5-AFCA-B6437EC0D6C9}" destId="{9525CB4C-D17C-4C6B-A2FD-1EC346171347}" srcOrd="0" destOrd="0" presId="urn:microsoft.com/office/officeart/2005/8/layout/default#1"/>
    <dgm:cxn modelId="{3E553CBE-1BD0-4E54-A69F-C12D6AE2712D}" type="presOf" srcId="{D5FE842F-6A16-4838-A6EA-6AB02D9F532B}" destId="{18FE76B3-12FF-45C2-A0B3-D3A3FADD682C}" srcOrd="0" destOrd="0" presId="urn:microsoft.com/office/officeart/2005/8/layout/default#1"/>
    <dgm:cxn modelId="{E84B9270-5E40-411B-B2E0-5ED47F01C1CF}" type="presOf" srcId="{B076BDFF-8129-43DC-AB2D-864183FA284D}" destId="{DB4C2EAF-3322-43B2-89C0-148938142C6C}" srcOrd="0" destOrd="0" presId="urn:microsoft.com/office/officeart/2005/8/layout/default#1"/>
    <dgm:cxn modelId="{B7067BC3-9040-4647-B210-3E407654E345}" srcId="{764B2C1E-D527-4FAD-AE23-1F933D5C9381}" destId="{B9BFE3E1-93C0-44C0-B261-24AA000EC97C}" srcOrd="8" destOrd="0" parTransId="{D64E0507-C126-498E-A82D-D5D1D655E19D}" sibTransId="{27A1BDCD-D714-49F7-9739-ABEE02A7CE17}"/>
    <dgm:cxn modelId="{C5FBFEC6-4475-4979-A40C-5E704B67AB45}" srcId="{764B2C1E-D527-4FAD-AE23-1F933D5C9381}" destId="{9FF496B2-1D47-4FC9-A1AF-2927CC65CAA6}" srcOrd="7" destOrd="0" parTransId="{64C6E1D1-C85C-4758-A2D8-FFD8591720C3}" sibTransId="{1A8AE6A3-64A5-45DD-B163-4696606FE8C0}"/>
    <dgm:cxn modelId="{FCF8C169-1CBB-427C-B815-F4CE4E7A5E4B}" srcId="{764B2C1E-D527-4FAD-AE23-1F933D5C9381}" destId="{D5FE842F-6A16-4838-A6EA-6AB02D9F532B}" srcOrd="6" destOrd="0" parTransId="{6E1F2C79-DA38-4454-98C7-3F791B6D6279}" sibTransId="{656AE651-26E8-4E5A-A69B-60B9A956E8FC}"/>
    <dgm:cxn modelId="{3C232E7A-2D55-4AEB-85A5-3541DF8B134C}" srcId="{764B2C1E-D527-4FAD-AE23-1F933D5C9381}" destId="{B076BDFF-8129-43DC-AB2D-864183FA284D}" srcOrd="2" destOrd="0" parTransId="{8EDE9C59-0F6A-4005-B4DB-25D727B32ADC}" sibTransId="{867066E4-3D01-4C38-99D0-7A0776C69E79}"/>
    <dgm:cxn modelId="{F71660CE-553E-4357-BD84-0ACC9B0FD163}" type="presParOf" srcId="{752549B6-C13E-4816-9DED-368CB902AD8A}" destId="{5F674C5D-3956-4D71-8B1A-8D94FA17EB62}" srcOrd="0" destOrd="0" presId="urn:microsoft.com/office/officeart/2005/8/layout/default#1"/>
    <dgm:cxn modelId="{B6903671-A1DC-4322-889E-AC9FD9F94375}" type="presParOf" srcId="{752549B6-C13E-4816-9DED-368CB902AD8A}" destId="{64FE92EE-7F3D-43A9-BA04-84CBBA519D5B}" srcOrd="1" destOrd="0" presId="urn:microsoft.com/office/officeart/2005/8/layout/default#1"/>
    <dgm:cxn modelId="{618B2325-D383-4C40-9447-76C85964BD19}" type="presParOf" srcId="{752549B6-C13E-4816-9DED-368CB902AD8A}" destId="{F33C7A20-4965-44D1-A771-70B96E042634}" srcOrd="2" destOrd="0" presId="urn:microsoft.com/office/officeart/2005/8/layout/default#1"/>
    <dgm:cxn modelId="{1B83E4E3-8B92-4617-9086-85C7CE69B976}" type="presParOf" srcId="{752549B6-C13E-4816-9DED-368CB902AD8A}" destId="{18E12728-E4F5-4154-AA71-D4EE897C67B8}" srcOrd="3" destOrd="0" presId="urn:microsoft.com/office/officeart/2005/8/layout/default#1"/>
    <dgm:cxn modelId="{949FD333-8E2D-4A4E-97A8-A62850E72166}" type="presParOf" srcId="{752549B6-C13E-4816-9DED-368CB902AD8A}" destId="{DB4C2EAF-3322-43B2-89C0-148938142C6C}" srcOrd="4" destOrd="0" presId="urn:microsoft.com/office/officeart/2005/8/layout/default#1"/>
    <dgm:cxn modelId="{D4205DB0-7C57-4888-8E8F-8430069EE323}" type="presParOf" srcId="{752549B6-C13E-4816-9DED-368CB902AD8A}" destId="{81CC927B-D355-4D06-800D-9C9CFE6A5982}" srcOrd="5" destOrd="0" presId="urn:microsoft.com/office/officeart/2005/8/layout/default#1"/>
    <dgm:cxn modelId="{E05724C3-7C4A-431E-8CF0-BCDD09502165}" type="presParOf" srcId="{752549B6-C13E-4816-9DED-368CB902AD8A}" destId="{47EB73E9-10A6-4DEF-A5F5-87C933A2014E}" srcOrd="6" destOrd="0" presId="urn:microsoft.com/office/officeart/2005/8/layout/default#1"/>
    <dgm:cxn modelId="{410E2B7D-4FEF-42C4-9CF5-3178BB4D8173}" type="presParOf" srcId="{752549B6-C13E-4816-9DED-368CB902AD8A}" destId="{5CB41205-9CFC-4353-B919-4EEF91FD0573}" srcOrd="7" destOrd="0" presId="urn:microsoft.com/office/officeart/2005/8/layout/default#1"/>
    <dgm:cxn modelId="{3AE91A47-AA19-4436-8743-829B41BF2E87}" type="presParOf" srcId="{752549B6-C13E-4816-9DED-368CB902AD8A}" destId="{8325C66E-5D79-4FBD-B2D7-F9AEA48FC245}" srcOrd="8" destOrd="0" presId="urn:microsoft.com/office/officeart/2005/8/layout/default#1"/>
    <dgm:cxn modelId="{C903DDB9-DA35-41C8-933F-5D1B7DAAFC92}" type="presParOf" srcId="{752549B6-C13E-4816-9DED-368CB902AD8A}" destId="{894E44FC-185C-4810-ABE5-DC04282A3BD2}" srcOrd="9" destOrd="0" presId="urn:microsoft.com/office/officeart/2005/8/layout/default#1"/>
    <dgm:cxn modelId="{71E0D1AA-04E2-4FCA-80AC-EE635F770BE4}" type="presParOf" srcId="{752549B6-C13E-4816-9DED-368CB902AD8A}" destId="{9525CB4C-D17C-4C6B-A2FD-1EC346171347}" srcOrd="10" destOrd="0" presId="urn:microsoft.com/office/officeart/2005/8/layout/default#1"/>
    <dgm:cxn modelId="{2372BD57-B9F4-43D1-AB32-4C4EA227DD26}" type="presParOf" srcId="{752549B6-C13E-4816-9DED-368CB902AD8A}" destId="{74B78A8F-C0A1-4175-ADC7-4293DFEB8D02}" srcOrd="11" destOrd="0" presId="urn:microsoft.com/office/officeart/2005/8/layout/default#1"/>
    <dgm:cxn modelId="{AB8A5382-78A6-4FC4-BA49-CA75785DEA86}" type="presParOf" srcId="{752549B6-C13E-4816-9DED-368CB902AD8A}" destId="{18FE76B3-12FF-45C2-A0B3-D3A3FADD682C}" srcOrd="12" destOrd="0" presId="urn:microsoft.com/office/officeart/2005/8/layout/default#1"/>
    <dgm:cxn modelId="{AD29B118-3DCE-4F03-B1A8-D543A04B265A}" type="presParOf" srcId="{752549B6-C13E-4816-9DED-368CB902AD8A}" destId="{2C82BC03-0146-416E-B572-7EB1ECB1EC91}" srcOrd="13" destOrd="0" presId="urn:microsoft.com/office/officeart/2005/8/layout/default#1"/>
    <dgm:cxn modelId="{44C4A8F5-C239-4AE4-8DED-7BAADB5F74F7}" type="presParOf" srcId="{752549B6-C13E-4816-9DED-368CB902AD8A}" destId="{278F6F9F-59F3-4C68-AE7F-49576F49D4B6}" srcOrd="14" destOrd="0" presId="urn:microsoft.com/office/officeart/2005/8/layout/default#1"/>
    <dgm:cxn modelId="{4996AA8C-E3E0-498F-AB22-0CE88FC8D501}" type="presParOf" srcId="{752549B6-C13E-4816-9DED-368CB902AD8A}" destId="{47D47865-D7B7-4AAF-AE25-63A072FF5475}" srcOrd="15" destOrd="0" presId="urn:microsoft.com/office/officeart/2005/8/layout/default#1"/>
    <dgm:cxn modelId="{00B02CA7-62CF-4408-8495-6A74A30D30D4}" type="presParOf" srcId="{752549B6-C13E-4816-9DED-368CB902AD8A}" destId="{0DCE866E-AD80-4F19-A166-DBFFA44FFF1B}" srcOrd="16" destOrd="0" presId="urn:microsoft.com/office/officeart/2005/8/layout/default#1"/>
    <dgm:cxn modelId="{00E5C357-627B-4989-8A41-DF1951F7A339}" type="presParOf" srcId="{752549B6-C13E-4816-9DED-368CB902AD8A}" destId="{70FFF794-02A0-43E2-B383-E4001C77AB54}" srcOrd="17" destOrd="0" presId="urn:microsoft.com/office/officeart/2005/8/layout/default#1"/>
    <dgm:cxn modelId="{19B9E4E2-FD72-490B-8F60-1333E2BEE23B}" type="presParOf" srcId="{752549B6-C13E-4816-9DED-368CB902AD8A}" destId="{00EE5FC6-1476-4D8E-AF15-1B32B7B61C1D}" srcOrd="18" destOrd="0" presId="urn:microsoft.com/office/officeart/2005/8/layout/default#1"/>
    <dgm:cxn modelId="{6E6C6091-D0FA-4C2D-B589-DFE4E374ACAB}" type="presParOf" srcId="{752549B6-C13E-4816-9DED-368CB902AD8A}" destId="{6880BFF2-4340-422E-8ED0-624443F0B4BA}" srcOrd="19" destOrd="0" presId="urn:microsoft.com/office/officeart/2005/8/layout/default#1"/>
    <dgm:cxn modelId="{BD92DB6C-436A-4730-902B-F641C9252094}" type="presParOf" srcId="{752549B6-C13E-4816-9DED-368CB902AD8A}" destId="{02D269FE-1EC9-4270-AA18-9577A1F715A6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B2C1E-D527-4FAD-AE23-1F933D5C9381}" type="doc">
      <dgm:prSet loTypeId="urn:microsoft.com/office/officeart/2005/8/layout/default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4A17EC-1916-4A1B-B998-855D6EAEA475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Sweden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(11)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3E700-8ADD-43B7-9B61-0A5682E90CA9}" type="parTrans" cxnId="{1C8FF855-15FB-4ECE-9067-4B4B3CB9B8D9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56D45-B762-46F4-9719-4908F180000E}" type="sibTrans" cxnId="{1C8FF855-15FB-4ECE-9067-4B4B3CB9B8D9}">
      <dgm:prSet/>
      <dgm:spPr/>
      <dgm:t>
        <a:bodyPr/>
        <a:lstStyle/>
        <a:p>
          <a:pPr algn="ctr"/>
          <a:endParaRPr lang="en-US" sz="1400" b="0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05C4E0-80CF-4E38-BCD1-D87499F2677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1400" b="0" i="0" dirty="0" smtClean="0">
              <a:latin typeface="Arial" panose="020B0604020202020204" pitchFamily="34" charset="0"/>
              <a:cs typeface="Arial" panose="020B0604020202020204" pitchFamily="34" charset="0"/>
            </a:rPr>
            <a:t>Germany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(5)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453BF-7CE9-4427-BB85-1A1F58E54531}" type="parTrans" cxnId="{A3DAACE2-ABED-4AA8-BAB4-2BE5FEDFAC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9E84A-0D9D-413F-850C-5F721C72E926}" type="sibTrans" cxnId="{A3DAACE2-ABED-4AA8-BAB4-2BE5FEDFAC9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0FBCD-F8E6-41C3-B292-E007EBD39E2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Korea </a:t>
          </a:r>
        </a:p>
        <a:p>
          <a:pPr algn="ctr"/>
          <a:r>
            <a:rPr lang="en-US" sz="1400" b="1" i="0" dirty="0" smtClean="0">
              <a:latin typeface="Arial" panose="020B0604020202020204" pitchFamily="34" charset="0"/>
              <a:cs typeface="Arial" panose="020B0604020202020204" pitchFamily="34" charset="0"/>
            </a:rPr>
            <a:t>(4)</a:t>
          </a:r>
          <a:endParaRPr lang="en-US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714BA-AF62-425E-A563-7F20C355C20A}" type="parTrans" cxnId="{CDEE0C4E-7FA7-433F-A697-A3CFC83CB84B}">
      <dgm:prSet/>
      <dgm:spPr/>
      <dgm:t>
        <a:bodyPr/>
        <a:lstStyle/>
        <a:p>
          <a:endParaRPr lang="en-US"/>
        </a:p>
      </dgm:t>
    </dgm:pt>
    <dgm:pt modelId="{366E846E-D9D0-4D48-B018-181A2840AF23}" type="sibTrans" cxnId="{CDEE0C4E-7FA7-433F-A697-A3CFC83CB84B}">
      <dgm:prSet/>
      <dgm:spPr/>
      <dgm:t>
        <a:bodyPr/>
        <a:lstStyle/>
        <a:p>
          <a:endParaRPr lang="en-US"/>
        </a:p>
      </dgm:t>
    </dgm:pt>
    <dgm:pt modelId="{752549B6-C13E-4816-9DED-368CB902AD8A}" type="pres">
      <dgm:prSet presAssocID="{764B2C1E-D527-4FAD-AE23-1F933D5C93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74C5D-3956-4D71-8B1A-8D94FA17EB62}" type="pres">
      <dgm:prSet presAssocID="{EB4A17EC-1916-4A1B-B998-855D6EAEA475}" presName="node" presStyleLbl="node1" presStyleIdx="0" presStyleCnt="3" custScaleX="109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92EE-7F3D-43A9-BA04-84CBBA519D5B}" type="pres">
      <dgm:prSet presAssocID="{01C56D45-B762-46F4-9719-4908F180000E}" presName="sibTrans" presStyleCnt="0"/>
      <dgm:spPr/>
      <dgm:t>
        <a:bodyPr/>
        <a:lstStyle/>
        <a:p>
          <a:endParaRPr lang="en-US"/>
        </a:p>
      </dgm:t>
    </dgm:pt>
    <dgm:pt modelId="{753670B0-553B-48FB-A44C-48D994EEDC04}" type="pres">
      <dgm:prSet presAssocID="{7D05C4E0-80CF-4E38-BCD1-D87499F26774}" presName="node" presStyleLbl="node1" presStyleIdx="1" presStyleCnt="3" custScaleX="109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215E-864D-4DB6-BE78-930D7CEC1BB8}" type="pres">
      <dgm:prSet presAssocID="{3049E84A-0D9D-413F-850C-5F721C72E926}" presName="sibTrans" presStyleCnt="0"/>
      <dgm:spPr/>
    </dgm:pt>
    <dgm:pt modelId="{04DAA83D-D98F-4BAF-B519-3A219A926067}" type="pres">
      <dgm:prSet presAssocID="{0850FBCD-F8E6-41C3-B292-E007EBD39E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B3F3A5-5A94-4C4A-887C-0D6B27764A0B}" type="presOf" srcId="{EB4A17EC-1916-4A1B-B998-855D6EAEA475}" destId="{5F674C5D-3956-4D71-8B1A-8D94FA17EB62}" srcOrd="0" destOrd="0" presId="urn:microsoft.com/office/officeart/2005/8/layout/default#2"/>
    <dgm:cxn modelId="{BD8DFE08-BCE1-4CAE-B77B-0C9C478EFD54}" type="presOf" srcId="{7D05C4E0-80CF-4E38-BCD1-D87499F26774}" destId="{753670B0-553B-48FB-A44C-48D994EEDC04}" srcOrd="0" destOrd="0" presId="urn:microsoft.com/office/officeart/2005/8/layout/default#2"/>
    <dgm:cxn modelId="{CDEE0C4E-7FA7-433F-A697-A3CFC83CB84B}" srcId="{764B2C1E-D527-4FAD-AE23-1F933D5C9381}" destId="{0850FBCD-F8E6-41C3-B292-E007EBD39E20}" srcOrd="2" destOrd="0" parTransId="{D4B714BA-AF62-425E-A563-7F20C355C20A}" sibTransId="{366E846E-D9D0-4D48-B018-181A2840AF23}"/>
    <dgm:cxn modelId="{BF20EAF3-D6AE-4509-846C-5F83C29E091E}" type="presOf" srcId="{764B2C1E-D527-4FAD-AE23-1F933D5C9381}" destId="{752549B6-C13E-4816-9DED-368CB902AD8A}" srcOrd="0" destOrd="0" presId="urn:microsoft.com/office/officeart/2005/8/layout/default#2"/>
    <dgm:cxn modelId="{3957F80C-07E2-4C71-90DD-F58F67D5D49F}" type="presOf" srcId="{0850FBCD-F8E6-41C3-B292-E007EBD39E20}" destId="{04DAA83D-D98F-4BAF-B519-3A219A926067}" srcOrd="0" destOrd="0" presId="urn:microsoft.com/office/officeart/2005/8/layout/default#2"/>
    <dgm:cxn modelId="{1C8FF855-15FB-4ECE-9067-4B4B3CB9B8D9}" srcId="{764B2C1E-D527-4FAD-AE23-1F933D5C9381}" destId="{EB4A17EC-1916-4A1B-B998-855D6EAEA475}" srcOrd="0" destOrd="0" parTransId="{DF83E700-8ADD-43B7-9B61-0A5682E90CA9}" sibTransId="{01C56D45-B762-46F4-9719-4908F180000E}"/>
    <dgm:cxn modelId="{A3DAACE2-ABED-4AA8-BAB4-2BE5FEDFAC9B}" srcId="{764B2C1E-D527-4FAD-AE23-1F933D5C9381}" destId="{7D05C4E0-80CF-4E38-BCD1-D87499F26774}" srcOrd="1" destOrd="0" parTransId="{957453BF-7CE9-4427-BB85-1A1F58E54531}" sibTransId="{3049E84A-0D9D-413F-850C-5F721C72E926}"/>
    <dgm:cxn modelId="{38DD7B0D-B9CA-4C2F-AA6C-D90F95468E1B}" type="presParOf" srcId="{752549B6-C13E-4816-9DED-368CB902AD8A}" destId="{5F674C5D-3956-4D71-8B1A-8D94FA17EB62}" srcOrd="0" destOrd="0" presId="urn:microsoft.com/office/officeart/2005/8/layout/default#2"/>
    <dgm:cxn modelId="{1C97504E-C912-4B4E-A4D1-FE513DEA8CA9}" type="presParOf" srcId="{752549B6-C13E-4816-9DED-368CB902AD8A}" destId="{64FE92EE-7F3D-43A9-BA04-84CBBA519D5B}" srcOrd="1" destOrd="0" presId="urn:microsoft.com/office/officeart/2005/8/layout/default#2"/>
    <dgm:cxn modelId="{D1FF78C3-12F6-4139-8C66-EB716782203F}" type="presParOf" srcId="{752549B6-C13E-4816-9DED-368CB902AD8A}" destId="{753670B0-553B-48FB-A44C-48D994EEDC04}" srcOrd="2" destOrd="0" presId="urn:microsoft.com/office/officeart/2005/8/layout/default#2"/>
    <dgm:cxn modelId="{E20AC2FA-0A26-4CEC-85B7-7A7978F48DEB}" type="presParOf" srcId="{752549B6-C13E-4816-9DED-368CB902AD8A}" destId="{C714215E-864D-4DB6-BE78-930D7CEC1BB8}" srcOrd="3" destOrd="0" presId="urn:microsoft.com/office/officeart/2005/8/layout/default#2"/>
    <dgm:cxn modelId="{CE1AD062-DDD8-4F16-90B0-9072A02B4493}" type="presParOf" srcId="{752549B6-C13E-4816-9DED-368CB902AD8A}" destId="{04DAA83D-D98F-4BAF-B519-3A219A926067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73167-AF2E-4CFD-89E1-E70DD65B824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BEB53-CC40-465B-809F-5C9399E7C740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Andhra Pradesh</a:t>
          </a:r>
        </a:p>
      </dgm:t>
    </dgm:pt>
    <dgm:pt modelId="{3916993C-D67D-42E8-A215-D844052FC6E5}" type="parTrans" cxnId="{30A8BF1F-05B4-40C6-B060-F5E42F65F1D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5852EB-0658-48DC-9C70-00626A5CF961}" type="sibTrans" cxnId="{30A8BF1F-05B4-40C6-B060-F5E42F65F1D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619AEF-63DF-42F9-B1D4-C06DA64AB3E9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Jharkhand</a:t>
          </a:r>
        </a:p>
      </dgm:t>
    </dgm:pt>
    <dgm:pt modelId="{5FD5BBE5-C64B-44EA-98D3-848C3AACFCF5}" type="parTrans" cxnId="{EAB3E131-FFC5-4E94-94D5-EFFCCA7466D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1149D-6175-4681-8283-5A48B7E8F61D}" type="sibTrans" cxnId="{EAB3E131-FFC5-4E94-94D5-EFFCCA7466D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DA2689-E78E-442C-81CB-55CD2DA347D1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Odisha</a:t>
          </a:r>
        </a:p>
      </dgm:t>
    </dgm:pt>
    <dgm:pt modelId="{62D918CB-67A5-4363-8209-D0BC85C477C9}" type="parTrans" cxnId="{DB2849F3-A56A-4AFB-8C5B-3B911178FD6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075E1-320D-4719-8FE9-B74DC9F0740C}" type="sibTrans" cxnId="{DB2849F3-A56A-4AFB-8C5B-3B911178FD6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945AE2-100B-44B0-87BF-BCC2623D198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Rajasthan</a:t>
          </a:r>
        </a:p>
      </dgm:t>
    </dgm:pt>
    <dgm:pt modelId="{8D8CD31A-0C85-4466-9B16-D9FA8EFFC53A}" type="parTrans" cxnId="{5B99B7D1-1295-4852-BE88-114D8EA25B1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702BA-236F-4EFE-A6A0-B540125AAD39}" type="sibTrans" cxnId="{5B99B7D1-1295-4852-BE88-114D8EA25B1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42D5F-6458-4240-92F4-95AE431E875A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Punjab</a:t>
          </a:r>
        </a:p>
      </dgm:t>
    </dgm:pt>
    <dgm:pt modelId="{78B40F26-71CF-4DB9-9DBB-D4850D54C724}" type="parTrans" cxnId="{A0F7DA77-4BCB-47F9-8B79-3C609BEECB8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FA5D1-4AD5-4D25-AFFD-8FB3098536DE}" type="sibTrans" cxnId="{A0F7DA77-4BCB-47F9-8B79-3C609BEECB8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DA8E3-0B9B-4AAE-AFAA-F1BC327255E8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Chhattisgarh</a:t>
          </a:r>
        </a:p>
      </dgm:t>
    </dgm:pt>
    <dgm:pt modelId="{722049F7-4BB2-4BAD-AC33-EEB9FCA80C7F}" type="parTrans" cxnId="{7635F51C-AF0E-4317-9A93-AEB3F73B955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A6F83-1DD6-4D7B-BAF0-88939DD34278}" type="sibTrans" cxnId="{7635F51C-AF0E-4317-9A93-AEB3F73B9556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7A205-317E-4657-AEE9-88FDCE3554FE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Haryana</a:t>
          </a:r>
        </a:p>
      </dgm:t>
    </dgm:pt>
    <dgm:pt modelId="{DFA30C38-EF06-489C-AD22-367FD3E9CA93}" type="parTrans" cxnId="{B661C1F6-3047-4910-9C66-7C34113DD6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ADAD9A-EC2B-48FB-965A-CBCCC22FB852}" type="sibTrans" cxnId="{B661C1F6-3047-4910-9C66-7C34113DD63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854FB-D2ED-4BEE-AF31-D510E51A20B9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Madhya Pradesh</a:t>
          </a:r>
        </a:p>
      </dgm:t>
    </dgm:pt>
    <dgm:pt modelId="{C3283BA6-45BD-4EB1-BA99-CE8486C34109}" type="parTrans" cxnId="{BCB15CFF-CFB4-46E5-9095-67F60AF7D1B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5DCDA-1A17-42BC-B9F2-40E7AB95389B}" type="sibTrans" cxnId="{BCB15CFF-CFB4-46E5-9095-67F60AF7D1BF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964EE-E84A-46D2-AD56-975BE6874D3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Bihar</a:t>
          </a:r>
        </a:p>
      </dgm:t>
    </dgm:pt>
    <dgm:pt modelId="{4467AD3C-0B98-4ABB-9C90-C8AD64531AB9}" type="parTrans" cxnId="{EFD52D6A-C1EE-46C4-9D79-87B1ADB3432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D87903-B6F5-4706-855C-D7D8EF9DED70}" type="sibTrans" cxnId="{EFD52D6A-C1EE-46C4-9D79-87B1ADB3432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E2678-E79D-4413-AC1B-A2855567E9A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Uttar Pradesh</a:t>
          </a:r>
        </a:p>
      </dgm:t>
    </dgm:pt>
    <dgm:pt modelId="{41448D83-92FC-4A88-8D39-B08F14F7FF75}" type="parTrans" cxnId="{26CC8FA7-8B6B-4E2B-89E6-6AA12001D20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EA097-7B73-4BB2-810A-17AE47A5537E}" type="sibTrans" cxnId="{26CC8FA7-8B6B-4E2B-89E6-6AA12001D20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A101A-F7F3-4DA9-8713-BB880EFA408E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Maharashtra</a:t>
          </a:r>
        </a:p>
      </dgm:t>
    </dgm:pt>
    <dgm:pt modelId="{39609B21-5324-4ADB-BFFF-036FB33855B7}" type="parTrans" cxnId="{3CF472D7-E321-4326-99B6-C984B6FA1E1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A9CBF-B4FE-495A-818E-16047C2A9EF2}" type="sibTrans" cxnId="{3CF472D7-E321-4326-99B6-C984B6FA1E1C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7D09-EE1B-4DB0-91F3-B3FF394BE69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Daman &amp; Diu, Dadra &amp; Nagar Haveli</a:t>
          </a:r>
        </a:p>
      </dgm:t>
    </dgm:pt>
    <dgm:pt modelId="{A11F4CF9-FA50-4D91-8067-116649E42460}" type="parTrans" cxnId="{525ACBE9-6898-44D0-8F1E-B6DD9129E86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D3805-BFBE-4242-95DB-D8742A1CBBA2}" type="sibTrans" cxnId="{525ACBE9-6898-44D0-8F1E-B6DD9129E86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49EA7-E6E1-4E4B-8E9E-3BDF190CB9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Telangana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86642-BBE9-4CF9-8D87-CC6EE8703219}" type="parTrans" cxnId="{7FAABC01-0976-4E7F-92C8-83F1D73F33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D32B8-34B4-440A-B26E-C599BC9898B4}" type="sibTrans" cxnId="{7FAABC01-0976-4E7F-92C8-83F1D73F33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00E70-1682-44AE-89F8-804F793A61A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Himachal Pradesh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AF8F3-69A1-42A4-84D8-88D31365ABCE}" type="parTrans" cxnId="{56EE9791-2B9E-4B2A-A454-6C0FAAB88CA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ACC73-7190-44CA-94BB-A6BA769CE7D8}" type="sibTrans" cxnId="{56EE9791-2B9E-4B2A-A454-6C0FAAB88CA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43B51-789A-4A4E-8F70-E0F5168AB55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Tamil Nadu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1B084-78A7-4469-B411-776A289E1FE4}" type="parTrans" cxnId="{2CCBDAED-C5C4-41C3-B628-ED9C86D40A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B9C59-D8E2-42BC-9C92-ABB1B65CF16E}" type="sibTrans" cxnId="{2CCBDAED-C5C4-41C3-B628-ED9C86D40AE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26852-1987-48CE-A5E9-C0274C85BB70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Karnataka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F4BF85-D8CB-441A-8AD0-F69C0F65DAC2}" type="parTrans" cxnId="{355EF3A2-4B34-447E-8990-8F16EE20CA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BBA14E-0D49-430C-A16F-7421D389055B}" type="sibTrans" cxnId="{355EF3A2-4B34-447E-8990-8F16EE20CA2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74E3F-E96C-46A5-8127-490DA0851010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Gujarat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4B600-15FE-45BC-94D3-64CDEC11B737}" type="parTrans" cxnId="{C2E94C53-58DC-490A-9529-B2D5761133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F8114-DED1-4799-ABA2-2B55B9882B9F}" type="sibTrans" cxnId="{C2E94C53-58DC-490A-9529-B2D5761133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1BCC0-9673-412B-816F-AF49C63DEC9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Kerala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51BD6-DEF3-410B-A6EE-E9F578CB9D84}" type="parTrans" cxnId="{4B8E5F8D-E498-482D-9286-6CD37FF0D3EF}">
      <dgm:prSet/>
      <dgm:spPr/>
    </dgm:pt>
    <dgm:pt modelId="{CB5DE5CC-FA29-42E8-86E7-E93CB2AE8E68}" type="sibTrans" cxnId="{4B8E5F8D-E498-482D-9286-6CD37FF0D3EF}">
      <dgm:prSet/>
      <dgm:spPr/>
    </dgm:pt>
    <dgm:pt modelId="{861F252B-1C07-4655-9C01-0D610E16A609}" type="pres">
      <dgm:prSet presAssocID="{9CF73167-AF2E-4CFD-89E1-E70DD65B82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8AC0E-C616-445D-9950-995A29CA22C6}" type="pres">
      <dgm:prSet presAssocID="{57874E3F-E96C-46A5-8127-490DA0851010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5AD80-F6A6-4431-B9D4-2571462853E5}" type="pres">
      <dgm:prSet presAssocID="{CA6F8114-DED1-4799-ABA2-2B55B9882B9F}" presName="sibTrans" presStyleCnt="0"/>
      <dgm:spPr/>
    </dgm:pt>
    <dgm:pt modelId="{A6DABD83-FFCF-4F8C-A06D-FBDB401A0F13}" type="pres">
      <dgm:prSet presAssocID="{0C0A101A-F7F3-4DA9-8713-BB880EFA408E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657C6-453D-47E0-B46A-CBEEFDCD987A}" type="pres">
      <dgm:prSet presAssocID="{56FA9CBF-B4FE-495A-818E-16047C2A9EF2}" presName="sibTrans" presStyleCnt="0"/>
      <dgm:spPr/>
    </dgm:pt>
    <dgm:pt modelId="{53322657-92A0-4559-8F5C-A7E09A23187F}" type="pres">
      <dgm:prSet presAssocID="{58FBEB53-CC40-465B-809F-5C9399E7C740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500FB-5870-4392-80AF-FF8B7E34113B}" type="pres">
      <dgm:prSet presAssocID="{A55852EB-0658-48DC-9C70-00626A5CF961}" presName="sibTrans" presStyleCnt="0"/>
      <dgm:spPr/>
    </dgm:pt>
    <dgm:pt modelId="{22980F18-ED22-48A4-AFA5-F0E9340AC554}" type="pres">
      <dgm:prSet presAssocID="{E3619AEF-63DF-42F9-B1D4-C06DA64AB3E9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48E05-E464-435B-8551-74A4DE000C3B}" type="pres">
      <dgm:prSet presAssocID="{7B41149D-6175-4681-8283-5A48B7E8F61D}" presName="sibTrans" presStyleCnt="0"/>
      <dgm:spPr/>
    </dgm:pt>
    <dgm:pt modelId="{29D9403E-07AA-4F32-B07E-FDA9ADC838EA}" type="pres">
      <dgm:prSet presAssocID="{5FDA2689-E78E-442C-81CB-55CD2DA347D1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D0EC0-379D-4C6A-97A0-4148E6ADB4F3}" type="pres">
      <dgm:prSet presAssocID="{1CB075E1-320D-4719-8FE9-B74DC9F0740C}" presName="sibTrans" presStyleCnt="0"/>
      <dgm:spPr/>
    </dgm:pt>
    <dgm:pt modelId="{D15D2333-956A-4C05-8827-A5A672201278}" type="pres">
      <dgm:prSet presAssocID="{B3945AE2-100B-44B0-87BF-BCC2623D1985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3C14D-8828-4C47-94B5-AE6EE364A581}" type="pres">
      <dgm:prSet presAssocID="{7EE702BA-236F-4EFE-A6A0-B540125AAD39}" presName="sibTrans" presStyleCnt="0"/>
      <dgm:spPr/>
    </dgm:pt>
    <dgm:pt modelId="{8278FE61-20BA-40AE-87D5-6F5E7D014EA2}" type="pres">
      <dgm:prSet presAssocID="{5F542D5F-6458-4240-92F4-95AE431E875A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EFBB0-E904-4B29-A511-8D17AA48D322}" type="pres">
      <dgm:prSet presAssocID="{E87FA5D1-4AD5-4D25-AFFD-8FB3098536DE}" presName="sibTrans" presStyleCnt="0"/>
      <dgm:spPr/>
    </dgm:pt>
    <dgm:pt modelId="{C6AF9B10-33BA-4662-BFC8-C2684CCB9186}" type="pres">
      <dgm:prSet presAssocID="{C33DA8E3-0B9B-4AAE-AFAA-F1BC327255E8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159C-7A0E-42A2-BD5D-4C2D03D3DB18}" type="pres">
      <dgm:prSet presAssocID="{C78A6F83-1DD6-4D7B-BAF0-88939DD34278}" presName="sibTrans" presStyleCnt="0"/>
      <dgm:spPr/>
    </dgm:pt>
    <dgm:pt modelId="{D3190D1C-BF92-484B-8B51-7D5A144AF0E1}" type="pres">
      <dgm:prSet presAssocID="{EE97A205-317E-4657-AEE9-88FDCE3554FE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B6315-DE0C-4DB7-B57D-3B6BBEB25402}" type="pres">
      <dgm:prSet presAssocID="{01ADAD9A-EC2B-48FB-965A-CBCCC22FB852}" presName="sibTrans" presStyleCnt="0"/>
      <dgm:spPr/>
    </dgm:pt>
    <dgm:pt modelId="{D82BB34E-DDFA-4EA2-8433-0FA3A788934C}" type="pres">
      <dgm:prSet presAssocID="{50B854FB-D2ED-4BEE-AF31-D510E51A20B9}" presName="node" presStyleLbl="node1" presStyleIdx="9" presStyleCnt="18" custLinFactNeighborY="1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F034B-F7AB-4DB1-A382-1DCE929A66A6}" type="pres">
      <dgm:prSet presAssocID="{CE05DCDA-1A17-42BC-B9F2-40E7AB95389B}" presName="sibTrans" presStyleCnt="0"/>
      <dgm:spPr/>
    </dgm:pt>
    <dgm:pt modelId="{F11F665D-F634-4CA9-A0D6-C0749784814D}" type="pres">
      <dgm:prSet presAssocID="{3C8964EE-E84A-46D2-AD56-975BE6874D39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90015-7DE5-4998-AE06-44578E897EB6}" type="pres">
      <dgm:prSet presAssocID="{67D87903-B6F5-4706-855C-D7D8EF9DED70}" presName="sibTrans" presStyleCnt="0"/>
      <dgm:spPr/>
    </dgm:pt>
    <dgm:pt modelId="{A93828CB-B6E0-4C1C-9DCA-6A4EE07CF8A9}" type="pres">
      <dgm:prSet presAssocID="{77BE2678-E79D-4413-AC1B-A2855567E9AB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2A7F8-5787-4D01-A867-95C6382B80F3}" type="pres">
      <dgm:prSet presAssocID="{F55EA097-7B73-4BB2-810A-17AE47A5537E}" presName="sibTrans" presStyleCnt="0"/>
      <dgm:spPr/>
    </dgm:pt>
    <dgm:pt modelId="{A79FB1F1-28EE-4DEC-A436-5731E547B87A}" type="pres">
      <dgm:prSet presAssocID="{D9A37D09-EE1B-4DB0-91F3-B3FF394BE691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B0A7A-36BF-4B99-B6D9-B8A1BCFE578B}" type="pres">
      <dgm:prSet presAssocID="{E8BD3805-BFBE-4242-95DB-D8742A1CBBA2}" presName="sibTrans" presStyleCnt="0"/>
      <dgm:spPr/>
    </dgm:pt>
    <dgm:pt modelId="{09116C8F-07F0-4C23-83CC-80E4EBCA398D}" type="pres">
      <dgm:prSet presAssocID="{6A649EA7-E6E1-4E4B-8E9E-3BDF190CB911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3C08F-4CEC-4FA8-AB07-00BF5B700DF1}" type="pres">
      <dgm:prSet presAssocID="{4ABD32B8-34B4-440A-B26E-C599BC9898B4}" presName="sibTrans" presStyleCnt="0"/>
      <dgm:spPr/>
    </dgm:pt>
    <dgm:pt modelId="{A95DA299-FB0B-41DD-B6D0-EFB035445DDD}" type="pres">
      <dgm:prSet presAssocID="{CCD00E70-1682-44AE-89F8-804F793A61A8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77AE-713C-421E-9F3F-26C782586C55}" type="pres">
      <dgm:prSet presAssocID="{AEAACC73-7190-44CA-94BB-A6BA769CE7D8}" presName="sibTrans" presStyleCnt="0"/>
      <dgm:spPr/>
    </dgm:pt>
    <dgm:pt modelId="{8FE5F562-1929-46ED-8B6E-6A803C44E427}" type="pres">
      <dgm:prSet presAssocID="{18B43B51-789A-4A4E-8F70-E0F5168AB55E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B69BD-3C09-474F-B96F-65E332412A84}" type="pres">
      <dgm:prSet presAssocID="{C89B9C59-D8E2-42BC-9C92-ABB1B65CF16E}" presName="sibTrans" presStyleCnt="0"/>
      <dgm:spPr/>
    </dgm:pt>
    <dgm:pt modelId="{253391DA-DC5A-4F66-BEE6-F4B66CD8DB06}" type="pres">
      <dgm:prSet presAssocID="{AD026852-1987-48CE-A5E9-C0274C85BB70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84818-B336-4267-A664-D6018926D293}" type="pres">
      <dgm:prSet presAssocID="{61BBA14E-0D49-430C-A16F-7421D389055B}" presName="sibTrans" presStyleCnt="0"/>
      <dgm:spPr/>
    </dgm:pt>
    <dgm:pt modelId="{B4EAEE74-0B6D-467B-8DF5-7B1570C70050}" type="pres">
      <dgm:prSet presAssocID="{9BA1BCC0-9673-412B-816F-AF49C63DEC9A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031412-6233-4421-803E-F7DD8827F7FC}" type="presOf" srcId="{77BE2678-E79D-4413-AC1B-A2855567E9AB}" destId="{A93828CB-B6E0-4C1C-9DCA-6A4EE07CF8A9}" srcOrd="0" destOrd="0" presId="urn:microsoft.com/office/officeart/2005/8/layout/default#3"/>
    <dgm:cxn modelId="{8D59EBE2-2FE8-4AD8-A069-5BE8CFE1A0B6}" type="presOf" srcId="{D9A37D09-EE1B-4DB0-91F3-B3FF394BE691}" destId="{A79FB1F1-28EE-4DEC-A436-5731E547B87A}" srcOrd="0" destOrd="0" presId="urn:microsoft.com/office/officeart/2005/8/layout/default#3"/>
    <dgm:cxn modelId="{405598C4-42F8-46C6-9FBD-EC0713CEF12E}" type="presOf" srcId="{9CF73167-AF2E-4CFD-89E1-E70DD65B824D}" destId="{861F252B-1C07-4655-9C01-0D610E16A609}" srcOrd="0" destOrd="0" presId="urn:microsoft.com/office/officeart/2005/8/layout/default#3"/>
    <dgm:cxn modelId="{EFD52D6A-C1EE-46C4-9D79-87B1ADB34327}" srcId="{9CF73167-AF2E-4CFD-89E1-E70DD65B824D}" destId="{3C8964EE-E84A-46D2-AD56-975BE6874D39}" srcOrd="10" destOrd="0" parTransId="{4467AD3C-0B98-4ABB-9C90-C8AD64531AB9}" sibTransId="{67D87903-B6F5-4706-855C-D7D8EF9DED70}"/>
    <dgm:cxn modelId="{A4B9822F-7F77-4191-970B-C0AAB763E057}" type="presOf" srcId="{0C0A101A-F7F3-4DA9-8713-BB880EFA408E}" destId="{A6DABD83-FFCF-4F8C-A06D-FBDB401A0F13}" srcOrd="0" destOrd="0" presId="urn:microsoft.com/office/officeart/2005/8/layout/default#3"/>
    <dgm:cxn modelId="{D2A9F69C-E8A1-4D40-AEA1-E2B6A655FFC0}" type="presOf" srcId="{EE97A205-317E-4657-AEE9-88FDCE3554FE}" destId="{D3190D1C-BF92-484B-8B51-7D5A144AF0E1}" srcOrd="0" destOrd="0" presId="urn:microsoft.com/office/officeart/2005/8/layout/default#3"/>
    <dgm:cxn modelId="{EAB3E131-FFC5-4E94-94D5-EFFCCA7466DE}" srcId="{9CF73167-AF2E-4CFD-89E1-E70DD65B824D}" destId="{E3619AEF-63DF-42F9-B1D4-C06DA64AB3E9}" srcOrd="3" destOrd="0" parTransId="{5FD5BBE5-C64B-44EA-98D3-848C3AACFCF5}" sibTransId="{7B41149D-6175-4681-8283-5A48B7E8F61D}"/>
    <dgm:cxn modelId="{4B8E5F8D-E498-482D-9286-6CD37FF0D3EF}" srcId="{9CF73167-AF2E-4CFD-89E1-E70DD65B824D}" destId="{9BA1BCC0-9673-412B-816F-AF49C63DEC9A}" srcOrd="17" destOrd="0" parTransId="{03C51BD6-DEF3-410B-A6EE-E9F578CB9D84}" sibTransId="{CB5DE5CC-FA29-42E8-86E7-E93CB2AE8E68}"/>
    <dgm:cxn modelId="{2CCBDAED-C5C4-41C3-B628-ED9C86D40AE1}" srcId="{9CF73167-AF2E-4CFD-89E1-E70DD65B824D}" destId="{18B43B51-789A-4A4E-8F70-E0F5168AB55E}" srcOrd="15" destOrd="0" parTransId="{CA41B084-78A7-4469-B411-776A289E1FE4}" sibTransId="{C89B9C59-D8E2-42BC-9C92-ABB1B65CF16E}"/>
    <dgm:cxn modelId="{A0F7DA77-4BCB-47F9-8B79-3C609BEECB8F}" srcId="{9CF73167-AF2E-4CFD-89E1-E70DD65B824D}" destId="{5F542D5F-6458-4240-92F4-95AE431E875A}" srcOrd="6" destOrd="0" parTransId="{78B40F26-71CF-4DB9-9DBB-D4850D54C724}" sibTransId="{E87FA5D1-4AD5-4D25-AFFD-8FB3098536DE}"/>
    <dgm:cxn modelId="{F608A3AC-3056-4447-8611-D81D30B4B086}" type="presOf" srcId="{18B43B51-789A-4A4E-8F70-E0F5168AB55E}" destId="{8FE5F562-1929-46ED-8B6E-6A803C44E427}" srcOrd="0" destOrd="0" presId="urn:microsoft.com/office/officeart/2005/8/layout/default#3"/>
    <dgm:cxn modelId="{416A9A78-DF83-448E-A1BC-CA5B80451EF8}" type="presOf" srcId="{5FDA2689-E78E-442C-81CB-55CD2DA347D1}" destId="{29D9403E-07AA-4F32-B07E-FDA9ADC838EA}" srcOrd="0" destOrd="0" presId="urn:microsoft.com/office/officeart/2005/8/layout/default#3"/>
    <dgm:cxn modelId="{5A0728DB-CD8A-4055-BEAF-109CE3976C83}" type="presOf" srcId="{3C8964EE-E84A-46D2-AD56-975BE6874D39}" destId="{F11F665D-F634-4CA9-A0D6-C0749784814D}" srcOrd="0" destOrd="0" presId="urn:microsoft.com/office/officeart/2005/8/layout/default#3"/>
    <dgm:cxn modelId="{5D997A71-D8F4-4121-AFC4-C6F1007C61CD}" type="presOf" srcId="{CCD00E70-1682-44AE-89F8-804F793A61A8}" destId="{A95DA299-FB0B-41DD-B6D0-EFB035445DDD}" srcOrd="0" destOrd="0" presId="urn:microsoft.com/office/officeart/2005/8/layout/default#3"/>
    <dgm:cxn modelId="{56EE9791-2B9E-4B2A-A454-6C0FAAB88CA1}" srcId="{9CF73167-AF2E-4CFD-89E1-E70DD65B824D}" destId="{CCD00E70-1682-44AE-89F8-804F793A61A8}" srcOrd="14" destOrd="0" parTransId="{FA7AF8F3-69A1-42A4-84D8-88D31365ABCE}" sibTransId="{AEAACC73-7190-44CA-94BB-A6BA769CE7D8}"/>
    <dgm:cxn modelId="{3CF472D7-E321-4326-99B6-C984B6FA1E1C}" srcId="{9CF73167-AF2E-4CFD-89E1-E70DD65B824D}" destId="{0C0A101A-F7F3-4DA9-8713-BB880EFA408E}" srcOrd="1" destOrd="0" parTransId="{39609B21-5324-4ADB-BFFF-036FB33855B7}" sibTransId="{56FA9CBF-B4FE-495A-818E-16047C2A9EF2}"/>
    <dgm:cxn modelId="{525ACBE9-6898-44D0-8F1E-B6DD9129E868}" srcId="{9CF73167-AF2E-4CFD-89E1-E70DD65B824D}" destId="{D9A37D09-EE1B-4DB0-91F3-B3FF394BE691}" srcOrd="12" destOrd="0" parTransId="{A11F4CF9-FA50-4D91-8067-116649E42460}" sibTransId="{E8BD3805-BFBE-4242-95DB-D8742A1CBBA2}"/>
    <dgm:cxn modelId="{30A8BF1F-05B4-40C6-B060-F5E42F65F1DC}" srcId="{9CF73167-AF2E-4CFD-89E1-E70DD65B824D}" destId="{58FBEB53-CC40-465B-809F-5C9399E7C740}" srcOrd="2" destOrd="0" parTransId="{3916993C-D67D-42E8-A215-D844052FC6E5}" sibTransId="{A55852EB-0658-48DC-9C70-00626A5CF961}"/>
    <dgm:cxn modelId="{2485CB19-9114-4A08-B643-C4BC86CF6FB7}" type="presOf" srcId="{C33DA8E3-0B9B-4AAE-AFAA-F1BC327255E8}" destId="{C6AF9B10-33BA-4662-BFC8-C2684CCB9186}" srcOrd="0" destOrd="0" presId="urn:microsoft.com/office/officeart/2005/8/layout/default#3"/>
    <dgm:cxn modelId="{B661C1F6-3047-4910-9C66-7C34113DD63C}" srcId="{9CF73167-AF2E-4CFD-89E1-E70DD65B824D}" destId="{EE97A205-317E-4657-AEE9-88FDCE3554FE}" srcOrd="8" destOrd="0" parTransId="{DFA30C38-EF06-489C-AD22-367FD3E9CA93}" sibTransId="{01ADAD9A-EC2B-48FB-965A-CBCCC22FB852}"/>
    <dgm:cxn modelId="{76BC500A-E326-4C6A-80DE-98B89531F1DD}" type="presOf" srcId="{5F542D5F-6458-4240-92F4-95AE431E875A}" destId="{8278FE61-20BA-40AE-87D5-6F5E7D014EA2}" srcOrd="0" destOrd="0" presId="urn:microsoft.com/office/officeart/2005/8/layout/default#3"/>
    <dgm:cxn modelId="{D9F337BB-017C-47D3-ADCD-53A5031ABC03}" type="presOf" srcId="{E3619AEF-63DF-42F9-B1D4-C06DA64AB3E9}" destId="{22980F18-ED22-48A4-AFA5-F0E9340AC554}" srcOrd="0" destOrd="0" presId="urn:microsoft.com/office/officeart/2005/8/layout/default#3"/>
    <dgm:cxn modelId="{7635F51C-AF0E-4317-9A93-AEB3F73B9556}" srcId="{9CF73167-AF2E-4CFD-89E1-E70DD65B824D}" destId="{C33DA8E3-0B9B-4AAE-AFAA-F1BC327255E8}" srcOrd="7" destOrd="0" parTransId="{722049F7-4BB2-4BAD-AC33-EEB9FCA80C7F}" sibTransId="{C78A6F83-1DD6-4D7B-BAF0-88939DD34278}"/>
    <dgm:cxn modelId="{7FAABC01-0976-4E7F-92C8-83F1D73F3302}" srcId="{9CF73167-AF2E-4CFD-89E1-E70DD65B824D}" destId="{6A649EA7-E6E1-4E4B-8E9E-3BDF190CB911}" srcOrd="13" destOrd="0" parTransId="{12B86642-BBE9-4CF9-8D87-CC6EE8703219}" sibTransId="{4ABD32B8-34B4-440A-B26E-C599BC9898B4}"/>
    <dgm:cxn modelId="{D6497313-6E3D-4574-9A61-1A6BC0C432BE}" type="presOf" srcId="{58FBEB53-CC40-465B-809F-5C9399E7C740}" destId="{53322657-92A0-4559-8F5C-A7E09A23187F}" srcOrd="0" destOrd="0" presId="urn:microsoft.com/office/officeart/2005/8/layout/default#3"/>
    <dgm:cxn modelId="{DB2849F3-A56A-4AFB-8C5B-3B911178FD6D}" srcId="{9CF73167-AF2E-4CFD-89E1-E70DD65B824D}" destId="{5FDA2689-E78E-442C-81CB-55CD2DA347D1}" srcOrd="4" destOrd="0" parTransId="{62D918CB-67A5-4363-8209-D0BC85C477C9}" sibTransId="{1CB075E1-320D-4719-8FE9-B74DC9F0740C}"/>
    <dgm:cxn modelId="{579EAEFC-90C2-4097-9762-E3DCE1E105D5}" type="presOf" srcId="{B3945AE2-100B-44B0-87BF-BCC2623D1985}" destId="{D15D2333-956A-4C05-8827-A5A672201278}" srcOrd="0" destOrd="0" presId="urn:microsoft.com/office/officeart/2005/8/layout/default#3"/>
    <dgm:cxn modelId="{355EF3A2-4B34-447E-8990-8F16EE20CA29}" srcId="{9CF73167-AF2E-4CFD-89E1-E70DD65B824D}" destId="{AD026852-1987-48CE-A5E9-C0274C85BB70}" srcOrd="16" destOrd="0" parTransId="{08F4BF85-D8CB-441A-8AD0-F69C0F65DAC2}" sibTransId="{61BBA14E-0D49-430C-A16F-7421D389055B}"/>
    <dgm:cxn modelId="{C2E94C53-58DC-490A-9529-B2D5761133B0}" srcId="{9CF73167-AF2E-4CFD-89E1-E70DD65B824D}" destId="{57874E3F-E96C-46A5-8127-490DA0851010}" srcOrd="0" destOrd="0" parTransId="{EF34B600-15FE-45BC-94D3-64CDEC11B737}" sibTransId="{CA6F8114-DED1-4799-ABA2-2B55B9882B9F}"/>
    <dgm:cxn modelId="{5B99B7D1-1295-4852-BE88-114D8EA25B1B}" srcId="{9CF73167-AF2E-4CFD-89E1-E70DD65B824D}" destId="{B3945AE2-100B-44B0-87BF-BCC2623D1985}" srcOrd="5" destOrd="0" parTransId="{8D8CD31A-0C85-4466-9B16-D9FA8EFFC53A}" sibTransId="{7EE702BA-236F-4EFE-A6A0-B540125AAD39}"/>
    <dgm:cxn modelId="{BA71279B-E9F4-4580-ADE2-81F97BD7A2AD}" type="presOf" srcId="{9BA1BCC0-9673-412B-816F-AF49C63DEC9A}" destId="{B4EAEE74-0B6D-467B-8DF5-7B1570C70050}" srcOrd="0" destOrd="0" presId="urn:microsoft.com/office/officeart/2005/8/layout/default#3"/>
    <dgm:cxn modelId="{0CAD5144-B24E-4BA5-B35E-C4D958228C57}" type="presOf" srcId="{AD026852-1987-48CE-A5E9-C0274C85BB70}" destId="{253391DA-DC5A-4F66-BEE6-F4B66CD8DB06}" srcOrd="0" destOrd="0" presId="urn:microsoft.com/office/officeart/2005/8/layout/default#3"/>
    <dgm:cxn modelId="{BCB15CFF-CFB4-46E5-9095-67F60AF7D1BF}" srcId="{9CF73167-AF2E-4CFD-89E1-E70DD65B824D}" destId="{50B854FB-D2ED-4BEE-AF31-D510E51A20B9}" srcOrd="9" destOrd="0" parTransId="{C3283BA6-45BD-4EB1-BA99-CE8486C34109}" sibTransId="{CE05DCDA-1A17-42BC-B9F2-40E7AB95389B}"/>
    <dgm:cxn modelId="{E3EF0541-05C6-4B25-8571-0CCA54128A86}" type="presOf" srcId="{50B854FB-D2ED-4BEE-AF31-D510E51A20B9}" destId="{D82BB34E-DDFA-4EA2-8433-0FA3A788934C}" srcOrd="0" destOrd="0" presId="urn:microsoft.com/office/officeart/2005/8/layout/default#3"/>
    <dgm:cxn modelId="{26CC8FA7-8B6B-4E2B-89E6-6AA12001D20D}" srcId="{9CF73167-AF2E-4CFD-89E1-E70DD65B824D}" destId="{77BE2678-E79D-4413-AC1B-A2855567E9AB}" srcOrd="11" destOrd="0" parTransId="{41448D83-92FC-4A88-8D39-B08F14F7FF75}" sibTransId="{F55EA097-7B73-4BB2-810A-17AE47A5537E}"/>
    <dgm:cxn modelId="{52B1FECE-30D4-4FD5-A537-35402C379414}" type="presOf" srcId="{6A649EA7-E6E1-4E4B-8E9E-3BDF190CB911}" destId="{09116C8F-07F0-4C23-83CC-80E4EBCA398D}" srcOrd="0" destOrd="0" presId="urn:microsoft.com/office/officeart/2005/8/layout/default#3"/>
    <dgm:cxn modelId="{95BAA0EA-8326-4A1A-ADA2-2989E54AD901}" type="presOf" srcId="{57874E3F-E96C-46A5-8127-490DA0851010}" destId="{C398AC0E-C616-445D-9950-995A29CA22C6}" srcOrd="0" destOrd="0" presId="urn:microsoft.com/office/officeart/2005/8/layout/default#3"/>
    <dgm:cxn modelId="{050D68F9-8E35-44BC-9A0B-19C1DC888B1C}" type="presParOf" srcId="{861F252B-1C07-4655-9C01-0D610E16A609}" destId="{C398AC0E-C616-445D-9950-995A29CA22C6}" srcOrd="0" destOrd="0" presId="urn:microsoft.com/office/officeart/2005/8/layout/default#3"/>
    <dgm:cxn modelId="{B3FCE61E-04AA-4881-A45D-5E8D6349EDCA}" type="presParOf" srcId="{861F252B-1C07-4655-9C01-0D610E16A609}" destId="{8785AD80-F6A6-4431-B9D4-2571462853E5}" srcOrd="1" destOrd="0" presId="urn:microsoft.com/office/officeart/2005/8/layout/default#3"/>
    <dgm:cxn modelId="{007D019E-FB6A-4FFD-815C-BA28A63F850E}" type="presParOf" srcId="{861F252B-1C07-4655-9C01-0D610E16A609}" destId="{A6DABD83-FFCF-4F8C-A06D-FBDB401A0F13}" srcOrd="2" destOrd="0" presId="urn:microsoft.com/office/officeart/2005/8/layout/default#3"/>
    <dgm:cxn modelId="{9A1D6627-6D13-48F4-90D5-D62DCB66FC53}" type="presParOf" srcId="{861F252B-1C07-4655-9C01-0D610E16A609}" destId="{6F6657C6-453D-47E0-B46A-CBEEFDCD987A}" srcOrd="3" destOrd="0" presId="urn:microsoft.com/office/officeart/2005/8/layout/default#3"/>
    <dgm:cxn modelId="{290AF982-010F-4797-B7AD-E37812672D6A}" type="presParOf" srcId="{861F252B-1C07-4655-9C01-0D610E16A609}" destId="{53322657-92A0-4559-8F5C-A7E09A23187F}" srcOrd="4" destOrd="0" presId="urn:microsoft.com/office/officeart/2005/8/layout/default#3"/>
    <dgm:cxn modelId="{B70ED9B3-2925-45DF-8A43-6F4FB2532873}" type="presParOf" srcId="{861F252B-1C07-4655-9C01-0D610E16A609}" destId="{326500FB-5870-4392-80AF-FF8B7E34113B}" srcOrd="5" destOrd="0" presId="urn:microsoft.com/office/officeart/2005/8/layout/default#3"/>
    <dgm:cxn modelId="{12C62C45-E2A5-4A23-8713-CA86761FFA41}" type="presParOf" srcId="{861F252B-1C07-4655-9C01-0D610E16A609}" destId="{22980F18-ED22-48A4-AFA5-F0E9340AC554}" srcOrd="6" destOrd="0" presId="urn:microsoft.com/office/officeart/2005/8/layout/default#3"/>
    <dgm:cxn modelId="{BC4074D6-ABDB-44A8-B38C-324C150527B8}" type="presParOf" srcId="{861F252B-1C07-4655-9C01-0D610E16A609}" destId="{03448E05-E464-435B-8551-74A4DE000C3B}" srcOrd="7" destOrd="0" presId="urn:microsoft.com/office/officeart/2005/8/layout/default#3"/>
    <dgm:cxn modelId="{86274362-3701-4E82-BA68-A65E55208A42}" type="presParOf" srcId="{861F252B-1C07-4655-9C01-0D610E16A609}" destId="{29D9403E-07AA-4F32-B07E-FDA9ADC838EA}" srcOrd="8" destOrd="0" presId="urn:microsoft.com/office/officeart/2005/8/layout/default#3"/>
    <dgm:cxn modelId="{50292331-9D20-44FE-8D25-1F6B1324EACC}" type="presParOf" srcId="{861F252B-1C07-4655-9C01-0D610E16A609}" destId="{E17D0EC0-379D-4C6A-97A0-4148E6ADB4F3}" srcOrd="9" destOrd="0" presId="urn:microsoft.com/office/officeart/2005/8/layout/default#3"/>
    <dgm:cxn modelId="{F7F2E2CC-C3DF-42BA-B33A-D379F02A9E86}" type="presParOf" srcId="{861F252B-1C07-4655-9C01-0D610E16A609}" destId="{D15D2333-956A-4C05-8827-A5A672201278}" srcOrd="10" destOrd="0" presId="urn:microsoft.com/office/officeart/2005/8/layout/default#3"/>
    <dgm:cxn modelId="{0F2363AD-FA3D-4493-BB3F-2E6465389BC9}" type="presParOf" srcId="{861F252B-1C07-4655-9C01-0D610E16A609}" destId="{3573C14D-8828-4C47-94B5-AE6EE364A581}" srcOrd="11" destOrd="0" presId="urn:microsoft.com/office/officeart/2005/8/layout/default#3"/>
    <dgm:cxn modelId="{2A7B6142-371E-416B-AC7C-7754200DCCCC}" type="presParOf" srcId="{861F252B-1C07-4655-9C01-0D610E16A609}" destId="{8278FE61-20BA-40AE-87D5-6F5E7D014EA2}" srcOrd="12" destOrd="0" presId="urn:microsoft.com/office/officeart/2005/8/layout/default#3"/>
    <dgm:cxn modelId="{095CEF46-796E-4721-99E0-E66DBBED433A}" type="presParOf" srcId="{861F252B-1C07-4655-9C01-0D610E16A609}" destId="{E8CEFBB0-E904-4B29-A511-8D17AA48D322}" srcOrd="13" destOrd="0" presId="urn:microsoft.com/office/officeart/2005/8/layout/default#3"/>
    <dgm:cxn modelId="{43C9B88D-47C4-4699-9CA0-F069A3CDB2F7}" type="presParOf" srcId="{861F252B-1C07-4655-9C01-0D610E16A609}" destId="{C6AF9B10-33BA-4662-BFC8-C2684CCB9186}" srcOrd="14" destOrd="0" presId="urn:microsoft.com/office/officeart/2005/8/layout/default#3"/>
    <dgm:cxn modelId="{8D2A9E66-7C9F-4DFD-9E24-D6F2E7505BA9}" type="presParOf" srcId="{861F252B-1C07-4655-9C01-0D610E16A609}" destId="{620C159C-7A0E-42A2-BD5D-4C2D03D3DB18}" srcOrd="15" destOrd="0" presId="urn:microsoft.com/office/officeart/2005/8/layout/default#3"/>
    <dgm:cxn modelId="{9BB63835-53F8-4084-BD4A-BF5B712B7E16}" type="presParOf" srcId="{861F252B-1C07-4655-9C01-0D610E16A609}" destId="{D3190D1C-BF92-484B-8B51-7D5A144AF0E1}" srcOrd="16" destOrd="0" presId="urn:microsoft.com/office/officeart/2005/8/layout/default#3"/>
    <dgm:cxn modelId="{F8B29D14-DBA9-4D2F-9028-9F729F697544}" type="presParOf" srcId="{861F252B-1C07-4655-9C01-0D610E16A609}" destId="{627B6315-DE0C-4DB7-B57D-3B6BBEB25402}" srcOrd="17" destOrd="0" presId="urn:microsoft.com/office/officeart/2005/8/layout/default#3"/>
    <dgm:cxn modelId="{E4202E0B-6DD1-4BDA-80F8-D26A1642A3B9}" type="presParOf" srcId="{861F252B-1C07-4655-9C01-0D610E16A609}" destId="{D82BB34E-DDFA-4EA2-8433-0FA3A788934C}" srcOrd="18" destOrd="0" presId="urn:microsoft.com/office/officeart/2005/8/layout/default#3"/>
    <dgm:cxn modelId="{46BC10B4-EEF2-40CF-B968-FCDDD782A881}" type="presParOf" srcId="{861F252B-1C07-4655-9C01-0D610E16A609}" destId="{FAFF034B-F7AB-4DB1-A382-1DCE929A66A6}" srcOrd="19" destOrd="0" presId="urn:microsoft.com/office/officeart/2005/8/layout/default#3"/>
    <dgm:cxn modelId="{6F60818C-6C6F-423F-BBE4-60E8B55764FA}" type="presParOf" srcId="{861F252B-1C07-4655-9C01-0D610E16A609}" destId="{F11F665D-F634-4CA9-A0D6-C0749784814D}" srcOrd="20" destOrd="0" presId="urn:microsoft.com/office/officeart/2005/8/layout/default#3"/>
    <dgm:cxn modelId="{4A4D0793-6918-4234-87F9-7539B5DD2F65}" type="presParOf" srcId="{861F252B-1C07-4655-9C01-0D610E16A609}" destId="{55A90015-7DE5-4998-AE06-44578E897EB6}" srcOrd="21" destOrd="0" presId="urn:microsoft.com/office/officeart/2005/8/layout/default#3"/>
    <dgm:cxn modelId="{9AABD2FA-F6D1-45EF-B7A6-28E3A5DD3DB3}" type="presParOf" srcId="{861F252B-1C07-4655-9C01-0D610E16A609}" destId="{A93828CB-B6E0-4C1C-9DCA-6A4EE07CF8A9}" srcOrd="22" destOrd="0" presId="urn:microsoft.com/office/officeart/2005/8/layout/default#3"/>
    <dgm:cxn modelId="{752BCD4E-E4F2-409B-99B8-32F0DA6A3AA7}" type="presParOf" srcId="{861F252B-1C07-4655-9C01-0D610E16A609}" destId="{9CA2A7F8-5787-4D01-A867-95C6382B80F3}" srcOrd="23" destOrd="0" presId="urn:microsoft.com/office/officeart/2005/8/layout/default#3"/>
    <dgm:cxn modelId="{B424EC85-16CD-43BF-95C4-C656D8D30E6E}" type="presParOf" srcId="{861F252B-1C07-4655-9C01-0D610E16A609}" destId="{A79FB1F1-28EE-4DEC-A436-5731E547B87A}" srcOrd="24" destOrd="0" presId="urn:microsoft.com/office/officeart/2005/8/layout/default#3"/>
    <dgm:cxn modelId="{D1BBA76A-01A3-4E66-9FB1-7BB0C9A5221E}" type="presParOf" srcId="{861F252B-1C07-4655-9C01-0D610E16A609}" destId="{99CB0A7A-36BF-4B99-B6D9-B8A1BCFE578B}" srcOrd="25" destOrd="0" presId="urn:microsoft.com/office/officeart/2005/8/layout/default#3"/>
    <dgm:cxn modelId="{64B9B0ED-F1D4-4249-9047-DF3F3242BF21}" type="presParOf" srcId="{861F252B-1C07-4655-9C01-0D610E16A609}" destId="{09116C8F-07F0-4C23-83CC-80E4EBCA398D}" srcOrd="26" destOrd="0" presId="urn:microsoft.com/office/officeart/2005/8/layout/default#3"/>
    <dgm:cxn modelId="{8671463D-94CF-4FFF-93D0-E263FAB83995}" type="presParOf" srcId="{861F252B-1C07-4655-9C01-0D610E16A609}" destId="{72C3C08F-4CEC-4FA8-AB07-00BF5B700DF1}" srcOrd="27" destOrd="0" presId="urn:microsoft.com/office/officeart/2005/8/layout/default#3"/>
    <dgm:cxn modelId="{D5E40992-703A-40D8-995A-5959A5F5E967}" type="presParOf" srcId="{861F252B-1C07-4655-9C01-0D610E16A609}" destId="{A95DA299-FB0B-41DD-B6D0-EFB035445DDD}" srcOrd="28" destOrd="0" presId="urn:microsoft.com/office/officeart/2005/8/layout/default#3"/>
    <dgm:cxn modelId="{AF39A74B-8D25-4815-864F-CAB6AEA00EA1}" type="presParOf" srcId="{861F252B-1C07-4655-9C01-0D610E16A609}" destId="{F43777AE-713C-421E-9F3F-26C782586C55}" srcOrd="29" destOrd="0" presId="urn:microsoft.com/office/officeart/2005/8/layout/default#3"/>
    <dgm:cxn modelId="{5D0BC807-8428-43A2-8349-1A29D67D07A1}" type="presParOf" srcId="{861F252B-1C07-4655-9C01-0D610E16A609}" destId="{8FE5F562-1929-46ED-8B6E-6A803C44E427}" srcOrd="30" destOrd="0" presId="urn:microsoft.com/office/officeart/2005/8/layout/default#3"/>
    <dgm:cxn modelId="{0301D0B8-9BB9-4D4A-8D69-B10314837012}" type="presParOf" srcId="{861F252B-1C07-4655-9C01-0D610E16A609}" destId="{67EB69BD-3C09-474F-B96F-65E332412A84}" srcOrd="31" destOrd="0" presId="urn:microsoft.com/office/officeart/2005/8/layout/default#3"/>
    <dgm:cxn modelId="{6A933B83-0FAD-49EA-ABB6-1B249D9833CB}" type="presParOf" srcId="{861F252B-1C07-4655-9C01-0D610E16A609}" destId="{253391DA-DC5A-4F66-BEE6-F4B66CD8DB06}" srcOrd="32" destOrd="0" presId="urn:microsoft.com/office/officeart/2005/8/layout/default#3"/>
    <dgm:cxn modelId="{0DB36A94-1D37-46EC-9179-1BE198C48203}" type="presParOf" srcId="{861F252B-1C07-4655-9C01-0D610E16A609}" destId="{38384818-B336-4267-A664-D6018926D293}" srcOrd="33" destOrd="0" presId="urn:microsoft.com/office/officeart/2005/8/layout/default#3"/>
    <dgm:cxn modelId="{A81FF624-7733-427D-9BB9-8F513CC81AF2}" type="presParOf" srcId="{861F252B-1C07-4655-9C01-0D610E16A609}" destId="{B4EAEE74-0B6D-467B-8DF5-7B1570C70050}" srcOrd="3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F73167-AF2E-4CFD-89E1-E70DD65B824D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A493A-3C60-4D55-9B62-8695EC5E025C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Gujarat</a:t>
          </a:r>
        </a:p>
      </dgm:t>
    </dgm:pt>
    <dgm:pt modelId="{2708FE64-D047-4BFD-9BE1-91B1811348FB}" type="parTrans" cxnId="{62281AD6-1E7E-43A6-9817-45E814E4E017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968746B-791E-460A-A194-DB82CD8DCB89}" type="sibTrans" cxnId="{62281AD6-1E7E-43A6-9817-45E814E4E017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8FBEB53-CC40-465B-809F-5C9399E7C740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Andhra Pradesh</a:t>
          </a:r>
        </a:p>
      </dgm:t>
    </dgm:pt>
    <dgm:pt modelId="{3916993C-D67D-42E8-A215-D844052FC6E5}" type="parTrans" cxnId="{30A8BF1F-05B4-40C6-B060-F5E42F65F1D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55852EB-0658-48DC-9C70-00626A5CF961}" type="sibTrans" cxnId="{30A8BF1F-05B4-40C6-B060-F5E42F65F1D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3619AEF-63DF-42F9-B1D4-C06DA64AB3E9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Jharkhand</a:t>
          </a:r>
        </a:p>
      </dgm:t>
    </dgm:pt>
    <dgm:pt modelId="{5FD5BBE5-C64B-44EA-98D3-848C3AACFCF5}" type="parTrans" cxnId="{EAB3E131-FFC5-4E94-94D5-EFFCCA7466D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7B41149D-6175-4681-8283-5A48B7E8F61D}" type="sibTrans" cxnId="{EAB3E131-FFC5-4E94-94D5-EFFCCA7466D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FDA2689-E78E-442C-81CB-55CD2DA347D1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Odisha</a:t>
          </a:r>
        </a:p>
      </dgm:t>
    </dgm:pt>
    <dgm:pt modelId="{62D918CB-67A5-4363-8209-D0BC85C477C9}" type="parTrans" cxnId="{DB2849F3-A56A-4AFB-8C5B-3B911178FD6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CB075E1-320D-4719-8FE9-B74DC9F0740C}" type="sibTrans" cxnId="{DB2849F3-A56A-4AFB-8C5B-3B911178FD6D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F542D5F-6458-4240-92F4-95AE431E875A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Punjab</a:t>
          </a:r>
        </a:p>
      </dgm:t>
    </dgm:pt>
    <dgm:pt modelId="{78B40F26-71CF-4DB9-9DBB-D4850D54C724}" type="parTrans" cxnId="{A0F7DA77-4BCB-47F9-8B79-3C609BEECB8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87FA5D1-4AD5-4D25-AFFD-8FB3098536DE}" type="sibTrans" cxnId="{A0F7DA77-4BCB-47F9-8B79-3C609BEECB8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33DA8E3-0B9B-4AAE-AFAA-F1BC327255E8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Chhattisgarh</a:t>
          </a:r>
        </a:p>
      </dgm:t>
    </dgm:pt>
    <dgm:pt modelId="{722049F7-4BB2-4BAD-AC33-EEB9FCA80C7F}" type="parTrans" cxnId="{7635F51C-AF0E-4317-9A93-AEB3F73B955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78A6F83-1DD6-4D7B-BAF0-88939DD34278}" type="sibTrans" cxnId="{7635F51C-AF0E-4317-9A93-AEB3F73B955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E97A205-317E-4657-AEE9-88FDCE3554FE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Haryana</a:t>
          </a:r>
        </a:p>
      </dgm:t>
    </dgm:pt>
    <dgm:pt modelId="{DFA30C38-EF06-489C-AD22-367FD3E9CA93}" type="parTrans" cxnId="{B661C1F6-3047-4910-9C66-7C34113DD63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1ADAD9A-EC2B-48FB-965A-CBCCC22FB852}" type="sibTrans" cxnId="{B661C1F6-3047-4910-9C66-7C34113DD63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0B854FB-D2ED-4BEE-AF31-D510E51A20B9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>
              <a:latin typeface="Arial" pitchFamily="34" charset="0"/>
              <a:cs typeface="Arial" pitchFamily="34" charset="0"/>
            </a:rPr>
            <a:t>Madhya Pradesh</a:t>
          </a:r>
        </a:p>
      </dgm:t>
    </dgm:pt>
    <dgm:pt modelId="{C3283BA6-45BD-4EB1-BA99-CE8486C34109}" type="parTrans" cxnId="{BCB15CFF-CFB4-46E5-9095-67F60AF7D1B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E05DCDA-1A17-42BC-B9F2-40E7AB95389B}" type="sibTrans" cxnId="{BCB15CFF-CFB4-46E5-9095-67F60AF7D1BF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4700D1DB-2178-4024-8706-E6E050AAA224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Maharashtra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9D8D21D-6915-4B41-8612-AE2CEDDE9C3A}" type="parTrans" cxnId="{CAD03591-963F-47C9-9D13-1062E8CCFB5C}">
      <dgm:prSet/>
      <dgm:spPr/>
      <dgm:t>
        <a:bodyPr/>
        <a:lstStyle/>
        <a:p>
          <a:endParaRPr lang="en-US"/>
        </a:p>
      </dgm:t>
    </dgm:pt>
    <dgm:pt modelId="{69D820B3-8C50-42BA-988A-E47DD1FE9A59}" type="sibTrans" cxnId="{CAD03591-963F-47C9-9D13-1062E8CCFB5C}">
      <dgm:prSet/>
      <dgm:spPr/>
      <dgm:t>
        <a:bodyPr/>
        <a:lstStyle/>
        <a:p>
          <a:endParaRPr lang="en-US"/>
        </a:p>
      </dgm:t>
    </dgm:pt>
    <dgm:pt modelId="{861F252B-1C07-4655-9C01-0D610E16A609}" type="pres">
      <dgm:prSet presAssocID="{9CF73167-AF2E-4CFD-89E1-E70DD65B82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46C329-8543-435E-A69E-9122BBAC2988}" type="pres">
      <dgm:prSet presAssocID="{2DFA493A-3C60-4D55-9B62-8695EC5E025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697CE-8354-4ADE-830A-2359AF533C6C}" type="pres">
      <dgm:prSet presAssocID="{5968746B-791E-460A-A194-DB82CD8DCB89}" presName="sibTrans" presStyleCnt="0"/>
      <dgm:spPr/>
      <dgm:t>
        <a:bodyPr/>
        <a:lstStyle/>
        <a:p>
          <a:endParaRPr lang="en-US"/>
        </a:p>
      </dgm:t>
    </dgm:pt>
    <dgm:pt modelId="{53D1B053-6FB2-4767-A9F1-947C01DB3DF8}" type="pres">
      <dgm:prSet presAssocID="{4700D1DB-2178-4024-8706-E6E050AAA22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45D6-84DF-4C62-A85C-7C605B0C56CD}" type="pres">
      <dgm:prSet presAssocID="{69D820B3-8C50-42BA-988A-E47DD1FE9A59}" presName="sibTrans" presStyleCnt="0"/>
      <dgm:spPr/>
    </dgm:pt>
    <dgm:pt modelId="{53322657-92A0-4559-8F5C-A7E09A23187F}" type="pres">
      <dgm:prSet presAssocID="{58FBEB53-CC40-465B-809F-5C9399E7C74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500FB-5870-4392-80AF-FF8B7E34113B}" type="pres">
      <dgm:prSet presAssocID="{A55852EB-0658-48DC-9C70-00626A5CF961}" presName="sibTrans" presStyleCnt="0"/>
      <dgm:spPr/>
      <dgm:t>
        <a:bodyPr/>
        <a:lstStyle/>
        <a:p>
          <a:endParaRPr lang="en-US"/>
        </a:p>
      </dgm:t>
    </dgm:pt>
    <dgm:pt modelId="{22980F18-ED22-48A4-AFA5-F0E9340AC554}" type="pres">
      <dgm:prSet presAssocID="{E3619AEF-63DF-42F9-B1D4-C06DA64AB3E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48E05-E464-435B-8551-74A4DE000C3B}" type="pres">
      <dgm:prSet presAssocID="{7B41149D-6175-4681-8283-5A48B7E8F61D}" presName="sibTrans" presStyleCnt="0"/>
      <dgm:spPr/>
      <dgm:t>
        <a:bodyPr/>
        <a:lstStyle/>
        <a:p>
          <a:endParaRPr lang="en-US"/>
        </a:p>
      </dgm:t>
    </dgm:pt>
    <dgm:pt modelId="{29D9403E-07AA-4F32-B07E-FDA9ADC838EA}" type="pres">
      <dgm:prSet presAssocID="{5FDA2689-E78E-442C-81CB-55CD2DA347D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D0EC0-379D-4C6A-97A0-4148E6ADB4F3}" type="pres">
      <dgm:prSet presAssocID="{1CB075E1-320D-4719-8FE9-B74DC9F0740C}" presName="sibTrans" presStyleCnt="0"/>
      <dgm:spPr/>
      <dgm:t>
        <a:bodyPr/>
        <a:lstStyle/>
        <a:p>
          <a:endParaRPr lang="en-US"/>
        </a:p>
      </dgm:t>
    </dgm:pt>
    <dgm:pt modelId="{8278FE61-20BA-40AE-87D5-6F5E7D014EA2}" type="pres">
      <dgm:prSet presAssocID="{5F542D5F-6458-4240-92F4-95AE431E875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EFBB0-E904-4B29-A511-8D17AA48D322}" type="pres">
      <dgm:prSet presAssocID="{E87FA5D1-4AD5-4D25-AFFD-8FB3098536DE}" presName="sibTrans" presStyleCnt="0"/>
      <dgm:spPr/>
      <dgm:t>
        <a:bodyPr/>
        <a:lstStyle/>
        <a:p>
          <a:endParaRPr lang="en-US"/>
        </a:p>
      </dgm:t>
    </dgm:pt>
    <dgm:pt modelId="{C6AF9B10-33BA-4662-BFC8-C2684CCB9186}" type="pres">
      <dgm:prSet presAssocID="{C33DA8E3-0B9B-4AAE-AFAA-F1BC327255E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C159C-7A0E-42A2-BD5D-4C2D03D3DB18}" type="pres">
      <dgm:prSet presAssocID="{C78A6F83-1DD6-4D7B-BAF0-88939DD34278}" presName="sibTrans" presStyleCnt="0"/>
      <dgm:spPr/>
      <dgm:t>
        <a:bodyPr/>
        <a:lstStyle/>
        <a:p>
          <a:endParaRPr lang="en-US"/>
        </a:p>
      </dgm:t>
    </dgm:pt>
    <dgm:pt modelId="{D3190D1C-BF92-484B-8B51-7D5A144AF0E1}" type="pres">
      <dgm:prSet presAssocID="{EE97A205-317E-4657-AEE9-88FDCE3554F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B6315-DE0C-4DB7-B57D-3B6BBEB25402}" type="pres">
      <dgm:prSet presAssocID="{01ADAD9A-EC2B-48FB-965A-CBCCC22FB852}" presName="sibTrans" presStyleCnt="0"/>
      <dgm:spPr/>
      <dgm:t>
        <a:bodyPr/>
        <a:lstStyle/>
        <a:p>
          <a:endParaRPr lang="en-US"/>
        </a:p>
      </dgm:t>
    </dgm:pt>
    <dgm:pt modelId="{D82BB34E-DDFA-4EA2-8433-0FA3A788934C}" type="pres">
      <dgm:prSet presAssocID="{50B854FB-D2ED-4BEE-AF31-D510E51A20B9}" presName="node" presStyleLbl="node1" presStyleIdx="8" presStyleCnt="9" custLinFactNeighborY="1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91DDA-793C-47ED-BDD7-A716A11E45B8}" type="presOf" srcId="{EE97A205-317E-4657-AEE9-88FDCE3554FE}" destId="{D3190D1C-BF92-484B-8B51-7D5A144AF0E1}" srcOrd="0" destOrd="0" presId="urn:microsoft.com/office/officeart/2005/8/layout/default#4"/>
    <dgm:cxn modelId="{5548AB4C-D3FC-43C2-A10F-6448843593EA}" type="presOf" srcId="{58FBEB53-CC40-465B-809F-5C9399E7C740}" destId="{53322657-92A0-4559-8F5C-A7E09A23187F}" srcOrd="0" destOrd="0" presId="urn:microsoft.com/office/officeart/2005/8/layout/default#4"/>
    <dgm:cxn modelId="{D21F00EE-E8CB-4F07-ABFE-F4E7F565BA15}" type="presOf" srcId="{4700D1DB-2178-4024-8706-E6E050AAA224}" destId="{53D1B053-6FB2-4767-A9F1-947C01DB3DF8}" srcOrd="0" destOrd="0" presId="urn:microsoft.com/office/officeart/2005/8/layout/default#4"/>
    <dgm:cxn modelId="{62281AD6-1E7E-43A6-9817-45E814E4E017}" srcId="{9CF73167-AF2E-4CFD-89E1-E70DD65B824D}" destId="{2DFA493A-3C60-4D55-9B62-8695EC5E025C}" srcOrd="0" destOrd="0" parTransId="{2708FE64-D047-4BFD-9BE1-91B1811348FB}" sibTransId="{5968746B-791E-460A-A194-DB82CD8DCB89}"/>
    <dgm:cxn modelId="{6C534929-4BCF-48CB-86A0-D32337202B38}" type="presOf" srcId="{E3619AEF-63DF-42F9-B1D4-C06DA64AB3E9}" destId="{22980F18-ED22-48A4-AFA5-F0E9340AC554}" srcOrd="0" destOrd="0" presId="urn:microsoft.com/office/officeart/2005/8/layout/default#4"/>
    <dgm:cxn modelId="{59AE6975-6ADD-49F3-999F-04FCCCC03B32}" type="presOf" srcId="{2DFA493A-3C60-4D55-9B62-8695EC5E025C}" destId="{2746C329-8543-435E-A69E-9122BBAC2988}" srcOrd="0" destOrd="0" presId="urn:microsoft.com/office/officeart/2005/8/layout/default#4"/>
    <dgm:cxn modelId="{DC83823F-DDD7-4681-8D55-F3C05C807F0D}" type="presOf" srcId="{50B854FB-D2ED-4BEE-AF31-D510E51A20B9}" destId="{D82BB34E-DDFA-4EA2-8433-0FA3A788934C}" srcOrd="0" destOrd="0" presId="urn:microsoft.com/office/officeart/2005/8/layout/default#4"/>
    <dgm:cxn modelId="{CAD03591-963F-47C9-9D13-1062E8CCFB5C}" srcId="{9CF73167-AF2E-4CFD-89E1-E70DD65B824D}" destId="{4700D1DB-2178-4024-8706-E6E050AAA224}" srcOrd="1" destOrd="0" parTransId="{B9D8D21D-6915-4B41-8612-AE2CEDDE9C3A}" sibTransId="{69D820B3-8C50-42BA-988A-E47DD1FE9A59}"/>
    <dgm:cxn modelId="{3B4EDB7A-F701-4D35-93D2-22D8CB784531}" type="presOf" srcId="{9CF73167-AF2E-4CFD-89E1-E70DD65B824D}" destId="{861F252B-1C07-4655-9C01-0D610E16A609}" srcOrd="0" destOrd="0" presId="urn:microsoft.com/office/officeart/2005/8/layout/default#4"/>
    <dgm:cxn modelId="{B661C1F6-3047-4910-9C66-7C34113DD63C}" srcId="{9CF73167-AF2E-4CFD-89E1-E70DD65B824D}" destId="{EE97A205-317E-4657-AEE9-88FDCE3554FE}" srcOrd="7" destOrd="0" parTransId="{DFA30C38-EF06-489C-AD22-367FD3E9CA93}" sibTransId="{01ADAD9A-EC2B-48FB-965A-CBCCC22FB852}"/>
    <dgm:cxn modelId="{BCB15CFF-CFB4-46E5-9095-67F60AF7D1BF}" srcId="{9CF73167-AF2E-4CFD-89E1-E70DD65B824D}" destId="{50B854FB-D2ED-4BEE-AF31-D510E51A20B9}" srcOrd="8" destOrd="0" parTransId="{C3283BA6-45BD-4EB1-BA99-CE8486C34109}" sibTransId="{CE05DCDA-1A17-42BC-B9F2-40E7AB95389B}"/>
    <dgm:cxn modelId="{43D5ED35-2A8C-4A0E-AC5C-52955E4F6AD5}" type="presOf" srcId="{5FDA2689-E78E-442C-81CB-55CD2DA347D1}" destId="{29D9403E-07AA-4F32-B07E-FDA9ADC838EA}" srcOrd="0" destOrd="0" presId="urn:microsoft.com/office/officeart/2005/8/layout/default#4"/>
    <dgm:cxn modelId="{DB2849F3-A56A-4AFB-8C5B-3B911178FD6D}" srcId="{9CF73167-AF2E-4CFD-89E1-E70DD65B824D}" destId="{5FDA2689-E78E-442C-81CB-55CD2DA347D1}" srcOrd="4" destOrd="0" parTransId="{62D918CB-67A5-4363-8209-D0BC85C477C9}" sibTransId="{1CB075E1-320D-4719-8FE9-B74DC9F0740C}"/>
    <dgm:cxn modelId="{7635F51C-AF0E-4317-9A93-AEB3F73B9556}" srcId="{9CF73167-AF2E-4CFD-89E1-E70DD65B824D}" destId="{C33DA8E3-0B9B-4AAE-AFAA-F1BC327255E8}" srcOrd="6" destOrd="0" parTransId="{722049F7-4BB2-4BAD-AC33-EEB9FCA80C7F}" sibTransId="{C78A6F83-1DD6-4D7B-BAF0-88939DD34278}"/>
    <dgm:cxn modelId="{82E24887-C07B-4F1D-A526-E200B8F75249}" type="presOf" srcId="{5F542D5F-6458-4240-92F4-95AE431E875A}" destId="{8278FE61-20BA-40AE-87D5-6F5E7D014EA2}" srcOrd="0" destOrd="0" presId="urn:microsoft.com/office/officeart/2005/8/layout/default#4"/>
    <dgm:cxn modelId="{30A8BF1F-05B4-40C6-B060-F5E42F65F1DC}" srcId="{9CF73167-AF2E-4CFD-89E1-E70DD65B824D}" destId="{58FBEB53-CC40-465B-809F-5C9399E7C740}" srcOrd="2" destOrd="0" parTransId="{3916993C-D67D-42E8-A215-D844052FC6E5}" sibTransId="{A55852EB-0658-48DC-9C70-00626A5CF961}"/>
    <dgm:cxn modelId="{26A4DDFA-57F2-448A-A843-BC87F8F09A3C}" type="presOf" srcId="{C33DA8E3-0B9B-4AAE-AFAA-F1BC327255E8}" destId="{C6AF9B10-33BA-4662-BFC8-C2684CCB9186}" srcOrd="0" destOrd="0" presId="urn:microsoft.com/office/officeart/2005/8/layout/default#4"/>
    <dgm:cxn modelId="{A0F7DA77-4BCB-47F9-8B79-3C609BEECB8F}" srcId="{9CF73167-AF2E-4CFD-89E1-E70DD65B824D}" destId="{5F542D5F-6458-4240-92F4-95AE431E875A}" srcOrd="5" destOrd="0" parTransId="{78B40F26-71CF-4DB9-9DBB-D4850D54C724}" sibTransId="{E87FA5D1-4AD5-4D25-AFFD-8FB3098536DE}"/>
    <dgm:cxn modelId="{EAB3E131-FFC5-4E94-94D5-EFFCCA7466DE}" srcId="{9CF73167-AF2E-4CFD-89E1-E70DD65B824D}" destId="{E3619AEF-63DF-42F9-B1D4-C06DA64AB3E9}" srcOrd="3" destOrd="0" parTransId="{5FD5BBE5-C64B-44EA-98D3-848C3AACFCF5}" sibTransId="{7B41149D-6175-4681-8283-5A48B7E8F61D}"/>
    <dgm:cxn modelId="{2720272E-C173-4B2F-A468-488056A72C52}" type="presParOf" srcId="{861F252B-1C07-4655-9C01-0D610E16A609}" destId="{2746C329-8543-435E-A69E-9122BBAC2988}" srcOrd="0" destOrd="0" presId="urn:microsoft.com/office/officeart/2005/8/layout/default#4"/>
    <dgm:cxn modelId="{B4681F0C-DB11-4912-BD9E-B77BC4BCC1EE}" type="presParOf" srcId="{861F252B-1C07-4655-9C01-0D610E16A609}" destId="{091697CE-8354-4ADE-830A-2359AF533C6C}" srcOrd="1" destOrd="0" presId="urn:microsoft.com/office/officeart/2005/8/layout/default#4"/>
    <dgm:cxn modelId="{6DA40A9C-C75F-4944-974D-2F1BFA5B362A}" type="presParOf" srcId="{861F252B-1C07-4655-9C01-0D610E16A609}" destId="{53D1B053-6FB2-4767-A9F1-947C01DB3DF8}" srcOrd="2" destOrd="0" presId="urn:microsoft.com/office/officeart/2005/8/layout/default#4"/>
    <dgm:cxn modelId="{1E90EA7A-0623-438E-A779-D1085066EA4E}" type="presParOf" srcId="{861F252B-1C07-4655-9C01-0D610E16A609}" destId="{CA2C45D6-84DF-4C62-A85C-7C605B0C56CD}" srcOrd="3" destOrd="0" presId="urn:microsoft.com/office/officeart/2005/8/layout/default#4"/>
    <dgm:cxn modelId="{68C41C8B-201E-4DDF-ACD0-C9ACA9295348}" type="presParOf" srcId="{861F252B-1C07-4655-9C01-0D610E16A609}" destId="{53322657-92A0-4559-8F5C-A7E09A23187F}" srcOrd="4" destOrd="0" presId="urn:microsoft.com/office/officeart/2005/8/layout/default#4"/>
    <dgm:cxn modelId="{4C6D6E79-7904-42D6-BF00-DA0FD4D2F361}" type="presParOf" srcId="{861F252B-1C07-4655-9C01-0D610E16A609}" destId="{326500FB-5870-4392-80AF-FF8B7E34113B}" srcOrd="5" destOrd="0" presId="urn:microsoft.com/office/officeart/2005/8/layout/default#4"/>
    <dgm:cxn modelId="{6F70BBBF-7426-4105-8F40-A80AAD8E2566}" type="presParOf" srcId="{861F252B-1C07-4655-9C01-0D610E16A609}" destId="{22980F18-ED22-48A4-AFA5-F0E9340AC554}" srcOrd="6" destOrd="0" presId="urn:microsoft.com/office/officeart/2005/8/layout/default#4"/>
    <dgm:cxn modelId="{D784C42D-AB3F-495D-B1DB-67C35F7CFA68}" type="presParOf" srcId="{861F252B-1C07-4655-9C01-0D610E16A609}" destId="{03448E05-E464-435B-8551-74A4DE000C3B}" srcOrd="7" destOrd="0" presId="urn:microsoft.com/office/officeart/2005/8/layout/default#4"/>
    <dgm:cxn modelId="{59EAF52F-BD3D-4288-BAC8-75A5B5F9DC8C}" type="presParOf" srcId="{861F252B-1C07-4655-9C01-0D610E16A609}" destId="{29D9403E-07AA-4F32-B07E-FDA9ADC838EA}" srcOrd="8" destOrd="0" presId="urn:microsoft.com/office/officeart/2005/8/layout/default#4"/>
    <dgm:cxn modelId="{F5D9CEA7-B17D-401B-BABB-7A0647E7B636}" type="presParOf" srcId="{861F252B-1C07-4655-9C01-0D610E16A609}" destId="{E17D0EC0-379D-4C6A-97A0-4148E6ADB4F3}" srcOrd="9" destOrd="0" presId="urn:microsoft.com/office/officeart/2005/8/layout/default#4"/>
    <dgm:cxn modelId="{571D08E5-DDF9-47E6-96A0-637D21E2317E}" type="presParOf" srcId="{861F252B-1C07-4655-9C01-0D610E16A609}" destId="{8278FE61-20BA-40AE-87D5-6F5E7D014EA2}" srcOrd="10" destOrd="0" presId="urn:microsoft.com/office/officeart/2005/8/layout/default#4"/>
    <dgm:cxn modelId="{7D6525D5-E3D1-4E10-B03D-BBC5FCE26054}" type="presParOf" srcId="{861F252B-1C07-4655-9C01-0D610E16A609}" destId="{E8CEFBB0-E904-4B29-A511-8D17AA48D322}" srcOrd="11" destOrd="0" presId="urn:microsoft.com/office/officeart/2005/8/layout/default#4"/>
    <dgm:cxn modelId="{C089480D-F6B9-42EB-A8C0-E68A6A702023}" type="presParOf" srcId="{861F252B-1C07-4655-9C01-0D610E16A609}" destId="{C6AF9B10-33BA-4662-BFC8-C2684CCB9186}" srcOrd="12" destOrd="0" presId="urn:microsoft.com/office/officeart/2005/8/layout/default#4"/>
    <dgm:cxn modelId="{B8CEEF91-56C6-4758-A122-8A0047F0FAD9}" type="presParOf" srcId="{861F252B-1C07-4655-9C01-0D610E16A609}" destId="{620C159C-7A0E-42A2-BD5D-4C2D03D3DB18}" srcOrd="13" destOrd="0" presId="urn:microsoft.com/office/officeart/2005/8/layout/default#4"/>
    <dgm:cxn modelId="{988FEF27-D87F-4144-8E52-E2B7AA1F3DEC}" type="presParOf" srcId="{861F252B-1C07-4655-9C01-0D610E16A609}" destId="{D3190D1C-BF92-484B-8B51-7D5A144AF0E1}" srcOrd="14" destOrd="0" presId="urn:microsoft.com/office/officeart/2005/8/layout/default#4"/>
    <dgm:cxn modelId="{28EC3859-04AC-4B48-8929-C2D62D11866C}" type="presParOf" srcId="{861F252B-1C07-4655-9C01-0D610E16A609}" destId="{627B6315-DE0C-4DB7-B57D-3B6BBEB25402}" srcOrd="15" destOrd="0" presId="urn:microsoft.com/office/officeart/2005/8/layout/default#4"/>
    <dgm:cxn modelId="{BDAB1061-BC7C-41C2-B2DA-D3F3AECA85FD}" type="presParOf" srcId="{861F252B-1C07-4655-9C01-0D610E16A609}" destId="{D82BB34E-DDFA-4EA2-8433-0FA3A788934C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4C5D-3956-4D71-8B1A-8D94FA17EB62}">
      <dsp:nvSpPr>
        <dsp:cNvPr id="0" name=""/>
        <dsp:cNvSpPr/>
      </dsp:nvSpPr>
      <dsp:spPr>
        <a:xfrm>
          <a:off x="831648" y="1982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Defence &amp; Aerospace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(19)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648" y="1982"/>
        <a:ext cx="1665234" cy="999140"/>
      </dsp:txXfrm>
    </dsp:sp>
    <dsp:sp modelId="{F33C7A20-4965-44D1-A771-70B96E042634}">
      <dsp:nvSpPr>
        <dsp:cNvPr id="0" name=""/>
        <dsp:cNvSpPr/>
      </dsp:nvSpPr>
      <dsp:spPr>
        <a:xfrm>
          <a:off x="2663406" y="1982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Automobiles &amp; Auto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Components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(17)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3406" y="1982"/>
        <a:ext cx="1665234" cy="999140"/>
      </dsp:txXfrm>
    </dsp:sp>
    <dsp:sp modelId="{DB4C2EAF-3322-43B2-89C0-148938142C6C}">
      <dsp:nvSpPr>
        <dsp:cNvPr id="0" name=""/>
        <dsp:cNvSpPr/>
      </dsp:nvSpPr>
      <dsp:spPr>
        <a:xfrm>
          <a:off x="4495164" y="1982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Chemicals &amp;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Petrochemicals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(15)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164" y="1982"/>
        <a:ext cx="1665234" cy="999140"/>
      </dsp:txXfrm>
    </dsp:sp>
    <dsp:sp modelId="{47EB73E9-10A6-4DEF-A5F5-87C933A2014E}">
      <dsp:nvSpPr>
        <dsp:cNvPr id="0" name=""/>
        <dsp:cNvSpPr/>
      </dsp:nvSpPr>
      <dsp:spPr>
        <a:xfrm>
          <a:off x="6326923" y="1982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Construction Equipment,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Materials &amp; Technology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(9)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6923" y="1982"/>
        <a:ext cx="1665234" cy="999140"/>
      </dsp:txXfrm>
    </dsp:sp>
    <dsp:sp modelId="{8325C66E-5D79-4FBD-B2D7-F9AEA48FC245}">
      <dsp:nvSpPr>
        <dsp:cNvPr id="0" name=""/>
        <dsp:cNvSpPr/>
      </dsp:nvSpPr>
      <dsp:spPr>
        <a:xfrm>
          <a:off x="831648" y="1167647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Food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Processing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(11)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1648" y="1167647"/>
        <a:ext cx="1665234" cy="999140"/>
      </dsp:txXfrm>
    </dsp:sp>
    <dsp:sp modelId="{9525CB4C-D17C-4C6B-A2FD-1EC346171347}">
      <dsp:nvSpPr>
        <dsp:cNvPr id="0" name=""/>
        <dsp:cNvSpPr/>
      </dsp:nvSpPr>
      <dsp:spPr>
        <a:xfrm>
          <a:off x="2663406" y="1167647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Infrastructure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(8)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3406" y="1167647"/>
        <a:ext cx="1665234" cy="999140"/>
      </dsp:txXfrm>
    </dsp:sp>
    <dsp:sp modelId="{18FE76B3-12FF-45C2-A0B3-D3A3FADD682C}">
      <dsp:nvSpPr>
        <dsp:cNvPr id="0" name=""/>
        <dsp:cNvSpPr/>
      </dsp:nvSpPr>
      <dsp:spPr>
        <a:xfrm>
          <a:off x="4495164" y="1167647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IT &amp;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Electronics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(12)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164" y="1167647"/>
        <a:ext cx="1665234" cy="999140"/>
      </dsp:txXfrm>
    </dsp:sp>
    <dsp:sp modelId="{278F6F9F-59F3-4C68-AE7F-49576F49D4B6}">
      <dsp:nvSpPr>
        <dsp:cNvPr id="0" name=""/>
        <dsp:cNvSpPr/>
      </dsp:nvSpPr>
      <dsp:spPr>
        <a:xfrm>
          <a:off x="6326923" y="1167647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Industrial Equipment &amp;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Machinery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(23)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6923" y="1167647"/>
        <a:ext cx="1665234" cy="999140"/>
      </dsp:txXfrm>
    </dsp:sp>
    <dsp:sp modelId="{0DCE866E-AD80-4F19-A166-DBFFA44FFF1B}">
      <dsp:nvSpPr>
        <dsp:cNvPr id="0" name=""/>
        <dsp:cNvSpPr/>
      </dsp:nvSpPr>
      <dsp:spPr>
        <a:xfrm>
          <a:off x="1747527" y="2333311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Pharmaceuticals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(8)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7527" y="2333311"/>
        <a:ext cx="1665234" cy="999140"/>
      </dsp:txXfrm>
    </dsp:sp>
    <dsp:sp modelId="{00EE5FC6-1476-4D8E-AF15-1B32B7B61C1D}">
      <dsp:nvSpPr>
        <dsp:cNvPr id="0" name=""/>
        <dsp:cNvSpPr/>
      </dsp:nvSpPr>
      <dsp:spPr>
        <a:xfrm>
          <a:off x="3579285" y="2333311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Textiles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(10)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9285" y="2333311"/>
        <a:ext cx="1665234" cy="999140"/>
      </dsp:txXfrm>
    </dsp:sp>
    <dsp:sp modelId="{02D269FE-1EC9-4270-AA18-9577A1F715A6}">
      <dsp:nvSpPr>
        <dsp:cNvPr id="0" name=""/>
        <dsp:cNvSpPr/>
      </dsp:nvSpPr>
      <dsp:spPr>
        <a:xfrm>
          <a:off x="5411043" y="2333311"/>
          <a:ext cx="1665234" cy="99914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Micro, Small &amp; Medium </a:t>
          </a: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Enterprises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(12)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1043" y="2333311"/>
        <a:ext cx="1665234" cy="999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4C5D-3956-4D71-8B1A-8D94FA17EB62}">
      <dsp:nvSpPr>
        <dsp:cNvPr id="0" name=""/>
        <dsp:cNvSpPr/>
      </dsp:nvSpPr>
      <dsp:spPr>
        <a:xfrm>
          <a:off x="1810101" y="182"/>
          <a:ext cx="1709913" cy="9376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Sweden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(11)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0101" y="182"/>
        <a:ext cx="1709913" cy="937684"/>
      </dsp:txXfrm>
    </dsp:sp>
    <dsp:sp modelId="{753670B0-553B-48FB-A44C-48D994EEDC04}">
      <dsp:nvSpPr>
        <dsp:cNvPr id="0" name=""/>
        <dsp:cNvSpPr/>
      </dsp:nvSpPr>
      <dsp:spPr>
        <a:xfrm>
          <a:off x="3676296" y="182"/>
          <a:ext cx="1709913" cy="9376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Germany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(5)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296" y="182"/>
        <a:ext cx="1709913" cy="937684"/>
      </dsp:txXfrm>
    </dsp:sp>
    <dsp:sp modelId="{04DAA83D-D98F-4BAF-B519-3A219A926067}">
      <dsp:nvSpPr>
        <dsp:cNvPr id="0" name=""/>
        <dsp:cNvSpPr/>
      </dsp:nvSpPr>
      <dsp:spPr>
        <a:xfrm>
          <a:off x="5542491" y="182"/>
          <a:ext cx="1562806" cy="937684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Korea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(4)</a:t>
          </a:r>
          <a:endParaRPr lang="en-US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2491" y="182"/>
        <a:ext cx="1562806" cy="937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8AC0E-C616-445D-9950-995A29CA22C6}">
      <dsp:nvSpPr>
        <dsp:cNvPr id="0" name=""/>
        <dsp:cNvSpPr/>
      </dsp:nvSpPr>
      <dsp:spPr>
        <a:xfrm>
          <a:off x="23831" y="2508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Gujarat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31" y="2508"/>
        <a:ext cx="1472840" cy="883704"/>
      </dsp:txXfrm>
    </dsp:sp>
    <dsp:sp modelId="{A6DABD83-FFCF-4F8C-A06D-FBDB401A0F13}">
      <dsp:nvSpPr>
        <dsp:cNvPr id="0" name=""/>
        <dsp:cNvSpPr/>
      </dsp:nvSpPr>
      <dsp:spPr>
        <a:xfrm>
          <a:off x="1643955" y="2508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Maharashtra</a:t>
          </a:r>
        </a:p>
      </dsp:txBody>
      <dsp:txXfrm>
        <a:off x="1643955" y="2508"/>
        <a:ext cx="1472840" cy="883704"/>
      </dsp:txXfrm>
    </dsp:sp>
    <dsp:sp modelId="{53322657-92A0-4559-8F5C-A7E09A23187F}">
      <dsp:nvSpPr>
        <dsp:cNvPr id="0" name=""/>
        <dsp:cNvSpPr/>
      </dsp:nvSpPr>
      <dsp:spPr>
        <a:xfrm>
          <a:off x="3264079" y="2508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Andhra Pradesh</a:t>
          </a:r>
        </a:p>
      </dsp:txBody>
      <dsp:txXfrm>
        <a:off x="3264079" y="2508"/>
        <a:ext cx="1472840" cy="883704"/>
      </dsp:txXfrm>
    </dsp:sp>
    <dsp:sp modelId="{22980F18-ED22-48A4-AFA5-F0E9340AC554}">
      <dsp:nvSpPr>
        <dsp:cNvPr id="0" name=""/>
        <dsp:cNvSpPr/>
      </dsp:nvSpPr>
      <dsp:spPr>
        <a:xfrm>
          <a:off x="4884204" y="2508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Jharkhand</a:t>
          </a:r>
        </a:p>
      </dsp:txBody>
      <dsp:txXfrm>
        <a:off x="4884204" y="2508"/>
        <a:ext cx="1472840" cy="883704"/>
      </dsp:txXfrm>
    </dsp:sp>
    <dsp:sp modelId="{29D9403E-07AA-4F32-B07E-FDA9ADC838EA}">
      <dsp:nvSpPr>
        <dsp:cNvPr id="0" name=""/>
        <dsp:cNvSpPr/>
      </dsp:nvSpPr>
      <dsp:spPr>
        <a:xfrm>
          <a:off x="6504328" y="2508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Odisha</a:t>
          </a:r>
        </a:p>
      </dsp:txBody>
      <dsp:txXfrm>
        <a:off x="6504328" y="2508"/>
        <a:ext cx="1472840" cy="883704"/>
      </dsp:txXfrm>
    </dsp:sp>
    <dsp:sp modelId="{D15D2333-956A-4C05-8827-A5A672201278}">
      <dsp:nvSpPr>
        <dsp:cNvPr id="0" name=""/>
        <dsp:cNvSpPr/>
      </dsp:nvSpPr>
      <dsp:spPr>
        <a:xfrm>
          <a:off x="23831" y="1033496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Rajasthan</a:t>
          </a:r>
        </a:p>
      </dsp:txBody>
      <dsp:txXfrm>
        <a:off x="23831" y="1033496"/>
        <a:ext cx="1472840" cy="883704"/>
      </dsp:txXfrm>
    </dsp:sp>
    <dsp:sp modelId="{8278FE61-20BA-40AE-87D5-6F5E7D014EA2}">
      <dsp:nvSpPr>
        <dsp:cNvPr id="0" name=""/>
        <dsp:cNvSpPr/>
      </dsp:nvSpPr>
      <dsp:spPr>
        <a:xfrm>
          <a:off x="1643955" y="1033496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Punjab</a:t>
          </a:r>
        </a:p>
      </dsp:txBody>
      <dsp:txXfrm>
        <a:off x="1643955" y="1033496"/>
        <a:ext cx="1472840" cy="883704"/>
      </dsp:txXfrm>
    </dsp:sp>
    <dsp:sp modelId="{C6AF9B10-33BA-4662-BFC8-C2684CCB9186}">
      <dsp:nvSpPr>
        <dsp:cNvPr id="0" name=""/>
        <dsp:cNvSpPr/>
      </dsp:nvSpPr>
      <dsp:spPr>
        <a:xfrm>
          <a:off x="3264079" y="1033496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Chhattisgarh</a:t>
          </a:r>
        </a:p>
      </dsp:txBody>
      <dsp:txXfrm>
        <a:off x="3264079" y="1033496"/>
        <a:ext cx="1472840" cy="883704"/>
      </dsp:txXfrm>
    </dsp:sp>
    <dsp:sp modelId="{D3190D1C-BF92-484B-8B51-7D5A144AF0E1}">
      <dsp:nvSpPr>
        <dsp:cNvPr id="0" name=""/>
        <dsp:cNvSpPr/>
      </dsp:nvSpPr>
      <dsp:spPr>
        <a:xfrm>
          <a:off x="4884204" y="1033496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Haryana</a:t>
          </a:r>
        </a:p>
      </dsp:txBody>
      <dsp:txXfrm>
        <a:off x="4884204" y="1033496"/>
        <a:ext cx="1472840" cy="883704"/>
      </dsp:txXfrm>
    </dsp:sp>
    <dsp:sp modelId="{D82BB34E-DDFA-4EA2-8433-0FA3A788934C}">
      <dsp:nvSpPr>
        <dsp:cNvPr id="0" name=""/>
        <dsp:cNvSpPr/>
      </dsp:nvSpPr>
      <dsp:spPr>
        <a:xfrm>
          <a:off x="6504328" y="1044180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Madhya Pradesh</a:t>
          </a:r>
        </a:p>
      </dsp:txBody>
      <dsp:txXfrm>
        <a:off x="6504328" y="1044180"/>
        <a:ext cx="1472840" cy="883704"/>
      </dsp:txXfrm>
    </dsp:sp>
    <dsp:sp modelId="{F11F665D-F634-4CA9-A0D6-C0749784814D}">
      <dsp:nvSpPr>
        <dsp:cNvPr id="0" name=""/>
        <dsp:cNvSpPr/>
      </dsp:nvSpPr>
      <dsp:spPr>
        <a:xfrm>
          <a:off x="23831" y="2064485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Bihar</a:t>
          </a:r>
        </a:p>
      </dsp:txBody>
      <dsp:txXfrm>
        <a:off x="23831" y="2064485"/>
        <a:ext cx="1472840" cy="883704"/>
      </dsp:txXfrm>
    </dsp:sp>
    <dsp:sp modelId="{A93828CB-B6E0-4C1C-9DCA-6A4EE07CF8A9}">
      <dsp:nvSpPr>
        <dsp:cNvPr id="0" name=""/>
        <dsp:cNvSpPr/>
      </dsp:nvSpPr>
      <dsp:spPr>
        <a:xfrm>
          <a:off x="1643955" y="2064485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Uttar Pradesh</a:t>
          </a:r>
        </a:p>
      </dsp:txBody>
      <dsp:txXfrm>
        <a:off x="1643955" y="2064485"/>
        <a:ext cx="1472840" cy="883704"/>
      </dsp:txXfrm>
    </dsp:sp>
    <dsp:sp modelId="{A79FB1F1-28EE-4DEC-A436-5731E547B87A}">
      <dsp:nvSpPr>
        <dsp:cNvPr id="0" name=""/>
        <dsp:cNvSpPr/>
      </dsp:nvSpPr>
      <dsp:spPr>
        <a:xfrm>
          <a:off x="3264079" y="2064485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Daman &amp; Diu, Dadra &amp; Nagar Haveli</a:t>
          </a:r>
        </a:p>
      </dsp:txBody>
      <dsp:txXfrm>
        <a:off x="3264079" y="2064485"/>
        <a:ext cx="1472840" cy="883704"/>
      </dsp:txXfrm>
    </dsp:sp>
    <dsp:sp modelId="{09116C8F-07F0-4C23-83CC-80E4EBCA398D}">
      <dsp:nvSpPr>
        <dsp:cNvPr id="0" name=""/>
        <dsp:cNvSpPr/>
      </dsp:nvSpPr>
      <dsp:spPr>
        <a:xfrm>
          <a:off x="4884204" y="2064485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Telangana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4204" y="2064485"/>
        <a:ext cx="1472840" cy="883704"/>
      </dsp:txXfrm>
    </dsp:sp>
    <dsp:sp modelId="{A95DA299-FB0B-41DD-B6D0-EFB035445DDD}">
      <dsp:nvSpPr>
        <dsp:cNvPr id="0" name=""/>
        <dsp:cNvSpPr/>
      </dsp:nvSpPr>
      <dsp:spPr>
        <a:xfrm>
          <a:off x="6504328" y="2064485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Himachal Pradesh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4328" y="2064485"/>
        <a:ext cx="1472840" cy="883704"/>
      </dsp:txXfrm>
    </dsp:sp>
    <dsp:sp modelId="{8FE5F562-1929-46ED-8B6E-6A803C44E427}">
      <dsp:nvSpPr>
        <dsp:cNvPr id="0" name=""/>
        <dsp:cNvSpPr/>
      </dsp:nvSpPr>
      <dsp:spPr>
        <a:xfrm>
          <a:off x="1643955" y="3095473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Tamil Nadu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3955" y="3095473"/>
        <a:ext cx="1472840" cy="883704"/>
      </dsp:txXfrm>
    </dsp:sp>
    <dsp:sp modelId="{253391DA-DC5A-4F66-BEE6-F4B66CD8DB06}">
      <dsp:nvSpPr>
        <dsp:cNvPr id="0" name=""/>
        <dsp:cNvSpPr/>
      </dsp:nvSpPr>
      <dsp:spPr>
        <a:xfrm>
          <a:off x="3264079" y="3095473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Karnataka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4079" y="3095473"/>
        <a:ext cx="1472840" cy="883704"/>
      </dsp:txXfrm>
    </dsp:sp>
    <dsp:sp modelId="{B4EAEE74-0B6D-467B-8DF5-7B1570C70050}">
      <dsp:nvSpPr>
        <dsp:cNvPr id="0" name=""/>
        <dsp:cNvSpPr/>
      </dsp:nvSpPr>
      <dsp:spPr>
        <a:xfrm>
          <a:off x="4884204" y="3095473"/>
          <a:ext cx="1472840" cy="8837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Kerala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4204" y="3095473"/>
        <a:ext cx="1472840" cy="883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6C329-8543-435E-A69E-9122BBAC2988}">
      <dsp:nvSpPr>
        <dsp:cNvPr id="0" name=""/>
        <dsp:cNvSpPr/>
      </dsp:nvSpPr>
      <dsp:spPr>
        <a:xfrm>
          <a:off x="151821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Gujarat</a:t>
          </a:r>
        </a:p>
      </dsp:txBody>
      <dsp:txXfrm>
        <a:off x="151821" y="186"/>
        <a:ext cx="1172021" cy="703212"/>
      </dsp:txXfrm>
    </dsp:sp>
    <dsp:sp modelId="{53D1B053-6FB2-4767-A9F1-947C01DB3DF8}">
      <dsp:nvSpPr>
        <dsp:cNvPr id="0" name=""/>
        <dsp:cNvSpPr/>
      </dsp:nvSpPr>
      <dsp:spPr>
        <a:xfrm>
          <a:off x="1441044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Maharashtra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441044" y="186"/>
        <a:ext cx="1172021" cy="703212"/>
      </dsp:txXfrm>
    </dsp:sp>
    <dsp:sp modelId="{53322657-92A0-4559-8F5C-A7E09A23187F}">
      <dsp:nvSpPr>
        <dsp:cNvPr id="0" name=""/>
        <dsp:cNvSpPr/>
      </dsp:nvSpPr>
      <dsp:spPr>
        <a:xfrm>
          <a:off x="2730268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Andhra Pradesh</a:t>
          </a:r>
        </a:p>
      </dsp:txBody>
      <dsp:txXfrm>
        <a:off x="2730268" y="186"/>
        <a:ext cx="1172021" cy="703212"/>
      </dsp:txXfrm>
    </dsp:sp>
    <dsp:sp modelId="{22980F18-ED22-48A4-AFA5-F0E9340AC554}">
      <dsp:nvSpPr>
        <dsp:cNvPr id="0" name=""/>
        <dsp:cNvSpPr/>
      </dsp:nvSpPr>
      <dsp:spPr>
        <a:xfrm>
          <a:off x="4019492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Jharkhand</a:t>
          </a:r>
        </a:p>
      </dsp:txBody>
      <dsp:txXfrm>
        <a:off x="4019492" y="186"/>
        <a:ext cx="1172021" cy="703212"/>
      </dsp:txXfrm>
    </dsp:sp>
    <dsp:sp modelId="{29D9403E-07AA-4F32-B07E-FDA9ADC838EA}">
      <dsp:nvSpPr>
        <dsp:cNvPr id="0" name=""/>
        <dsp:cNvSpPr/>
      </dsp:nvSpPr>
      <dsp:spPr>
        <a:xfrm>
          <a:off x="5308715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Odisha</a:t>
          </a:r>
        </a:p>
      </dsp:txBody>
      <dsp:txXfrm>
        <a:off x="5308715" y="186"/>
        <a:ext cx="1172021" cy="703212"/>
      </dsp:txXfrm>
    </dsp:sp>
    <dsp:sp modelId="{8278FE61-20BA-40AE-87D5-6F5E7D014EA2}">
      <dsp:nvSpPr>
        <dsp:cNvPr id="0" name=""/>
        <dsp:cNvSpPr/>
      </dsp:nvSpPr>
      <dsp:spPr>
        <a:xfrm>
          <a:off x="6597939" y="186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Punjab</a:t>
          </a:r>
        </a:p>
      </dsp:txBody>
      <dsp:txXfrm>
        <a:off x="6597939" y="186"/>
        <a:ext cx="1172021" cy="703212"/>
      </dsp:txXfrm>
    </dsp:sp>
    <dsp:sp modelId="{C6AF9B10-33BA-4662-BFC8-C2684CCB9186}">
      <dsp:nvSpPr>
        <dsp:cNvPr id="0" name=""/>
        <dsp:cNvSpPr/>
      </dsp:nvSpPr>
      <dsp:spPr>
        <a:xfrm>
          <a:off x="2085656" y="820601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Chhattisgarh</a:t>
          </a:r>
        </a:p>
      </dsp:txBody>
      <dsp:txXfrm>
        <a:off x="2085656" y="820601"/>
        <a:ext cx="1172021" cy="703212"/>
      </dsp:txXfrm>
    </dsp:sp>
    <dsp:sp modelId="{D3190D1C-BF92-484B-8B51-7D5A144AF0E1}">
      <dsp:nvSpPr>
        <dsp:cNvPr id="0" name=""/>
        <dsp:cNvSpPr/>
      </dsp:nvSpPr>
      <dsp:spPr>
        <a:xfrm>
          <a:off x="3374880" y="820601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Haryana</a:t>
          </a:r>
        </a:p>
      </dsp:txBody>
      <dsp:txXfrm>
        <a:off x="3374880" y="820601"/>
        <a:ext cx="1172021" cy="703212"/>
      </dsp:txXfrm>
    </dsp:sp>
    <dsp:sp modelId="{D82BB34E-DDFA-4EA2-8433-0FA3A788934C}">
      <dsp:nvSpPr>
        <dsp:cNvPr id="0" name=""/>
        <dsp:cNvSpPr/>
      </dsp:nvSpPr>
      <dsp:spPr>
        <a:xfrm>
          <a:off x="4664103" y="820787"/>
          <a:ext cx="1172021" cy="703212"/>
        </a:xfrm>
        <a:prstGeom prst="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Arial" pitchFamily="34" charset="0"/>
              <a:cs typeface="Arial" pitchFamily="34" charset="0"/>
            </a:rPr>
            <a:t>Madhya Pradesh</a:t>
          </a:r>
        </a:p>
      </dsp:txBody>
      <dsp:txXfrm>
        <a:off x="4664103" y="820787"/>
        <a:ext cx="1172021" cy="703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7FFFA-B221-4B78-80CA-CBB06FA969D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2555-755A-43AB-9677-2AC292931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5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2555-755A-43AB-9677-2AC292931F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1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681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94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54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95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36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54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1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26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839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7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4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772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59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79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14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91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2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31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33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59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3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62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F271-184F-4A7E-B170-D27ED7DE090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F039-F6C5-489A-ABFD-9EB896963A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7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4F271-184F-4A7E-B170-D27ED7DE09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1/27/2016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4F039-F6C5-489A-ABFD-9EB896963AC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2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ishore.kumar/Google%20Drive/Make_in_India/MII_Mumbai_Week/MII_Week_Brochure_Final/MII_Week_brochure_PPT_adapt/jpg%20for%20PPT/MIIW_DB_Cov_ppt_adapt_001-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ishore.kumar/Google%20Drive/Make_in_India/MII_Mumbai_Week/MII_Week_Brochure_Final/MII_Week_brochure_PPT_adapt/jpg%20for%20PPT/MII_Week_brochure_PPT_adapt-0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627" y="6969284"/>
            <a:ext cx="166225" cy="359799"/>
          </a:xfrm>
          <a:prstGeom prst="rect">
            <a:avLst/>
          </a:prstGeom>
          <a:noFill/>
        </p:spPr>
        <p:txBody>
          <a:bodyPr wrap="none" lIns="82269" tIns="41134" rIns="82269" bIns="41134" rtlCol="0">
            <a:spAutoFit/>
          </a:bodyPr>
          <a:lstStyle/>
          <a:p>
            <a:endParaRPr lang="en-US" dirty="0"/>
          </a:p>
        </p:txBody>
      </p:sp>
      <p:pic>
        <p:nvPicPr>
          <p:cNvPr id="8" name="MIIW_DB_Cov_ppt_adapt_001-01.jpg" descr="/Users/kishore.kumar/Google Drive/Make_in_India/MII_Mumbai_Week/MII_Week_Brochure_Final/MII_Week_brochure_PPT_adapt/jpg for PPT/MIIW_DB_Cov_ppt_adapt_001-01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7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MAKE IN INDIA WEEK EVENTS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467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CNN Asia Business Forum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Time India Awards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21 Sector Specific Seminars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9 State Investor Summits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Driving Innovation: Hackathon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Make in India: The Way Forward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Conference on Empowering Through Design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The Global Design and Innovation Session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Champions for Societal Manufacturing</a:t>
            </a:r>
          </a:p>
        </p:txBody>
      </p:sp>
    </p:spTree>
    <p:extLst>
      <p:ext uri="{BB962C8B-B14F-4D97-AF65-F5344CB8AC3E}">
        <p14:creationId xmlns:p14="http://schemas.microsoft.com/office/powerpoint/2010/main" xmlns="" val="1679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CNN ASIA BUSINESS FORUM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alibri" pitchFamily="34" charset="0"/>
              <a:buChar char="‒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will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bring together leading minds from across the world to discuss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potential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growth and business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Asia</a:t>
            </a:r>
          </a:p>
          <a:p>
            <a:pPr marL="285750" indent="-285750" algn="just">
              <a:buFont typeface="Calibri" pitchFamily="34" charset="0"/>
              <a:buChar char="‒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Calibri" pitchFamily="34" charset="0"/>
              <a:buChar char="‒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CNN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anchors Fareed Zakaria, Richard Quest and Andrew Stevens will lead a series of interviews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debates</a:t>
            </a:r>
          </a:p>
          <a:p>
            <a:pPr marL="285750" indent="-285750" algn="just">
              <a:buFont typeface="Calibri" pitchFamily="34" charset="0"/>
              <a:buChar char="‒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Calibri" pitchFamily="34" charset="0"/>
              <a:buChar char="‒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Experts from Industry and Institutions will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explore new ideas, technologies and leadership skills that will shape Asia's economic and social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future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7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TIME INDIA AWARDS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914400"/>
            <a:ext cx="80227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Calibri" pitchFamily="34" charset="0"/>
              <a:buChar char="‒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panel of elite judges will determine the winner in the three categories:</a:t>
            </a:r>
          </a:p>
          <a:p>
            <a:pPr marL="742950" lvl="1" indent="-285750" algn="just">
              <a:spcAft>
                <a:spcPts val="600"/>
              </a:spcAft>
              <a:buFont typeface="Calibri" pitchFamily="34" charset="0"/>
              <a:buChar char="‒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Best-in-class Manufacturing Award </a:t>
            </a:r>
          </a:p>
          <a:p>
            <a:pPr marL="742950" lvl="1" indent="-285750" algn="just">
              <a:spcAft>
                <a:spcPts val="600"/>
              </a:spcAft>
              <a:buFont typeface="Calibri" pitchFamily="34" charset="0"/>
              <a:buChar char="‒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Award for Innovation</a:t>
            </a:r>
          </a:p>
          <a:p>
            <a:pPr marL="742950" lvl="1" indent="-285750" algn="just">
              <a:spcAft>
                <a:spcPts val="600"/>
              </a:spcAft>
              <a:buFont typeface="Calibri" pitchFamily="34" charset="0"/>
              <a:buChar char="‒"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Young Makers Award</a:t>
            </a:r>
          </a:p>
          <a:p>
            <a:pPr marL="285750" indent="-285750" algn="just">
              <a:spcAft>
                <a:spcPts val="1800"/>
              </a:spcAft>
              <a:buFont typeface="Calibri" pitchFamily="34" charset="0"/>
              <a:buChar char="‒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shortlist will be released at the World Economic Forum in Davos on 21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January 2016</a:t>
            </a:r>
          </a:p>
          <a:p>
            <a:pPr marL="285750" indent="-285750" algn="just">
              <a:spcAft>
                <a:spcPts val="1800"/>
              </a:spcAft>
              <a:buFont typeface="Calibri" pitchFamily="34" charset="0"/>
              <a:buChar char="‒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Final Awards would be presented by Prime Minister on 13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February 2016 at Mumbai</a:t>
            </a:r>
          </a:p>
          <a:p>
            <a:pPr marL="285750" indent="-285750" algn="just">
              <a:spcAft>
                <a:spcPts val="1800"/>
              </a:spcAft>
              <a:buFont typeface="Calibri" pitchFamily="34" charset="0"/>
              <a:buChar char="‒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TIME will host panel discussions that explore the different facets of innovation, entrepreneurship and intelligent manufacturing</a:t>
            </a:r>
          </a:p>
        </p:txBody>
      </p:sp>
    </p:spTree>
    <p:extLst>
      <p:ext uri="{BB962C8B-B14F-4D97-AF65-F5344CB8AC3E}">
        <p14:creationId xmlns:p14="http://schemas.microsoft.com/office/powerpoint/2010/main" xmlns="" val="31987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SECTOR SPECIFIC SEMINARS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964093"/>
            <a:ext cx="8022769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b="1" dirty="0" smtClean="0">
                <a:latin typeface="Arial"/>
                <a:cs typeface="Arial"/>
              </a:rPr>
              <a:t>21 sector specific seminars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Conceptualized and led by the key Union Ministries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Will be addressed by Union Ministers, Think Tanks, Industry Leaders, Academic Institutions, Industry Associations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Showcasing investment opportunities in each sector, recent policy initiatives for attracting investments and ease of doing business </a:t>
            </a:r>
          </a:p>
        </p:txBody>
      </p:sp>
    </p:spTree>
    <p:extLst>
      <p:ext uri="{BB962C8B-B14F-4D97-AF65-F5344CB8AC3E}">
        <p14:creationId xmlns:p14="http://schemas.microsoft.com/office/powerpoint/2010/main" xmlns="" val="21476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STATE INVESTOR SUMMITS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27050" y="1050514"/>
            <a:ext cx="8083550" cy="2754600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000" b="1" dirty="0" smtClean="0">
                <a:latin typeface="Arial"/>
                <a:cs typeface="Arial"/>
              </a:rPr>
              <a:t>9 States showcasing: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Arial"/>
                <a:cs typeface="Arial"/>
              </a:rPr>
              <a:t>Key sectoral </a:t>
            </a:r>
            <a:r>
              <a:rPr lang="en-US" sz="2000" dirty="0">
                <a:latin typeface="Arial"/>
                <a:cs typeface="Arial"/>
              </a:rPr>
              <a:t>strengths with reference to investment opportunities 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Arial"/>
                <a:cs typeface="Arial"/>
              </a:rPr>
              <a:t>Steps </a:t>
            </a:r>
            <a:r>
              <a:rPr lang="en-US" sz="2000" dirty="0">
                <a:latin typeface="Arial"/>
                <a:cs typeface="Arial"/>
              </a:rPr>
              <a:t>undertaken by the </a:t>
            </a:r>
            <a:r>
              <a:rPr lang="en-US" sz="2000" dirty="0" smtClean="0">
                <a:latin typeface="Arial"/>
                <a:cs typeface="Arial"/>
              </a:rPr>
              <a:t>State government </a:t>
            </a:r>
            <a:r>
              <a:rPr lang="en-US" sz="2000" dirty="0">
                <a:latin typeface="Arial"/>
                <a:cs typeface="Arial"/>
              </a:rPr>
              <a:t>to improve business environment 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Arial"/>
                <a:cs typeface="Arial"/>
              </a:rPr>
              <a:t>Locational </a:t>
            </a:r>
            <a:r>
              <a:rPr lang="en-US" sz="2000" dirty="0">
                <a:latin typeface="Arial"/>
                <a:cs typeface="Arial"/>
              </a:rPr>
              <a:t>advantages, industrial infrastructure availability</a:t>
            </a: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smtClean="0">
                <a:latin typeface="Arial"/>
                <a:cs typeface="Arial"/>
              </a:rPr>
              <a:t>Large </a:t>
            </a:r>
            <a:r>
              <a:rPr lang="en-US" sz="2000" dirty="0">
                <a:latin typeface="Arial"/>
                <a:cs typeface="Arial"/>
              </a:rPr>
              <a:t>projects implemented/planned, success stories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13274452"/>
              </p:ext>
            </p:extLst>
          </p:nvPr>
        </p:nvGraphicFramePr>
        <p:xfrm>
          <a:off x="607934" y="4800600"/>
          <a:ext cx="7921782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9073" y="4050319"/>
            <a:ext cx="7620000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Investor Summits will be led by respective Chief Ministers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7878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DRIVING INNOVATION: HACKATHON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5414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IIT Bombay is coordinating a </a:t>
            </a:r>
            <a:r>
              <a:rPr lang="en-US" b="1" dirty="0" smtClean="0">
                <a:latin typeface="Arial"/>
                <a:cs typeface="Arial"/>
              </a:rPr>
              <a:t>Hackathon </a:t>
            </a:r>
            <a:r>
              <a:rPr lang="en-US" dirty="0" smtClean="0">
                <a:latin typeface="Arial"/>
                <a:cs typeface="Arial"/>
              </a:rPr>
              <a:t>with young coders, engineers and designers from leading institutions to solve urban design problems in three important areas i.e. – </a:t>
            </a:r>
            <a:r>
              <a:rPr lang="en-US" b="1" dirty="0" smtClean="0">
                <a:latin typeface="Arial"/>
                <a:cs typeface="Arial"/>
              </a:rPr>
              <a:t>Water, Transportation and Energy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Workshop followed by Hackathon would commence from 9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 February at IIT Campus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Out of 131 registrations 30 teams (10 for each theme) announced for Hackathon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Jury for Hackathon would consist of experts from IIT, successful start-ups and angel investors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Winners of this event will present their ideas during the Make in India Week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latin typeface="Arial"/>
                <a:cs typeface="Arial"/>
              </a:rPr>
              <a:t>An industry-academia interaction </a:t>
            </a:r>
            <a:r>
              <a:rPr lang="en-US" dirty="0" smtClean="0">
                <a:latin typeface="Arial"/>
                <a:cs typeface="Arial"/>
              </a:rPr>
              <a:t>would also be arranged featuring manufacturing success stories</a:t>
            </a:r>
          </a:p>
        </p:txBody>
      </p:sp>
    </p:spTree>
    <p:extLst>
      <p:ext uri="{BB962C8B-B14F-4D97-AF65-F5344CB8AC3E}">
        <p14:creationId xmlns:p14="http://schemas.microsoft.com/office/powerpoint/2010/main" xmlns="" val="8985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Arial"/>
                <a:cs typeface="Arial"/>
              </a:rPr>
              <a:t>MAKE IN INDIA: THE WAY FORWARD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platform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interaction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industry leaders, policymakers and key players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 organised to assess impact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Make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India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Familiarizing delegates with Government of India’s Initiatives</a:t>
            </a:r>
          </a:p>
          <a:p>
            <a:pPr marL="742950" lvl="1" indent="-28575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Make in India</a:t>
            </a:r>
          </a:p>
          <a:p>
            <a:pPr marL="742950" lvl="1" indent="-28575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Digital India</a:t>
            </a:r>
          </a:p>
          <a:p>
            <a:pPr marL="742950" lvl="1" indent="-28575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100 Smart Cities</a:t>
            </a:r>
          </a:p>
          <a:p>
            <a:pPr marL="742950" lvl="1" indent="-28575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Skill India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 typeface="Calibri" pitchFamily="34" charset="0"/>
              <a:buChar char="‒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Charting the direction and the next steps to help further the impact of Make in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60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CONFERENCE ON EMPOWERING THROUGH DESIGN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Discuss design concepts and sustainable design advantage for India 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Indian and international designers, design practitioners, thinkers, corporates, media leaders, government and academia to participate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Mumbai Design Trail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focus on unique design offerings in selected galleries, outlets, cultural centers and artist studios</a:t>
            </a:r>
          </a:p>
        </p:txBody>
      </p:sp>
    </p:spTree>
    <p:extLst>
      <p:ext uri="{BB962C8B-B14F-4D97-AF65-F5344CB8AC3E}">
        <p14:creationId xmlns:p14="http://schemas.microsoft.com/office/powerpoint/2010/main" xmlns="" val="34153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THE GLOBAL DESIGN &amp; INNOVATION SESSION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3400" y="932881"/>
            <a:ext cx="8022769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 day-long session with founders of leading brands, key decision makers and experts from the fields of architecture, management, fashion and cinema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Focus will be on knowledge sharing, entrepreneurial attitudes, creative benchmarks and industry trends to create opportunities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CHAMPIONS FOR SOCIETAL MANUFACTURING (CSM)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40676"/>
            <a:ext cx="8022769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The session focus is on discussions related to strategies which would revolutionize manufacturing industry in India. </a:t>
            </a:r>
          </a:p>
          <a:p>
            <a:pPr>
              <a:spcBef>
                <a:spcPts val="1000"/>
              </a:spcBef>
              <a:buClr>
                <a:schemeClr val="tx1"/>
              </a:buClr>
            </a:pPr>
            <a:r>
              <a:rPr lang="en-US" sz="2000" b="1" dirty="0" smtClean="0">
                <a:latin typeface="Arial"/>
                <a:cs typeface="Arial"/>
              </a:rPr>
              <a:t>Main themes for this session: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Design led manufacturing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Voluntary way for scaling 1000 Visionary Small &amp; Medium Enterprises (VSME)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Village Buddha as a way to integrate the CSM thinking into the way villagers are engaged</a:t>
            </a:r>
          </a:p>
          <a:p>
            <a:pPr marL="285750" indent="-285750"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Women in manufacturing </a:t>
            </a:r>
          </a:p>
        </p:txBody>
      </p:sp>
    </p:spTree>
    <p:extLst>
      <p:ext uri="{BB962C8B-B14F-4D97-AF65-F5344CB8AC3E}">
        <p14:creationId xmlns:p14="http://schemas.microsoft.com/office/powerpoint/2010/main" xmlns="" val="11482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627" y="6969284"/>
            <a:ext cx="166225" cy="359799"/>
          </a:xfrm>
          <a:prstGeom prst="rect">
            <a:avLst/>
          </a:prstGeom>
          <a:noFill/>
        </p:spPr>
        <p:txBody>
          <a:bodyPr wrap="none" lIns="82269" tIns="41134" rIns="82269" bIns="41134" rtlCol="0">
            <a:spAutoFit/>
          </a:bodyPr>
          <a:lstStyle/>
          <a:p>
            <a:endParaRPr lang="en-US" dirty="0"/>
          </a:p>
        </p:txBody>
      </p:sp>
      <p:pic>
        <p:nvPicPr>
          <p:cNvPr id="4" name="MII_Week_brochure_PPT_adapt-02.jpg" descr="/Users/kishore.kumar/Google Drive/Make_in_India/MII_Mumbai_Week/MII_Week_Brochure_Final/MII_Week_brochure_PPT_adapt/jpg for PPT/MII_Week_brochure_PPT_adapt-02.jpg"/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" t="-2785" r="28" b="18598"/>
          <a:stretch/>
        </p:blipFill>
        <p:spPr>
          <a:xfrm>
            <a:off x="-27052" y="-228600"/>
            <a:ext cx="9171052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4823" y="4828736"/>
            <a:ext cx="372910" cy="1161421"/>
          </a:xfrm>
          <a:prstGeom prst="rect">
            <a:avLst/>
          </a:prstGeom>
          <a:solidFill>
            <a:srgbClr val="EB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-1000" dirty="0" smtClean="0">
                <a:solidFill>
                  <a:srgbClr val="8DD8F8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9</a:t>
            </a:r>
            <a:endParaRPr lang="en-US" sz="9600" b="1" spc="-1000" dirty="0">
              <a:solidFill>
                <a:srgbClr val="8DD8F8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PORT OF CALL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An exhibition of India’s maritime design &amp; manufacturing capabilities featuring the Navy’s latest indigenous technology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Live demonstration at the dockyard featuring indigenous design and manufacturing capabilities utilised in naval ships and submarines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Performance by Naval Band at Gateway of India followed by Heritage Walk at Naval dockyard for international delegates 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9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Rockwell" pitchFamily="18" charset="0"/>
              </a:rPr>
              <a:t>MUMBAI TAKEOVER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Rockwell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Exhibitions across all museums and art galleries in Mumbai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Music, street art, sound and light shows, interactive digital displays and lion installation across Mumbai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Art and culture shows - </a:t>
            </a:r>
            <a:r>
              <a:rPr lang="en-US" sz="2000" b="1" dirty="0" smtClean="0">
                <a:latin typeface="Arial"/>
                <a:cs typeface="Arial"/>
              </a:rPr>
              <a:t>35 events planned </a:t>
            </a:r>
            <a:r>
              <a:rPr lang="en-US" sz="2000" dirty="0" smtClean="0">
                <a:latin typeface="Arial"/>
                <a:cs typeface="Arial"/>
              </a:rPr>
              <a:t>in collaboration with the Government of Maharashtra and Ministry of Culture, Government of India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 street food festival that brings to plate the local cuisine of the city</a:t>
            </a:r>
          </a:p>
        </p:txBody>
      </p:sp>
    </p:spTree>
    <p:extLst>
      <p:ext uri="{BB962C8B-B14F-4D97-AF65-F5344CB8AC3E}">
        <p14:creationId xmlns:p14="http://schemas.microsoft.com/office/powerpoint/2010/main" xmlns="" val="8633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720609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Rockwell" pitchFamily="18" charset="0"/>
              </a:rPr>
              <a:t>MAKE IN INDIA WEEK – WEBSITE 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Rockwell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159164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1327836"/>
            <a:ext cx="8117994" cy="2431435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marL="457200" indent="-457200" algn="just">
              <a:spcBef>
                <a:spcPts val="3000"/>
              </a:spcBef>
              <a:buFontTx/>
              <a:buChar char="-"/>
              <a:defRPr/>
            </a:pPr>
            <a:r>
              <a:rPr lang="en-US" altLang="en-US" sz="200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Dedicated website to the event – Make in India Week</a:t>
            </a:r>
          </a:p>
          <a:p>
            <a:pPr marL="457200" indent="-457200" algn="just">
              <a:spcBef>
                <a:spcPts val="3000"/>
              </a:spcBef>
              <a:buFontTx/>
              <a:buChar char="-"/>
              <a:defRPr/>
            </a:pPr>
            <a:r>
              <a:rPr lang="en-US" altLang="en-US" sz="200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Online registration for visitors and exhibitors</a:t>
            </a:r>
          </a:p>
          <a:p>
            <a:pPr marL="457200" indent="-457200" algn="just">
              <a:spcBef>
                <a:spcPts val="3000"/>
              </a:spcBef>
              <a:buFontTx/>
              <a:buChar char="-"/>
              <a:defRPr/>
            </a:pPr>
            <a:r>
              <a:rPr lang="en-US" altLang="en-US" sz="200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Online management of B2B / B2G meetings via CII platform</a:t>
            </a:r>
          </a:p>
          <a:p>
            <a:pPr marL="457200" indent="-457200" algn="just">
              <a:spcBef>
                <a:spcPts val="3000"/>
              </a:spcBef>
              <a:buFontTx/>
              <a:buChar char="-"/>
              <a:defRPr/>
            </a:pPr>
            <a:r>
              <a:rPr lang="en-US" altLang="en-US" sz="2000" dirty="0" smtClean="0">
                <a:solidFill>
                  <a:srgbClr val="343434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Mobile app for instant update to registered users</a:t>
            </a:r>
          </a:p>
        </p:txBody>
      </p:sp>
    </p:spTree>
    <p:extLst>
      <p:ext uri="{BB962C8B-B14F-4D97-AF65-F5344CB8AC3E}">
        <p14:creationId xmlns:p14="http://schemas.microsoft.com/office/powerpoint/2010/main" xmlns="" val="33557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Rockwell" pitchFamily="18" charset="0"/>
              </a:rPr>
              <a:t>OTHER DELIVERABLES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Rockwell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Tx/>
              <a:buChar char="-"/>
            </a:pPr>
            <a:r>
              <a:rPr lang="en-US" sz="2000" b="1" dirty="0" smtClean="0">
                <a:latin typeface="Arial"/>
                <a:cs typeface="Arial"/>
              </a:rPr>
              <a:t>Commercial deals </a:t>
            </a:r>
            <a:r>
              <a:rPr lang="en-US" sz="2000" dirty="0" smtClean="0">
                <a:latin typeface="Arial"/>
                <a:cs typeface="Arial"/>
              </a:rPr>
              <a:t>announcements by Union Ministries, States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Publication </a:t>
            </a:r>
            <a:r>
              <a:rPr lang="en-US" sz="2000" b="1" dirty="0" smtClean="0">
                <a:latin typeface="Arial"/>
                <a:cs typeface="Arial"/>
              </a:rPr>
              <a:t>“Investment Opportunities in India”</a:t>
            </a:r>
            <a:r>
              <a:rPr lang="en-US" sz="2000" dirty="0" smtClean="0">
                <a:latin typeface="Arial"/>
                <a:cs typeface="Arial"/>
              </a:rPr>
              <a:t> – listing of projects ready for investments and visionary upcoming projects in the next 3-5 years by the key Union Ministries and States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Publication  </a:t>
            </a:r>
            <a:r>
              <a:rPr lang="en-US" sz="2000" b="1" dirty="0" smtClean="0">
                <a:latin typeface="Arial"/>
                <a:cs typeface="Arial"/>
              </a:rPr>
              <a:t>“Marquee Investments” </a:t>
            </a:r>
            <a:r>
              <a:rPr lang="en-US" sz="2000" dirty="0" smtClean="0">
                <a:latin typeface="Arial"/>
                <a:cs typeface="Arial"/>
              </a:rPr>
              <a:t>– investments announced across various sectors of the Indian economy since the launch of Make in India Initiative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Publication </a:t>
            </a:r>
            <a:r>
              <a:rPr lang="en-US" sz="2000" b="1" dirty="0" smtClean="0">
                <a:latin typeface="Arial"/>
                <a:cs typeface="Arial"/>
              </a:rPr>
              <a:t>“It happens only in India” </a:t>
            </a:r>
            <a:r>
              <a:rPr lang="en-US" sz="2000" dirty="0" smtClean="0">
                <a:latin typeface="Arial"/>
                <a:cs typeface="Arial"/>
              </a:rPr>
              <a:t>– demonstration of India’s unique manufacturing capabilities</a:t>
            </a:r>
          </a:p>
          <a:p>
            <a:pPr marL="285750" indent="-285750" algn="just">
              <a:spcAft>
                <a:spcPts val="1800"/>
              </a:spcAft>
              <a:buClr>
                <a:schemeClr val="tx1"/>
              </a:buClr>
              <a:buFontTx/>
              <a:buChar char="-"/>
            </a:pPr>
            <a:r>
              <a:rPr lang="en-US" altLang="en-US" sz="2000" b="1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Make in India Magazine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– Special </a:t>
            </a:r>
            <a:r>
              <a:rPr lang="en-US" alt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Rockwell" pitchFamily="18" charset="0"/>
              </a:rPr>
              <a:t>issue with help of professional cameraman travelling across the country to capture and showcase India’s most creative and dynamic innovators and entrepreneurs across various industries</a:t>
            </a: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Rockwell" pitchFamily="18" charset="0"/>
              </a:rPr>
              <a:t>PROPOSED ENGAGEMENT OF PM DURING MAKE IN INDIA WEEK</a:t>
            </a: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Rockwell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87830" y="1085727"/>
            <a:ext cx="802276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Inauguration of the Make in India Centre at MMRDA Grounds, BKC, Mumbai starting at 11:00 AM on 13</a:t>
            </a:r>
            <a:r>
              <a:rPr lang="en-US" sz="2000" baseline="30000" dirty="0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 February 2016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Launch of the Make in India Week at National Sports Centre of India (NSCI), Worli, Mumbai starting at 05:10 PM </a:t>
            </a:r>
            <a:r>
              <a:rPr lang="en-US" sz="2000" dirty="0">
                <a:latin typeface="Arial"/>
                <a:cs typeface="Arial"/>
              </a:rPr>
              <a:t>on 13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February </a:t>
            </a:r>
            <a:r>
              <a:rPr lang="en-US" sz="2000" dirty="0" smtClean="0">
                <a:latin typeface="Arial"/>
                <a:cs typeface="Arial"/>
              </a:rPr>
              <a:t>2016.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Attend “India Evening”: Reception hosted by the Chief Minister of Maharashtra at Turf Club, Worli, Mumbai starting at </a:t>
            </a:r>
            <a:r>
              <a:rPr lang="en-US" sz="2000" dirty="0">
                <a:latin typeface="Arial"/>
                <a:cs typeface="Arial"/>
              </a:rPr>
              <a:t>07:30 PM on 13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February </a:t>
            </a:r>
            <a:r>
              <a:rPr lang="en-US" sz="2000" dirty="0" smtClean="0">
                <a:latin typeface="Arial"/>
                <a:cs typeface="Arial"/>
              </a:rPr>
              <a:t>2016</a:t>
            </a:r>
          </a:p>
          <a:p>
            <a:pPr marL="285750" indent="-285750" algn="just">
              <a:lnSpc>
                <a:spcPct val="130000"/>
              </a:lnSpc>
              <a:spcBef>
                <a:spcPts val="1000"/>
              </a:spcBef>
              <a:buClr>
                <a:schemeClr val="tx1"/>
              </a:buClr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Bilateral meetings with Prime Ministers of various countries attending Make in India Week on 13</a:t>
            </a:r>
            <a:r>
              <a:rPr lang="en-US" sz="2000" baseline="30000" dirty="0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/ 14</a:t>
            </a:r>
            <a:r>
              <a:rPr lang="en-US" sz="2000" baseline="30000" dirty="0" smtClean="0">
                <a:latin typeface="Arial"/>
                <a:cs typeface="Arial"/>
              </a:rPr>
              <a:t>th</a:t>
            </a:r>
            <a:r>
              <a:rPr lang="en-US" sz="2000" dirty="0" smtClean="0">
                <a:latin typeface="Arial"/>
                <a:cs typeface="Arial"/>
              </a:rPr>
              <a:t> February at Mumbai.</a:t>
            </a:r>
          </a:p>
        </p:txBody>
      </p:sp>
    </p:spTree>
    <p:extLst>
      <p:ext uri="{BB962C8B-B14F-4D97-AF65-F5344CB8AC3E}">
        <p14:creationId xmlns:p14="http://schemas.microsoft.com/office/powerpoint/2010/main" xmlns="" val="36225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  <p:sp>
        <p:nvSpPr>
          <p:cNvPr id="478" name="Shape 478"/>
          <p:cNvSpPr/>
          <p:nvPr/>
        </p:nvSpPr>
        <p:spPr>
          <a:xfrm>
            <a:off x="1" y="1428751"/>
            <a:ext cx="9143996" cy="43766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2250"/>
          </a:p>
        </p:txBody>
      </p:sp>
    </p:spTree>
    <p:extLst>
      <p:ext uri="{BB962C8B-B14F-4D97-AF65-F5344CB8AC3E}">
        <p14:creationId xmlns:p14="http://schemas.microsoft.com/office/powerpoint/2010/main" xmlns="" val="334872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Backup slides for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92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802" y="1068397"/>
            <a:ext cx="8640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Nirmala Sitharaman (Ministry of Commerce &amp; Industry)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Piyush Goyal (Ministry of Power, Coal, New &amp; Renewable Energy)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Ravishankar Prasad (Ministry of Communication &amp; Technology)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Anant Gangaram Geete (Ministry of Heavy Industries and Public Sector Enterprises).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Santosh Kumar Gangwar (Ministry of Textiles)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Dharmendra Pradhan (Ministry of Petroleum and Natural Gas)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Mr Nitin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Gadkari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(Ministry of Road Transport and Highways)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843" y="38100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CONFIRMED UNION MINISTERS – MAKE IN INDIA WEEK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44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843" y="38100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CONFIRMED STATE CHIEF MINISTERS – MAKE IN INDIA WEEK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752600"/>
            <a:ext cx="8458200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Haryana – </a:t>
            </a:r>
            <a:r>
              <a:rPr lang="en-IN" dirty="0" smtClean="0">
                <a:solidFill>
                  <a:srgbClr val="FF0000"/>
                </a:solidFill>
              </a:rPr>
              <a:t>Shri Manohar Lal </a:t>
            </a:r>
            <a:r>
              <a:rPr lang="en-IN" dirty="0" err="1" smtClean="0">
                <a:solidFill>
                  <a:srgbClr val="FF0000"/>
                </a:solidFill>
              </a:rPr>
              <a:t>Khattar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Chhattisgarh – </a:t>
            </a:r>
            <a:r>
              <a:rPr lang="en-IN" dirty="0" smtClean="0">
                <a:solidFill>
                  <a:srgbClr val="FF0000"/>
                </a:solidFill>
              </a:rPr>
              <a:t>Shri Raman Singh</a:t>
            </a:r>
          </a:p>
          <a:p>
            <a:r>
              <a:rPr lang="en-IN" dirty="0" smtClean="0"/>
              <a:t>Odisha – </a:t>
            </a:r>
            <a:r>
              <a:rPr lang="en-IN" dirty="0" smtClean="0">
                <a:solidFill>
                  <a:srgbClr val="FF0000"/>
                </a:solidFill>
              </a:rPr>
              <a:t>Shri Naveen Patnaik</a:t>
            </a:r>
          </a:p>
          <a:p>
            <a:r>
              <a:rPr lang="en-IN" dirty="0" smtClean="0"/>
              <a:t>Maharashtra – </a:t>
            </a:r>
            <a:r>
              <a:rPr lang="en-IN" dirty="0" smtClean="0">
                <a:solidFill>
                  <a:srgbClr val="FF0000"/>
                </a:solidFill>
              </a:rPr>
              <a:t>Shri </a:t>
            </a:r>
            <a:r>
              <a:rPr lang="en-IN" dirty="0" err="1" smtClean="0">
                <a:solidFill>
                  <a:srgbClr val="FF0000"/>
                </a:solidFill>
              </a:rPr>
              <a:t>Devendra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err="1" smtClean="0">
                <a:solidFill>
                  <a:srgbClr val="FF0000"/>
                </a:solidFill>
              </a:rPr>
              <a:t>Fadnavis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Gujarat – </a:t>
            </a:r>
            <a:r>
              <a:rPr lang="en-IN" dirty="0" smtClean="0">
                <a:solidFill>
                  <a:srgbClr val="FF0000"/>
                </a:solidFill>
              </a:rPr>
              <a:t>Smt. </a:t>
            </a:r>
            <a:r>
              <a:rPr lang="en-IN" dirty="0" err="1" smtClean="0">
                <a:solidFill>
                  <a:srgbClr val="FF0000"/>
                </a:solidFill>
              </a:rPr>
              <a:t>Anandiben</a:t>
            </a:r>
            <a:r>
              <a:rPr lang="en-IN" dirty="0" smtClean="0">
                <a:solidFill>
                  <a:srgbClr val="FF0000"/>
                </a:solidFill>
              </a:rPr>
              <a:t> Patel</a:t>
            </a:r>
          </a:p>
          <a:p>
            <a:r>
              <a:rPr lang="en-IN" dirty="0" smtClean="0"/>
              <a:t>Andhra Pradesh- </a:t>
            </a:r>
            <a:r>
              <a:rPr lang="en-IN" dirty="0" smtClean="0">
                <a:solidFill>
                  <a:srgbClr val="FF0000"/>
                </a:solidFill>
              </a:rPr>
              <a:t>Smt. N. </a:t>
            </a:r>
            <a:r>
              <a:rPr lang="en-IN" dirty="0" err="1" smtClean="0">
                <a:solidFill>
                  <a:srgbClr val="FF0000"/>
                </a:solidFill>
              </a:rPr>
              <a:t>Chandrababu</a:t>
            </a:r>
            <a:r>
              <a:rPr lang="en-IN" dirty="0" smtClean="0">
                <a:solidFill>
                  <a:srgbClr val="FF0000"/>
                </a:solidFill>
              </a:rPr>
              <a:t> Naidu</a:t>
            </a:r>
          </a:p>
          <a:p>
            <a:r>
              <a:rPr lang="en-IN" dirty="0" smtClean="0"/>
              <a:t>Jharkhand – </a:t>
            </a:r>
            <a:r>
              <a:rPr lang="en-IN" dirty="0" smtClean="0">
                <a:solidFill>
                  <a:srgbClr val="FF0000"/>
                </a:solidFill>
              </a:rPr>
              <a:t>Shri </a:t>
            </a:r>
            <a:r>
              <a:rPr lang="en-IN" dirty="0" err="1" smtClean="0">
                <a:solidFill>
                  <a:srgbClr val="FF0000"/>
                </a:solidFill>
              </a:rPr>
              <a:t>Raghubar</a:t>
            </a:r>
            <a:r>
              <a:rPr lang="en-IN" dirty="0" smtClean="0">
                <a:solidFill>
                  <a:srgbClr val="FF0000"/>
                </a:solidFill>
              </a:rPr>
              <a:t> Das</a:t>
            </a:r>
          </a:p>
          <a:p>
            <a:r>
              <a:rPr lang="en-IN" dirty="0" smtClean="0"/>
              <a:t>Punjab – </a:t>
            </a:r>
            <a:r>
              <a:rPr lang="en-IN" dirty="0" smtClean="0">
                <a:solidFill>
                  <a:srgbClr val="FF0000"/>
                </a:solidFill>
              </a:rPr>
              <a:t>Shri Prakash Singh </a:t>
            </a:r>
            <a:r>
              <a:rPr lang="en-IN" dirty="0" err="1" smtClean="0">
                <a:solidFill>
                  <a:srgbClr val="FF0000"/>
                </a:solidFill>
              </a:rPr>
              <a:t>Badal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Madhya Pradesh – </a:t>
            </a:r>
            <a:r>
              <a:rPr lang="en-IN" dirty="0" smtClean="0">
                <a:solidFill>
                  <a:srgbClr val="FF0000"/>
                </a:solidFill>
              </a:rPr>
              <a:t>Shri </a:t>
            </a:r>
            <a:r>
              <a:rPr lang="en-IN" dirty="0" err="1" smtClean="0">
                <a:solidFill>
                  <a:srgbClr val="FF0000"/>
                </a:solidFill>
              </a:rPr>
              <a:t>Shivraj</a:t>
            </a:r>
            <a:r>
              <a:rPr lang="en-IN" dirty="0" smtClean="0">
                <a:solidFill>
                  <a:srgbClr val="FF0000"/>
                </a:solidFill>
              </a:rPr>
              <a:t> Singh </a:t>
            </a:r>
            <a:r>
              <a:rPr lang="en-IN" dirty="0" err="1" smtClean="0">
                <a:solidFill>
                  <a:srgbClr val="FF0000"/>
                </a:solidFill>
              </a:rPr>
              <a:t>Chouhan</a:t>
            </a:r>
            <a:endParaRPr lang="en-IN" dirty="0" smtClean="0">
              <a:solidFill>
                <a:srgbClr val="FF0000"/>
              </a:solidFill>
            </a:endParaRP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112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668" y="1234351"/>
            <a:ext cx="80313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George </a:t>
            </a:r>
            <a:r>
              <a:rPr lang="en-US" sz="2000" dirty="0">
                <a:latin typeface="Arial"/>
                <a:cs typeface="Arial"/>
              </a:rPr>
              <a:t>Yeo Yong-Boon, Chancellor , Nalanda University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Kevin Rudd, Former Prime Minister of Australia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Anand G. Mahindra, Chairman of Mahindra Group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Kunal Bahl, CEO of </a:t>
            </a:r>
            <a:r>
              <a:rPr lang="en-US" sz="2000" dirty="0" err="1" smtClean="0">
                <a:latin typeface="Arial"/>
                <a:cs typeface="Arial"/>
              </a:rPr>
              <a:t>Snapdeal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43" y="53340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CONFIRMED SPEAKERS – ASIA BUSINESS FORUM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0267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06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533400" y="882073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33600" y="258187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in India Week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1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6409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Ms. Ritu Beri (Founder, The Luxury League)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Mr</a:t>
            </a:r>
            <a:r>
              <a:rPr lang="en-US" sz="2000" dirty="0">
                <a:latin typeface="Arial"/>
                <a:cs typeface="Arial"/>
              </a:rPr>
              <a:t>. Patrick Thomas (Ex-CEO, Hermes International)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Mr. Sunil Alagh (Founder – SKA Advisor Pvt. Ltd., India)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Mr. Ravi Capoor (CEO – IBEF)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Ms. Brune Buonomano (Deputy General Director, BETC Luxe)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Sh. Shashi Tharoor (Politician – India)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Mr. Jawhar Sircar (CEO – Prasar Bharti)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Mr. Suhel Seth (Managing Partner Councelage India)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Mr</a:t>
            </a:r>
            <a:r>
              <a:rPr lang="en-US" sz="2000" dirty="0">
                <a:latin typeface="Arial"/>
                <a:cs typeface="Arial"/>
              </a:rPr>
              <a:t>. Francois Richier (French Ambassador)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Mr</a:t>
            </a:r>
            <a:r>
              <a:rPr lang="en-US" sz="2000" dirty="0">
                <a:latin typeface="Arial"/>
                <a:cs typeface="Arial"/>
              </a:rPr>
              <a:t>. Stephane Parmentier (Artistic Director, Christofle, Paris)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Ms. Malavika Sangghvi (Co-founder, Sanguine)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cs typeface="Arial"/>
              </a:rPr>
              <a:t>Mr</a:t>
            </a:r>
            <a:r>
              <a:rPr lang="en-US" sz="2000" dirty="0">
                <a:latin typeface="Arial"/>
                <a:cs typeface="Arial"/>
              </a:rPr>
              <a:t>. Manish Arora (Designer, India)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Ms. Bandana Tewari (Fashion Features Director, Vogue, India)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9477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CONFIRMED SPEAKERS – THE GLOBAL DESIGN &amp; INNOVATION FORUM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50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268" y="1066800"/>
            <a:ext cx="8031332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Sadhguru – Yogi, mystic and visionary , Isha Yoga Centre, Coimbatore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Tomek Rygalik – Designer, Curator &amp; Lecturer, Studio Rygalik, Poland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Uli Gwinner – President of Steelcase Asia Pacific, Hong Kong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Satyendra Pakhale – Industrial Designer, Netherlands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Neepa Doshi – Co Founder Doshi Levien, London</a:t>
            </a:r>
          </a:p>
          <a:p>
            <a:pPr marL="342900" lvl="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Chris Godfrey – Architect &amp; Designer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68355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CONFIRMED SPEAKERS –EMPOWERING THROUGH DESIGN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8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268" y="1143000"/>
            <a:ext cx="80313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Norman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Pearlstine, Chief Content Officer, Time Inc (Chair)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John Rice, Vice Chairman, GE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Narayana Murthy, Chairman &amp; Co-Founder, Infosys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Kevin Sneader, Chairman, McKinsey, Asia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Carlos Ghosn, Chairman &amp; CEO, Nissan Renault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Chanda Kochhar, CEO, ICICI Bank</a:t>
            </a:r>
          </a:p>
          <a:p>
            <a:pPr marL="342900" marR="0" lvl="0" indent="-3429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Rana Foroohar, Assistant Managing Editor, TIME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Magazine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39846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FINAL JURY  – TIME INDIA AWARDS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61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111" y="6969284"/>
            <a:ext cx="184731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19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563" y="692429"/>
            <a:ext cx="8506832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929" y="207050"/>
            <a:ext cx="879749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60" b="1" dirty="0" smtClean="0">
                <a:solidFill>
                  <a:srgbClr val="FF0000"/>
                </a:solidFill>
                <a:latin typeface="Arial"/>
                <a:cs typeface="Arial"/>
              </a:rPr>
              <a:t>MAKE IN INDIA WEEK EVENTS SCHEDULE</a:t>
            </a:r>
            <a:endParaRPr lang="en-GB" sz="196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8563" y="838200"/>
          <a:ext cx="8506832" cy="5683974"/>
        </p:xfrm>
        <a:graphic>
          <a:graphicData uri="http://schemas.openxmlformats.org/drawingml/2006/table">
            <a:tbl>
              <a:tblPr firstRow="1" firstCol="1" bandRow="1"/>
              <a:tblGrid>
                <a:gridCol w="4181324"/>
                <a:gridCol w="4325508"/>
              </a:tblGrid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Forenoon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Afternoon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6386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Inauguration of Make in India Centre by the Hon'ble prime minister of India at MMRDA grounds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Launch of Make in India Week by the Hon'ble prime minister of India at the national sports club of India (NSCI)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13:00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CNN Asia Business Forum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Haryana Investor Summit - 'Happening Haryana'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Chhattisgarh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Odisha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B2B/B2G/G2G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400" b="1" baseline="30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13:00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Global Design &amp; Innovation Session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Seminar on Make in India: way forward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Electronics &amp; 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 Mumbai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Oil &amp; Gas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Media &amp; Entertainment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Capital Goods and Engineering: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Realising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Make in India vision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Chemicals &amp; Petrochemicals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Power &amp; Coal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Renewable Energy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Maharashtra investor summit - 'magnetic Maharashtra'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7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B2B/B2G/G2G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64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111" y="6969284"/>
            <a:ext cx="184731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19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563" y="692429"/>
            <a:ext cx="8506832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929" y="207050"/>
            <a:ext cx="879749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60" b="1" dirty="0">
                <a:solidFill>
                  <a:srgbClr val="FF0000"/>
                </a:solidFill>
                <a:latin typeface="Arial"/>
                <a:cs typeface="Arial"/>
              </a:rPr>
              <a:t>MAKE IN INDIA WEEK EVENTS SCHEDULE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48563" y="755968"/>
          <a:ext cx="8506832" cy="5799778"/>
        </p:xfrm>
        <a:graphic>
          <a:graphicData uri="http://schemas.openxmlformats.org/drawingml/2006/table">
            <a:tbl>
              <a:tblPr firstRow="1" firstCol="1" bandRow="1"/>
              <a:tblGrid>
                <a:gridCol w="4181324"/>
                <a:gridCol w="4325508"/>
              </a:tblGrid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13:00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Industry-Academia Symposium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by Hackathon Winners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Micro, Small &amp; Medium Enterprises (MSME)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Champions for societal manufacturing</a:t>
                      </a:r>
                      <a:endParaRPr lang="en-US" sz="1400" dirty="0"/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Aerospace &amp; Defence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Pharmaceuticals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Food Processing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Finance &amp; Taxation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Industrial Corridors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Railways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Gujarat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0813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Andhra Pradesh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B2B/B2G/G2G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13:00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Conference on Empowering Through Design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Roads &amp; Highways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Ports &amp; Shipping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Automobiles &amp; Auto Components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Space Technology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Jharkhand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Construction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 &amp; Construction Technology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Punjab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Madhya Pradesh Investor Summit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B2B/B2G/G2G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76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111" y="6969284"/>
            <a:ext cx="184731" cy="341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19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8563" y="692429"/>
            <a:ext cx="8506832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4929" y="207050"/>
            <a:ext cx="8797494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60" b="1" dirty="0">
                <a:solidFill>
                  <a:srgbClr val="FF0000"/>
                </a:solidFill>
                <a:latin typeface="Arial"/>
                <a:cs typeface="Arial"/>
              </a:rPr>
              <a:t>MAKE IN INDIA WEEK EVENTS SCHEDULE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48563" y="872780"/>
          <a:ext cx="8521811" cy="1260820"/>
        </p:xfrm>
        <a:graphic>
          <a:graphicData uri="http://schemas.openxmlformats.org/drawingml/2006/table">
            <a:tbl>
              <a:tblPr firstRow="1" firstCol="1" bandRow="1"/>
              <a:tblGrid>
                <a:gridCol w="4181324"/>
                <a:gridCol w="4340487"/>
              </a:tblGrid>
              <a:tr h="25216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February 2016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 – 13:00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14:00 – 17:00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Biotechnology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Closing Press Conference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Sectoral Seminar on Opportunities in Textiles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B2B/B2G/G2G</a:t>
                      </a:r>
                      <a:r>
                        <a:rPr lang="en-US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meetings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71" marR="61671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4627" y="6969284"/>
            <a:ext cx="166225" cy="359799"/>
          </a:xfrm>
          <a:prstGeom prst="rect">
            <a:avLst/>
          </a:prstGeom>
          <a:noFill/>
        </p:spPr>
        <p:txBody>
          <a:bodyPr wrap="none" lIns="82269" tIns="41134" rIns="82269" bIns="41134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390" y="245453"/>
            <a:ext cx="8806201" cy="390848"/>
          </a:xfrm>
          <a:prstGeom prst="rect">
            <a:avLst/>
          </a:prstGeom>
          <a:noFill/>
        </p:spPr>
        <p:txBody>
          <a:bodyPr wrap="square" lIns="82269" tIns="41134" rIns="82269" bIns="41134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OBJECTIVES</a:t>
            </a:r>
            <a:endParaRPr lang="en-GB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383" y="692429"/>
            <a:ext cx="8515251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4383" y="990600"/>
            <a:ext cx="85152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SHOWCASE+CONNECT+COLLABORATE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Showcase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of design, innovation and sustainability and sense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pride in Indian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global industry leaders and administrators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take corporate and public participation to the next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MAHARASHTRA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partner State for the Make in India Week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>
                <a:solidFill>
                  <a:srgbClr val="FF0000"/>
                </a:solidFill>
                <a:latin typeface="Arial"/>
                <a:cs typeface="Arial"/>
              </a:rPr>
              <a:t>MAKE IN INDIA CENTRE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996864"/>
            <a:ext cx="8077200" cy="4047262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marL="285750" indent="-285750" algn="just">
              <a:buFont typeface="Arial" pitchFamily="34" charset="0"/>
              <a:buChar char="‒"/>
            </a:pPr>
            <a:r>
              <a:rPr lang="en-US" sz="2000" dirty="0" smtClean="0">
                <a:latin typeface="Arial"/>
                <a:cs typeface="Arial"/>
              </a:rPr>
              <a:t>The Centre will feature exhibition of most innovative products and manufacturing processes that have been developed in India</a:t>
            </a:r>
          </a:p>
          <a:p>
            <a:pPr marL="285750" indent="-285750" algn="just">
              <a:buFont typeface="Arial" pitchFamily="34" charset="0"/>
              <a:buChar char="‒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‒"/>
            </a:pPr>
            <a:r>
              <a:rPr lang="en-US" sz="2000" dirty="0" smtClean="0">
                <a:latin typeface="Arial"/>
                <a:cs typeface="Arial"/>
              </a:rPr>
              <a:t>The Centre will be at MMRDA Grounds, BKC in </a:t>
            </a:r>
            <a:r>
              <a:rPr lang="en-US" sz="2000" b="1" dirty="0" smtClean="0">
                <a:latin typeface="Arial"/>
                <a:cs typeface="Arial"/>
              </a:rPr>
              <a:t>area of ~ 2,20,000 sq. m with 27 halls</a:t>
            </a:r>
          </a:p>
          <a:p>
            <a:pPr marL="285750" indent="-285750" algn="just">
              <a:buFont typeface="Arial" pitchFamily="34" charset="0"/>
              <a:buChar char="‒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‒"/>
            </a:pPr>
            <a:r>
              <a:rPr lang="en-US" sz="2000" dirty="0" smtClean="0">
                <a:latin typeface="Arial"/>
                <a:cs typeface="Arial"/>
              </a:rPr>
              <a:t>The space itself will be an avant-garde statement in design, merging the aesthetics of traditional craft with a futuristic vision </a:t>
            </a:r>
          </a:p>
          <a:p>
            <a:pPr marL="285750" indent="-285750" algn="just">
              <a:buFont typeface="Arial" pitchFamily="34" charset="0"/>
              <a:buChar char="‒"/>
            </a:pPr>
            <a:endParaRPr lang="en-US" sz="2000" dirty="0"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‒"/>
            </a:pPr>
            <a:r>
              <a:rPr lang="en-US" sz="2000" dirty="0" smtClean="0">
                <a:latin typeface="Arial"/>
                <a:cs typeface="Arial"/>
              </a:rPr>
              <a:t>Large number of visitors registered to be at the Centre everyday</a:t>
            </a:r>
          </a:p>
          <a:p>
            <a:pPr marL="285750" indent="-285750" algn="just">
              <a:buFont typeface="Arial" pitchFamily="34" charset="0"/>
              <a:buChar char="‒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buFont typeface="Arial" pitchFamily="34" charset="0"/>
              <a:buChar char="‒"/>
            </a:pPr>
            <a:r>
              <a:rPr lang="en-US" sz="2000" dirty="0">
                <a:latin typeface="Arial"/>
                <a:cs typeface="Arial"/>
              </a:rPr>
              <a:t>5,000 delegates expected to participate in various seminars at Make in India Centre </a:t>
            </a:r>
            <a:r>
              <a:rPr lang="en-US" sz="2000" dirty="0" smtClean="0">
                <a:latin typeface="Arial"/>
                <a:cs typeface="Arial"/>
              </a:rPr>
              <a:t>everyday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MAKE IN INDIA CENTRE – SECTOR AND COUNTRY PAVILIONS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914400"/>
            <a:ext cx="8077200" cy="1985159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‒"/>
            </a:pP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showcase of </a:t>
            </a:r>
            <a:r>
              <a:rPr lang="en-US" dirty="0" smtClean="0">
                <a:latin typeface="Arial"/>
                <a:cs typeface="Arial"/>
              </a:rPr>
              <a:t>160 global and Indian companies </a:t>
            </a:r>
            <a:r>
              <a:rPr lang="en-US" dirty="0">
                <a:latin typeface="Arial"/>
                <a:cs typeface="Arial"/>
              </a:rPr>
              <a:t>across key </a:t>
            </a:r>
            <a:r>
              <a:rPr lang="en-US" dirty="0" smtClean="0">
                <a:latin typeface="Arial"/>
                <a:cs typeface="Arial"/>
              </a:rPr>
              <a:t>focus sectors </a:t>
            </a:r>
          </a:p>
          <a:p>
            <a:pPr marL="285750" indent="-285750" algn="just">
              <a:buFont typeface="Arial" panose="020B0604020202020204" pitchFamily="34" charset="0"/>
              <a:buChar char="‒"/>
            </a:pPr>
            <a:r>
              <a:rPr lang="en-US" dirty="0" smtClean="0">
                <a:latin typeface="Arial"/>
                <a:cs typeface="Arial"/>
              </a:rPr>
              <a:t>11 sector and 2 country pavilions</a:t>
            </a:r>
          </a:p>
          <a:p>
            <a:pPr marL="285750" indent="-285750" algn="just">
              <a:buFont typeface="Arial" panose="020B0604020202020204" pitchFamily="34" charset="0"/>
              <a:buChar char="‒"/>
            </a:pPr>
            <a:endParaRPr lang="en-US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endParaRPr lang="en-US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endParaRPr lang="en-US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endParaRPr lang="en-US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‒"/>
            </a:pP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272344563"/>
              </p:ext>
            </p:extLst>
          </p:nvPr>
        </p:nvGraphicFramePr>
        <p:xfrm>
          <a:off x="304800" y="1905000"/>
          <a:ext cx="8823806" cy="3334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648729"/>
              </p:ext>
            </p:extLst>
          </p:nvPr>
        </p:nvGraphicFramePr>
        <p:xfrm>
          <a:off x="304800" y="5662484"/>
          <a:ext cx="8915400" cy="93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552136"/>
            <a:ext cx="8077200" cy="323165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just"/>
            <a:r>
              <a:rPr lang="en-US" b="1" dirty="0" smtClean="0">
                <a:latin typeface="Arial"/>
                <a:cs typeface="Arial"/>
              </a:rPr>
              <a:t>Sector Pavilion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315635"/>
            <a:ext cx="8077200" cy="323165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just"/>
            <a:r>
              <a:rPr lang="en-US" b="1" dirty="0" smtClean="0">
                <a:latin typeface="Arial"/>
                <a:cs typeface="Arial"/>
              </a:rPr>
              <a:t>Country Pavilion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MAKE IN INDIA CENTRE – STATES PAVILION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3400" y="996864"/>
            <a:ext cx="8077200" cy="766364"/>
          </a:xfrm>
          <a:prstGeom prst="rect">
            <a:avLst/>
          </a:prstGeom>
        </p:spPr>
        <p:txBody>
          <a:bodyPr wrap="square" bIns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en-US" b="1" dirty="0" smtClean="0">
                <a:latin typeface="Arial"/>
                <a:cs typeface="Arial"/>
              </a:rPr>
              <a:t>18 STATES –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display of India’s major manufacturing </a:t>
            </a:r>
            <a:r>
              <a:rPr lang="en-US" dirty="0" smtClean="0">
                <a:latin typeface="Arial"/>
                <a:cs typeface="Arial"/>
              </a:rPr>
              <a:t>States</a:t>
            </a:r>
            <a:r>
              <a:rPr lang="en-US" dirty="0">
                <a:latin typeface="Arial"/>
                <a:cs typeface="Arial"/>
              </a:rPr>
              <a:t>, their achievements and investment potential</a:t>
            </a:r>
            <a:r>
              <a:rPr lang="en-US" i="1" dirty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969072056"/>
              </p:ext>
            </p:extLst>
          </p:nvPr>
        </p:nvGraphicFramePr>
        <p:xfrm>
          <a:off x="609600" y="2038114"/>
          <a:ext cx="8001000" cy="398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033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INTERNATIONAL PARTICIPATION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085727"/>
            <a:ext cx="8022769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Make in India Week is a major diplomatic initiative for global business community that India is a preferred place to do business</a:t>
            </a:r>
          </a:p>
          <a:p>
            <a:pPr marL="285750" indent="-285750" algn="just">
              <a:spcBef>
                <a:spcPts val="1000"/>
              </a:spcBef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Participation of top Government and Industry leaders including large business delegations</a:t>
            </a:r>
          </a:p>
          <a:p>
            <a:pPr marL="285750" indent="-285750" algn="just">
              <a:spcBef>
                <a:spcPts val="1000"/>
              </a:spcBef>
              <a:spcAft>
                <a:spcPts val="1200"/>
              </a:spcAft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An ideal platform for bilateral meetings, business-to-business, business-to-government meetings</a:t>
            </a:r>
          </a:p>
        </p:txBody>
      </p:sp>
    </p:spTree>
    <p:extLst>
      <p:ext uri="{BB962C8B-B14F-4D97-AF65-F5344CB8AC3E}">
        <p14:creationId xmlns:p14="http://schemas.microsoft.com/office/powerpoint/2010/main" xmlns="" val="41806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1806" y="438370"/>
            <a:ext cx="868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rgbClr val="FF0000"/>
                </a:solidFill>
                <a:latin typeface="Arial"/>
                <a:cs typeface="Arial"/>
              </a:rPr>
              <a:t>INTERNATIONAL PARTICIPATION</a:t>
            </a:r>
            <a:endParaRPr lang="en-GB" sz="19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874377"/>
            <a:ext cx="8077200" cy="0"/>
          </a:xfrm>
          <a:prstGeom prst="line">
            <a:avLst/>
          </a:prstGeom>
          <a:ln w="57150" cmpd="sng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7830" y="1130429"/>
            <a:ext cx="855617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industry delegations from 45 countries confirmed till date</a:t>
            </a:r>
          </a:p>
          <a:p>
            <a:pPr marL="285750" indent="-285750">
              <a:spcBef>
                <a:spcPts val="1000"/>
              </a:spcBef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dignitaries participating: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917917" y="2286000"/>
            <a:ext cx="365408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Prime Minister of Finland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Prime Minister of Sweden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Prime Minister of Lithuania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Deputy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Prime Minister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Parliamentary State Secretary, Ministry for Economic Affairs and Energy, Germany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Director General,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UNIDO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286000"/>
            <a:ext cx="39624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Advisor to the Prime Minister of Japan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Commerce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Minister, Kuwait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Minister of Transportation, the Republic of Indonesia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Minister of Trade, Industry and Tourism, Columbia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Mayor of Pohang, South Korea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Minister of Trade of Venezuela (TBC)</a:t>
            </a:r>
          </a:p>
        </p:txBody>
      </p:sp>
    </p:spTree>
    <p:extLst>
      <p:ext uri="{BB962C8B-B14F-4D97-AF65-F5344CB8AC3E}">
        <p14:creationId xmlns:p14="http://schemas.microsoft.com/office/powerpoint/2010/main" xmlns="" val="3608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2273</Words>
  <Application>Microsoft Office PowerPoint</Application>
  <PresentationFormat>On-screen Show (4:3)</PresentationFormat>
  <Paragraphs>325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Shatrughna Singh</cp:lastModifiedBy>
  <cp:revision>53</cp:revision>
  <cp:lastPrinted>2016-01-21T05:39:22Z</cp:lastPrinted>
  <dcterms:created xsi:type="dcterms:W3CDTF">2016-01-20T08:49:01Z</dcterms:created>
  <dcterms:modified xsi:type="dcterms:W3CDTF">2016-01-27T16:23:41Z</dcterms:modified>
</cp:coreProperties>
</file>