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59" r:id="rId3"/>
    <p:sldId id="374" r:id="rId4"/>
    <p:sldId id="360" r:id="rId5"/>
    <p:sldId id="361" r:id="rId6"/>
    <p:sldId id="362" r:id="rId7"/>
    <p:sldId id="363" r:id="rId8"/>
    <p:sldId id="364" r:id="rId9"/>
    <p:sldId id="365" r:id="rId10"/>
    <p:sldId id="373" r:id="rId11"/>
    <p:sldId id="366" r:id="rId12"/>
    <p:sldId id="367" r:id="rId13"/>
    <p:sldId id="368" r:id="rId14"/>
    <p:sldId id="369" r:id="rId15"/>
    <p:sldId id="370" r:id="rId16"/>
    <p:sldId id="372" r:id="rId17"/>
    <p:sldId id="375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2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0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1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6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4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7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966A-2A8C-4A0F-9FC4-18283FFFFB0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FD56-368C-4876-B49D-41F54FAF9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texpo.tdap.gov.pk/visito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irtualtexpo.tdap.gov.pk/visitor.html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382" y="3161457"/>
            <a:ext cx="10408055" cy="1324177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TDAP’s 1</a:t>
            </a:r>
            <a:r>
              <a:rPr lang="en-GB" sz="3200" b="1" baseline="30000" dirty="0" smtClean="0"/>
              <a:t>st</a:t>
            </a:r>
            <a:r>
              <a:rPr lang="en-GB" sz="3200" b="1" dirty="0" smtClean="0"/>
              <a:t> International Virtual Textile Exhibition </a:t>
            </a:r>
          </a:p>
          <a:p>
            <a:r>
              <a:rPr lang="en-GB" b="1" dirty="0" smtClean="0"/>
              <a:t>February 1-5, 2021</a:t>
            </a:r>
          </a:p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virtualtexpo.tdap.gov.pk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62857" y="672353"/>
            <a:ext cx="8285797" cy="2992811"/>
            <a:chOff x="1596751" y="149362"/>
            <a:chExt cx="9705970" cy="3606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31876" r="25799" b="32708"/>
            <a:stretch/>
          </p:blipFill>
          <p:spPr>
            <a:xfrm>
              <a:off x="4284040" y="149362"/>
              <a:ext cx="3627046" cy="272830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596751" y="3725472"/>
              <a:ext cx="9699184" cy="3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03537" y="3029649"/>
              <a:ext cx="9699184" cy="3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74487" y="5113475"/>
            <a:ext cx="2040517" cy="1552620"/>
            <a:chOff x="4602537" y="5113475"/>
            <a:chExt cx="2040517" cy="1552620"/>
          </a:xfrm>
        </p:grpSpPr>
        <p:pic>
          <p:nvPicPr>
            <p:cNvPr id="7" name="Picture 6" descr="C:\Users\PSDEV10\Desktop\all desktop\pogee epromo\TEXPO\images\logos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537" y="5311588"/>
              <a:ext cx="2040517" cy="1354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989159" y="5113475"/>
              <a:ext cx="1267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Organized by</a:t>
              </a:r>
              <a:endParaRPr lang="en-GB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1344" y="5126922"/>
            <a:ext cx="1212640" cy="1394901"/>
            <a:chOff x="6786032" y="5126922"/>
            <a:chExt cx="1212640" cy="1394901"/>
          </a:xfrm>
        </p:grpSpPr>
        <p:pic>
          <p:nvPicPr>
            <p:cNvPr id="9" name="Picture 8" descr="C:\Users\PSDEV10\Desktop\all desktop\pogee epromo\TEXPO\images\pegasuslogo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517" y="5567082"/>
              <a:ext cx="867671" cy="95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786032" y="5126922"/>
              <a:ext cx="1212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Managed by</a:t>
              </a:r>
              <a:endParaRPr lang="en-GB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0" r="87613" b="10467"/>
          <a:stretch/>
        </p:blipFill>
        <p:spPr bwMode="auto">
          <a:xfrm>
            <a:off x="2388358" y="4728949"/>
            <a:ext cx="982852" cy="3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88" y="4360460"/>
            <a:ext cx="1579911" cy="175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>
            <a:off x="7929350" y="3317129"/>
            <a:ext cx="2074456" cy="1568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03806" y="2778520"/>
            <a:ext cx="2042034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From Exhibitor’s End: </a:t>
            </a:r>
          </a:p>
          <a:p>
            <a:r>
              <a:rPr lang="en-US" sz="1600" dirty="0" smtClean="0"/>
              <a:t>Real-time </a:t>
            </a:r>
          </a:p>
          <a:p>
            <a:r>
              <a:rPr lang="en-US" sz="1600" dirty="0" smtClean="0"/>
              <a:t>List of Visitors </a:t>
            </a:r>
          </a:p>
          <a:p>
            <a:r>
              <a:rPr lang="en-US" sz="1600" dirty="0" smtClean="0"/>
              <a:t>on Booth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990371" y="4064715"/>
            <a:ext cx="1965071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From Visitor’s End: </a:t>
            </a:r>
          </a:p>
          <a:p>
            <a:r>
              <a:rPr lang="en-US" sz="1600" dirty="0" smtClean="0"/>
              <a:t>Real-time</a:t>
            </a:r>
            <a:endParaRPr lang="en-US" sz="1600" dirty="0"/>
          </a:p>
          <a:p>
            <a:r>
              <a:rPr lang="en-US" sz="1600" dirty="0"/>
              <a:t>List of </a:t>
            </a:r>
            <a:endParaRPr lang="en-US" sz="1600" dirty="0" smtClean="0"/>
          </a:p>
          <a:p>
            <a:r>
              <a:rPr lang="en-US" sz="1600" dirty="0" smtClean="0"/>
              <a:t>Online  Attendants</a:t>
            </a:r>
            <a:endParaRPr lang="en-US" sz="1600" dirty="0"/>
          </a:p>
          <a:p>
            <a:r>
              <a:rPr lang="en-US" sz="1600" dirty="0"/>
              <a:t>on Booth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929351" y="4699873"/>
            <a:ext cx="2074456" cy="308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23234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Active Visitors to be visible to Exhibitors with an option of invitation to their booths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7070" y="2333764"/>
            <a:ext cx="263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Instant Messenger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67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12" y="1178251"/>
            <a:ext cx="1062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Visitor may have access to Exhibitor’s Profile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62" y="2538484"/>
            <a:ext cx="4406511" cy="322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002483" y="5704766"/>
            <a:ext cx="13648" cy="624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782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Ease of Communication between Visitor and Exhibitor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99" y="2784143"/>
            <a:ext cx="3492463" cy="29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421875" y="5636526"/>
            <a:ext cx="13648" cy="624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382" y="4356210"/>
            <a:ext cx="219638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</a:rPr>
              <a:t>Exhibitors may have 5 different Meeting Rooms Embedded for Audio/Video Meetings with their Visitors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</a:rPr>
              <a:t>Zoom | Google Meet | Microsoft Teams | Skype | WeChat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12" y="1178251"/>
            <a:ext cx="1062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Visitor may browse Albums made available by Exhibitors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50" y="3831978"/>
            <a:ext cx="4910564" cy="210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102614" y="5778468"/>
            <a:ext cx="13648" cy="624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82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Visitor may Read/Download the Documents made available by Exhibitor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9" y="4419228"/>
            <a:ext cx="5051734" cy="153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7481038" y="5694971"/>
            <a:ext cx="13648" cy="624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82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Visitor may communicate with Exhibitor by joining Whatsapp Group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5695"/>
          <a:stretch/>
        </p:blipFill>
        <p:spPr bwMode="auto">
          <a:xfrm>
            <a:off x="9833641" y="2848609"/>
            <a:ext cx="1633429" cy="314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8954997" y="5445456"/>
            <a:ext cx="1062670" cy="889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24328" y="3847253"/>
            <a:ext cx="94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Embedded WhatsApp Group of Exhibitor with Extended Team Members to engage with Visitors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7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24599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Visitor’s Dashboard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" y="2432710"/>
            <a:ext cx="11012462" cy="23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2761" y="1426122"/>
            <a:ext cx="8973704" cy="50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23" y="1712628"/>
            <a:ext cx="2941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Step-8 – Arrive in Lobby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From the Dashboard, Visitor can navigate in to the Lobby and restart the journey. Same will be the option if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you log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in again.</a:t>
            </a:r>
          </a:p>
        </p:txBody>
      </p:sp>
    </p:spTree>
    <p:extLst>
      <p:ext uri="{BB962C8B-B14F-4D97-AF65-F5344CB8AC3E}">
        <p14:creationId xmlns:p14="http://schemas.microsoft.com/office/powerpoint/2010/main" val="8629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31876" r="25799" b="32708"/>
          <a:stretch/>
        </p:blipFill>
        <p:spPr>
          <a:xfrm>
            <a:off x="4571799" y="1262489"/>
            <a:ext cx="3012141" cy="226576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196354" y="3623324"/>
            <a:ext cx="8460000" cy="3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/>
          <p:cNvSpPr txBox="1">
            <a:spLocks noGrp="1"/>
          </p:cNvSpPr>
          <p:nvPr>
            <p:ph type="subTitle" idx="1"/>
          </p:nvPr>
        </p:nvSpPr>
        <p:spPr>
          <a:xfrm>
            <a:off x="1658938" y="3883025"/>
            <a:ext cx="91440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Register Now!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virtualtexpo.tdap.gov.pk/visitor.html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74487" y="5113475"/>
            <a:ext cx="2040517" cy="1552620"/>
            <a:chOff x="4602537" y="5113475"/>
            <a:chExt cx="2040517" cy="1552620"/>
          </a:xfrm>
        </p:grpSpPr>
        <p:pic>
          <p:nvPicPr>
            <p:cNvPr id="9" name="Picture 8" descr="C:\Users\PSDEV10\Desktop\all desktop\pogee epromo\TEXPO\images\logos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537" y="5311588"/>
              <a:ext cx="2040517" cy="1354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989159" y="5113475"/>
              <a:ext cx="1267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Organized by</a:t>
              </a:r>
              <a:endParaRPr lang="en-GB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91344" y="5126922"/>
            <a:ext cx="1212640" cy="1394901"/>
            <a:chOff x="6786032" y="5126922"/>
            <a:chExt cx="1212640" cy="1394901"/>
          </a:xfrm>
        </p:grpSpPr>
        <p:pic>
          <p:nvPicPr>
            <p:cNvPr id="13" name="Picture 12" descr="C:\Users\PSDEV10\Desktop\all desktop\pogee epromo\TEXPO\images\pegasuslogo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517" y="5567082"/>
              <a:ext cx="867671" cy="95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786032" y="5126922"/>
              <a:ext cx="1212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Managed by</a:t>
              </a:r>
              <a:endParaRPr lang="en-GB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8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5510" y="1623718"/>
            <a:ext cx="68951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"/>
              </a:rPr>
              <a:t>Trade Development Authority of Pakistan (TDAP) is organizing the </a:t>
            </a:r>
            <a:r>
              <a:rPr lang="en-US" b="1" dirty="0">
                <a:latin typeface="Calibri "/>
              </a:rPr>
              <a:t>1</a:t>
            </a:r>
            <a:r>
              <a:rPr lang="en-US" b="1" baseline="30000" dirty="0">
                <a:latin typeface="Calibri "/>
              </a:rPr>
              <a:t>st</a:t>
            </a:r>
            <a:r>
              <a:rPr lang="en-US" b="1" dirty="0">
                <a:latin typeface="Calibri "/>
              </a:rPr>
              <a:t> International Virtual Textile Exhibition </a:t>
            </a:r>
            <a:r>
              <a:rPr lang="en-US" dirty="0">
                <a:latin typeface="Calibri "/>
              </a:rPr>
              <a:t>from February 1-5, 2021. The main objective of the event is to </a:t>
            </a:r>
            <a:r>
              <a:rPr lang="en-US" dirty="0" smtClean="0">
                <a:latin typeface="Calibri "/>
              </a:rPr>
              <a:t>present country's quality and diverse textile products to the international buyers.</a:t>
            </a:r>
            <a:endParaRPr lang="en-US" dirty="0">
              <a:latin typeface="Calibri "/>
            </a:endParaRPr>
          </a:p>
          <a:p>
            <a:pPr marL="185738" lvl="0" indent="-18573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 "/>
              </a:rPr>
              <a:t>Started in 2016, TEXPO is the first of its kind, to venture into the virtual arena of exhibitions. The 5-day exhibition will be open </a:t>
            </a:r>
            <a:r>
              <a:rPr lang="en-GB" dirty="0" smtClean="0">
                <a:latin typeface="Calibri "/>
              </a:rPr>
              <a:t>round-the-clock </a:t>
            </a:r>
            <a:r>
              <a:rPr lang="en-GB" dirty="0">
                <a:latin typeface="Calibri "/>
              </a:rPr>
              <a:t>on virtual basis for the convenience of visitors which may visit as per their connivance of time zone</a:t>
            </a:r>
            <a:r>
              <a:rPr lang="en-GB" dirty="0" smtClean="0">
                <a:latin typeface="Calibri "/>
              </a:rPr>
              <a:t>.</a:t>
            </a:r>
            <a:endParaRPr lang="en-US" dirty="0">
              <a:latin typeface="Calibri "/>
            </a:endParaRPr>
          </a:p>
          <a:p>
            <a:pPr marL="185738" lvl="0" indent="-18573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"/>
              </a:rPr>
              <a:t>Leading brands and exporters from all over Pakistan are participating in the event as exhibitors.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28" r="1038" b="4779"/>
          <a:stretch/>
        </p:blipFill>
        <p:spPr>
          <a:xfrm>
            <a:off x="7176633" y="1724524"/>
            <a:ext cx="4764741" cy="280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1033" y="5082966"/>
            <a:ext cx="11310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lvl="0" indent="-18573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This step-by-step guide will give you a glimpse of the platform </a:t>
            </a:r>
            <a:r>
              <a:rPr lang="en-US" dirty="0" smtClean="0">
                <a:latin typeface="Calibri "/>
              </a:rPr>
              <a:t>and available options. Video Guides will also be available on Texpo website and Virtual platform to </a:t>
            </a:r>
            <a:r>
              <a:rPr lang="en-US" dirty="0">
                <a:latin typeface="Calibri "/>
              </a:rPr>
              <a:t>facilitate a smooth journey to </a:t>
            </a:r>
            <a:r>
              <a:rPr lang="en-US" dirty="0" smtClean="0">
                <a:latin typeface="Calibri "/>
              </a:rPr>
              <a:t>Virtual Texpo 2021.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6" y="1800719"/>
            <a:ext cx="2920623" cy="49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58" y="2607605"/>
            <a:ext cx="3523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Step-1 – Register as Visitor</a:t>
            </a: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Simple Visitor Registration process. To Register,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visit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virtualtexpo.tdap.gov.pk/visitor.html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5164" y="2607605"/>
            <a:ext cx="352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Step-2 – Confirm Your Registration 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Upon registration, a Confirmation Email will be received with relevant links.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28" y="1824801"/>
            <a:ext cx="2517862" cy="19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72" y="1244971"/>
            <a:ext cx="5750327" cy="323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0828" y="1197723"/>
            <a:ext cx="600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Step-3 – Log in to the Virtual Exhibition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Animated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Virtual Expo Center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Entrance once you log in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092" y="3778624"/>
            <a:ext cx="5491214" cy="288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964" y="5572494"/>
            <a:ext cx="55826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chemeClr val="accent1">
                    <a:lumMod val="50000"/>
                  </a:schemeClr>
                </a:solidFill>
              </a:rPr>
              <a:t>Visitor can log in the Virtual Platform from February 1, 2021</a:t>
            </a:r>
            <a:endParaRPr lang="en-US" sz="17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6" y="2164719"/>
            <a:ext cx="5568287" cy="330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87" y="2988477"/>
            <a:ext cx="5349739" cy="3272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731117" y="1356567"/>
            <a:ext cx="871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Upon log in, an Animation will take the Visitor from Entrance to the Main Lobby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passing through a branded corridor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2761" y="1426122"/>
            <a:ext cx="8973704" cy="50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23" y="1712628"/>
            <a:ext cx="294139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Step-4 – Arrive in Lobby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From the Main Lobby, Visitor is provided control to navigate as per his choice for the following activities: </a:t>
            </a:r>
          </a:p>
          <a:p>
            <a:endParaRPr lang="en-US" sz="10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Exhibition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Webinar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Trend Gallery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Information Desk will provide information about Exhibitor List, Webinar Schedule and details of other activities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63271" y="3899539"/>
            <a:ext cx="6763871" cy="27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67754" y="4119174"/>
            <a:ext cx="3420000" cy="27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93260" y="4473279"/>
            <a:ext cx="1404000" cy="27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59422" y="5719376"/>
            <a:ext cx="6763871" cy="27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r="4294"/>
          <a:stretch/>
        </p:blipFill>
        <p:spPr bwMode="auto">
          <a:xfrm>
            <a:off x="3939988" y="1739522"/>
            <a:ext cx="7987553" cy="468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9988" y="1232371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Visitor may visit Product Hall of his interest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023" y="1712628"/>
            <a:ext cx="2941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Step-5 – Visit Exhibition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On selection of Exhibition, Visitor will have the view of Exhibition Floor Plan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Step-6 – Select Hall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You may select Exhibition Hall of your preference by clicking the relevant hall icon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64422" y="1232371"/>
            <a:ext cx="729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Visit booths and interact with the Exhibitors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152" y="1860545"/>
            <a:ext cx="4007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Step-7 – Select and Visit Booths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selected Exhibition Hall will appear on selection and Visitor may visit virtual Booths and can review company and product details with multiple communication options.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following slides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will elaborate the options available to Visitor on virtual booths.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3" y="1862553"/>
            <a:ext cx="7291294" cy="43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3" y="1776674"/>
            <a:ext cx="7931078" cy="44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62611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OPTION# 01</a:t>
            </a:r>
            <a:endParaRPr lang="en-US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12" y="1178251"/>
            <a:ext cx="1062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View of Booth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6162842"/>
            <a:ext cx="7206018" cy="48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3831" r="23415" b="33085"/>
          <a:stretch/>
        </p:blipFill>
        <p:spPr>
          <a:xfrm>
            <a:off x="82789" y="93975"/>
            <a:ext cx="1662573" cy="1110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4298" y="228280"/>
            <a:ext cx="9415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TDAP's 1st International Virtual Textile Exhibition</a:t>
            </a:r>
          </a:p>
          <a:p>
            <a:r>
              <a:rPr lang="en-US" b="1" dirty="0"/>
              <a:t>February 1-5, </a:t>
            </a:r>
            <a:r>
              <a:rPr lang="en-US" b="1" dirty="0" smtClean="0"/>
              <a:t>2021 | virtualtexpo.tdap.gov.pk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1072" y="1176731"/>
            <a:ext cx="11764370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0" r="87613" b="10467"/>
          <a:stretch/>
        </p:blipFill>
        <p:spPr bwMode="auto">
          <a:xfrm>
            <a:off x="2388358" y="4728949"/>
            <a:ext cx="982852" cy="3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88" y="4360460"/>
            <a:ext cx="1579911" cy="175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782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Heiti Std R</vt:lpstr>
      <vt:lpstr>Aharoni</vt:lpstr>
      <vt:lpstr>Arial</vt:lpstr>
      <vt:lpstr>Calibri</vt:lpstr>
      <vt:lpstr>Calibri </vt:lpstr>
      <vt:lpstr>Calibri Light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FCC</dc:creator>
  <cp:lastModifiedBy>Microsoft account</cp:lastModifiedBy>
  <cp:revision>146</cp:revision>
  <dcterms:created xsi:type="dcterms:W3CDTF">2020-11-07T12:20:40Z</dcterms:created>
  <dcterms:modified xsi:type="dcterms:W3CDTF">2021-01-09T08:20:13Z</dcterms:modified>
</cp:coreProperties>
</file>