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10.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6" r:id="rId3"/>
  </p:sldMasterIdLst>
  <p:notesMasterIdLst>
    <p:notesMasterId r:id="rId9"/>
  </p:notesMasterIdLst>
  <p:sldIdLst>
    <p:sldId id="305" r:id="rId4"/>
    <p:sldId id="390" r:id="rId5"/>
    <p:sldId id="311" r:id="rId6"/>
    <p:sldId id="330" r:id="rId7"/>
    <p:sldId id="342" r:id="rId8"/>
    <p:sldId id="378" r:id="rId10"/>
    <p:sldId id="332" r:id="rId11"/>
    <p:sldId id="333" r:id="rId12"/>
    <p:sldId id="335" r:id="rId13"/>
    <p:sldId id="375" r:id="rId14"/>
    <p:sldId id="380" r:id="rId15"/>
    <p:sldId id="381" r:id="rId16"/>
    <p:sldId id="382" r:id="rId17"/>
    <p:sldId id="383" r:id="rId18"/>
    <p:sldId id="334" r:id="rId19"/>
    <p:sldId id="340" r:id="rId20"/>
    <p:sldId id="384" r:id="rId21"/>
    <p:sldId id="387" r:id="rId22"/>
    <p:sldId id="373" r:id="rId23"/>
    <p:sldId id="374" r:id="rId24"/>
    <p:sldId id="385" r:id="rId25"/>
    <p:sldId id="386" r:id="rId26"/>
    <p:sldId id="388" r:id="rId27"/>
    <p:sldId id="389" r:id="rId28"/>
    <p:sldId id="341" r:id="rId29"/>
    <p:sldId id="339" r:id="rId30"/>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67A"/>
    <a:srgbClr val="FF6565"/>
    <a:srgbClr val="FF00FF"/>
    <a:srgbClr val="FF8F8F"/>
    <a:srgbClr val="FF3333"/>
    <a:srgbClr val="6F0B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39" autoAdjust="0"/>
    <p:restoredTop sz="94549" autoAdjust="0"/>
  </p:normalViewPr>
  <p:slideViewPr>
    <p:cSldViewPr snapToGrid="0">
      <p:cViewPr varScale="1">
        <p:scale>
          <a:sx n="82" d="100"/>
          <a:sy n="82" d="100"/>
        </p:scale>
        <p:origin x="94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_rels/data7.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image" Target="../media/image12.png"/></Relationships>
</file>

<file path=ppt/diagrams/_rels/data8.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image" Target="../media/image12.png"/></Relationships>
</file>

<file path=ppt/diagrams/_rels/drawing7.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image" Target="../media/image12.png"/></Relationships>
</file>

<file path=ppt/diagrams/_rels/drawing8.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52194AD-BC1D-40A5-8061-74ED970CF0EC}" type="doc">
      <dgm:prSet loTypeId="urn:microsoft.com/office/officeart/2016/7/layout/HexagonTimeline" loCatId="process" qsTypeId="urn:microsoft.com/office/officeart/2005/8/quickstyle/simple4" qsCatId="simple" csTypeId="urn:microsoft.com/office/officeart/2005/8/colors/accent1_2" csCatId="accent1" phldr="true"/>
      <dgm:spPr/>
      <dgm:t>
        <a:bodyPr/>
        <a:lstStyle/>
        <a:p>
          <a:endParaRPr lang="en-US"/>
        </a:p>
      </dgm:t>
    </dgm:pt>
    <dgm:pt modelId="{470436C2-AB8C-44D2-A601-D202EF28CAB9}">
      <dgm:prSet/>
      <dgm:spPr/>
      <dgm:t>
        <a:bodyPr/>
        <a:lstStyle/>
        <a:p>
          <a:r>
            <a:rPr lang="en-US" b="1" dirty="0">
              <a:latin typeface="Arial" panose="020B0604020202020204" pitchFamily="34" charset="0"/>
              <a:cs typeface="Arial" panose="020B0604020202020204" pitchFamily="34" charset="0"/>
            </a:rPr>
            <a:t>THE FIRST VIETNAM GLORIOUS SPRING FAIR - 2026</a:t>
          </a:r>
        </a:p>
      </dgm:t>
    </dgm:pt>
    <dgm:pt modelId="{5730B730-F013-48B6-BBEF-5A501064EB00}" cxnId="{F942B8C5-7323-42C5-81E3-24148E3D8472}" type="parTrans">
      <dgm:prSet/>
      <dgm:spPr/>
      <dgm:t>
        <a:bodyPr/>
        <a:lstStyle/>
        <a:p>
          <a:endParaRPr lang="en-US"/>
        </a:p>
      </dgm:t>
    </dgm:pt>
    <dgm:pt modelId="{2125FE7A-30E1-4461-8054-0105ED556DC5}" cxnId="{F942B8C5-7323-42C5-81E3-24148E3D8472}" type="sibTrans">
      <dgm:prSet/>
      <dgm:spPr/>
      <dgm:t>
        <a:bodyPr/>
        <a:lstStyle/>
        <a:p>
          <a:endParaRPr lang="en-US"/>
        </a:p>
      </dgm:t>
    </dgm:pt>
    <dgm:pt modelId="{FA711432-52FF-449A-96AC-E9B964DAEC35}">
      <dgm:prSet/>
      <dgm:spPr/>
      <dgm:t>
        <a:bodyPr/>
        <a:lstStyle/>
        <a:p>
          <a:r>
            <a:rPr lang="en-US" dirty="0"/>
            <a:t>04-08/02/2026</a:t>
          </a:r>
        </a:p>
      </dgm:t>
    </dgm:pt>
    <dgm:pt modelId="{548254CE-91A1-47E3-A412-38531D7A795D}" cxnId="{517CB325-62EC-4E0E-91C0-0C1B58BB5F0A}" type="parTrans">
      <dgm:prSet/>
      <dgm:spPr/>
      <dgm:t>
        <a:bodyPr/>
        <a:lstStyle/>
        <a:p>
          <a:endParaRPr lang="en-US"/>
        </a:p>
      </dgm:t>
    </dgm:pt>
    <dgm:pt modelId="{C416A550-A52D-406F-B186-5FDD3F472F71}" cxnId="{517CB325-62EC-4E0E-91C0-0C1B58BB5F0A}" type="sibTrans">
      <dgm:prSet/>
      <dgm:spPr/>
      <dgm:t>
        <a:bodyPr/>
        <a:lstStyle/>
        <a:p>
          <a:endParaRPr lang="en-US"/>
        </a:p>
      </dgm:t>
    </dgm:pt>
    <dgm:pt modelId="{784C4D9C-6BD9-46A6-818E-2F9E32A0005D}">
      <dgm:prSet/>
      <dgm:spPr/>
      <dgm:t>
        <a:bodyPr/>
        <a:lstStyle/>
        <a:p>
          <a:r>
            <a:rPr lang="en-US" b="1" dirty="0">
              <a:latin typeface="Arial" panose="020B0604020202020204" pitchFamily="34" charset="0"/>
              <a:cs typeface="Arial" panose="020B0604020202020204" pitchFamily="34" charset="0"/>
            </a:rPr>
            <a:t>INTERNATIONAL EXHIBITION ON CONSTRUCTION, TRANSPORTATION, REAL ESTATE, MACHINERY&amp; EQUIPMENT, AND HANDICRAFTS </a:t>
          </a:r>
        </a:p>
      </dgm:t>
    </dgm:pt>
    <dgm:pt modelId="{8A955203-16FE-4E4A-A198-0745DE545A9D}" cxnId="{46802EFC-9BBB-47EF-8ED9-9055FA2CDFB1}" type="parTrans">
      <dgm:prSet/>
      <dgm:spPr/>
      <dgm:t>
        <a:bodyPr/>
        <a:lstStyle/>
        <a:p>
          <a:endParaRPr lang="en-US"/>
        </a:p>
      </dgm:t>
    </dgm:pt>
    <dgm:pt modelId="{C821C06E-AE69-427E-BAC3-DD095C5F5DE2}" cxnId="{46802EFC-9BBB-47EF-8ED9-9055FA2CDFB1}" type="sibTrans">
      <dgm:prSet/>
      <dgm:spPr/>
      <dgm:t>
        <a:bodyPr/>
        <a:lstStyle/>
        <a:p>
          <a:endParaRPr lang="en-US"/>
        </a:p>
      </dgm:t>
    </dgm:pt>
    <dgm:pt modelId="{D0A82FB8-1752-4D6F-8410-65D45BE9561E}">
      <dgm:prSet/>
      <dgm:spPr/>
      <dgm:t>
        <a:bodyPr/>
        <a:lstStyle/>
        <a:p>
          <a:r>
            <a:rPr lang="en-US" dirty="0"/>
            <a:t>03/2026</a:t>
          </a:r>
        </a:p>
      </dgm:t>
    </dgm:pt>
    <dgm:pt modelId="{61919C9B-67C1-4818-8B22-371F0349AF0B}" cxnId="{652564C5-1C9F-4165-825D-2B5E369E9B08}" type="parTrans">
      <dgm:prSet/>
      <dgm:spPr/>
      <dgm:t>
        <a:bodyPr/>
        <a:lstStyle/>
        <a:p>
          <a:endParaRPr lang="en-US"/>
        </a:p>
      </dgm:t>
    </dgm:pt>
    <dgm:pt modelId="{BC71044F-3945-4433-9507-0F1DA1FDC91A}" cxnId="{652564C5-1C9F-4165-825D-2B5E369E9B08}" type="sibTrans">
      <dgm:prSet/>
      <dgm:spPr/>
      <dgm:t>
        <a:bodyPr/>
        <a:lstStyle/>
        <a:p>
          <a:endParaRPr lang="en-US"/>
        </a:p>
      </dgm:t>
    </dgm:pt>
    <dgm:pt modelId="{2B69C150-C962-46ED-A032-6DFF25CF63C4}">
      <dgm:prSet custT="true"/>
      <dgm:spPr/>
      <dgm:t>
        <a:bodyPr/>
        <a:lstStyle/>
        <a:p>
          <a:r>
            <a:rPr lang="en-US" sz="1100" b="1" dirty="0">
              <a:latin typeface="Arial" panose="020B0604020202020204" pitchFamily="34" charset="0"/>
              <a:cs typeface="Arial" panose="020B0604020202020204" pitchFamily="34" charset="0"/>
            </a:rPr>
            <a:t>THE FIRST VIETNAM SUMMER FAIR - 2026</a:t>
          </a:r>
        </a:p>
      </dgm:t>
    </dgm:pt>
    <dgm:pt modelId="{985FED35-869E-42B1-BCFA-A365B4BDACEE}" cxnId="{32E6360B-3755-4D38-8AB6-CAC505AB303E}" type="parTrans">
      <dgm:prSet/>
      <dgm:spPr/>
      <dgm:t>
        <a:bodyPr/>
        <a:lstStyle/>
        <a:p>
          <a:endParaRPr lang="en-US"/>
        </a:p>
      </dgm:t>
    </dgm:pt>
    <dgm:pt modelId="{C2F2AFDD-9240-4783-9934-D9D85FC72453}" cxnId="{32E6360B-3755-4D38-8AB6-CAC505AB303E}" type="sibTrans">
      <dgm:prSet/>
      <dgm:spPr/>
      <dgm:t>
        <a:bodyPr/>
        <a:lstStyle/>
        <a:p>
          <a:endParaRPr lang="en-US"/>
        </a:p>
      </dgm:t>
    </dgm:pt>
    <dgm:pt modelId="{F8C565CB-F02F-49DD-8F1A-E2D32306B445}">
      <dgm:prSet/>
      <dgm:spPr/>
      <dgm:t>
        <a:bodyPr/>
        <a:lstStyle/>
        <a:p>
          <a:r>
            <a:rPr lang="en-US" dirty="0"/>
            <a:t>06/2026</a:t>
          </a:r>
        </a:p>
      </dgm:t>
    </dgm:pt>
    <dgm:pt modelId="{116086E4-3DA2-4410-9B39-9F62847B9BDE}" cxnId="{ADD64242-AC47-4D8E-B6CF-E68B6EBBE21C}" type="parTrans">
      <dgm:prSet/>
      <dgm:spPr/>
      <dgm:t>
        <a:bodyPr/>
        <a:lstStyle/>
        <a:p>
          <a:endParaRPr lang="en-US"/>
        </a:p>
      </dgm:t>
    </dgm:pt>
    <dgm:pt modelId="{CF4455B3-6B7C-4013-9023-23B5421D7AF5}" cxnId="{ADD64242-AC47-4D8E-B6CF-E68B6EBBE21C}" type="sibTrans">
      <dgm:prSet/>
      <dgm:spPr/>
      <dgm:t>
        <a:bodyPr/>
        <a:lstStyle/>
        <a:p>
          <a:endParaRPr lang="en-US"/>
        </a:p>
      </dgm:t>
    </dgm:pt>
    <dgm:pt modelId="{FD352A23-C16C-487C-A8CE-D6DAB2D571CF}">
      <dgm:prSet/>
      <dgm:spPr/>
      <dgm:t>
        <a:bodyPr/>
        <a:lstStyle/>
        <a:p>
          <a:r>
            <a:rPr lang="en-US" b="1" dirty="0">
              <a:latin typeface="Arial" panose="020B0604020202020204" pitchFamily="34" charset="0"/>
              <a:cs typeface="Arial" panose="020B0604020202020204" pitchFamily="34" charset="0"/>
            </a:rPr>
            <a:t>THE SECOND VIETNAM GOLDEN FAIR  –                  2026</a:t>
          </a:r>
        </a:p>
      </dgm:t>
    </dgm:pt>
    <dgm:pt modelId="{A367E873-B431-4384-A42A-61092B260D41}" cxnId="{F65C2E00-6489-4273-B99B-0560DE037CA3}" type="parTrans">
      <dgm:prSet/>
      <dgm:spPr/>
      <dgm:t>
        <a:bodyPr/>
        <a:lstStyle/>
        <a:p>
          <a:endParaRPr lang="en-US"/>
        </a:p>
      </dgm:t>
    </dgm:pt>
    <dgm:pt modelId="{F238D3F7-1674-41D4-B31B-FE4AEF01E5FB}" cxnId="{F65C2E00-6489-4273-B99B-0560DE037CA3}" type="sibTrans">
      <dgm:prSet/>
      <dgm:spPr/>
      <dgm:t>
        <a:bodyPr/>
        <a:lstStyle/>
        <a:p>
          <a:endParaRPr lang="en-US"/>
        </a:p>
      </dgm:t>
    </dgm:pt>
    <dgm:pt modelId="{B80741D3-D0B2-486C-A9B8-752D6D753FE7}">
      <dgm:prSet/>
      <dgm:spPr/>
      <dgm:t>
        <a:bodyPr/>
        <a:lstStyle/>
        <a:p>
          <a:r>
            <a:rPr lang="en-US"/>
            <a:t>10/2026</a:t>
          </a:r>
          <a:endParaRPr lang="en-US" dirty="0"/>
        </a:p>
      </dgm:t>
    </dgm:pt>
    <dgm:pt modelId="{DF3CBEBC-79E9-4A4F-9914-FA20F6C1A07A}" cxnId="{D227E6FE-29E0-4297-97F4-23528C2DCFAF}" type="parTrans">
      <dgm:prSet/>
      <dgm:spPr/>
      <dgm:t>
        <a:bodyPr/>
        <a:lstStyle/>
        <a:p>
          <a:endParaRPr lang="en-US"/>
        </a:p>
      </dgm:t>
    </dgm:pt>
    <dgm:pt modelId="{598CFE78-ED01-4591-8C15-3BDECB600739}" cxnId="{D227E6FE-29E0-4297-97F4-23528C2DCFAF}" type="sibTrans">
      <dgm:prSet/>
      <dgm:spPr/>
      <dgm:t>
        <a:bodyPr/>
        <a:lstStyle/>
        <a:p>
          <a:endParaRPr lang="en-US"/>
        </a:p>
      </dgm:t>
    </dgm:pt>
    <dgm:pt modelId="{CF9C7F8B-ACA5-4AF8-A08B-0E80CF03A32B}" type="pres">
      <dgm:prSet presAssocID="{B52194AD-BC1D-40A5-8061-74ED970CF0EC}" presName="Name0" presStyleCnt="0">
        <dgm:presLayoutVars>
          <dgm:chMax/>
          <dgm:chPref/>
          <dgm:animLvl val="lvl"/>
        </dgm:presLayoutVars>
      </dgm:prSet>
      <dgm:spPr/>
    </dgm:pt>
    <dgm:pt modelId="{33687FA3-D696-4D05-A921-E657360E9153}" type="pres">
      <dgm:prSet presAssocID="{470436C2-AB8C-44D2-A601-D202EF28CAB9}" presName="composite" presStyleCnt="0"/>
      <dgm:spPr/>
    </dgm:pt>
    <dgm:pt modelId="{28B7E585-1DEC-4555-8326-DC322CE6A0D9}" type="pres">
      <dgm:prSet presAssocID="{470436C2-AB8C-44D2-A601-D202EF28CAB9}" presName="Parent1" presStyleLbl="alignNode1" presStyleIdx="0" presStyleCnt="4" custScaleX="121751" custScaleY="165871">
        <dgm:presLayoutVars>
          <dgm:chMax val="1"/>
          <dgm:chPref val="1"/>
          <dgm:bulletEnabled val="true"/>
        </dgm:presLayoutVars>
      </dgm:prSet>
      <dgm:spPr/>
    </dgm:pt>
    <dgm:pt modelId="{E6B3F149-FD9C-4184-B517-50DE17DC9F42}" type="pres">
      <dgm:prSet presAssocID="{470436C2-AB8C-44D2-A601-D202EF28CAB9}" presName="Childtext1" presStyleLbl="revTx" presStyleIdx="0" presStyleCnt="4">
        <dgm:presLayoutVars>
          <dgm:chMax val="0"/>
          <dgm:chPref val="0"/>
          <dgm:bulletEnabled/>
        </dgm:presLayoutVars>
      </dgm:prSet>
      <dgm:spPr/>
    </dgm:pt>
    <dgm:pt modelId="{9A3567F5-3505-4A84-B150-84541A114DAE}" type="pres">
      <dgm:prSet presAssocID="{470436C2-AB8C-44D2-A601-D202EF28CAB9}" presName="ConnectLine" presStyleLbl="sibTrans1D1" presStyleIdx="0" presStyleCnt="4"/>
      <dgm:spPr>
        <a:noFill/>
        <a:ln w="12700" cap="rnd" cmpd="sng" algn="ctr">
          <a:solidFill>
            <a:schemeClr val="accent1">
              <a:hueOff val="0"/>
              <a:satOff val="0"/>
              <a:lumOff val="0"/>
              <a:alphaOff val="0"/>
            </a:schemeClr>
          </a:solidFill>
          <a:prstDash val="dash"/>
        </a:ln>
        <a:effectLst/>
      </dgm:spPr>
    </dgm:pt>
    <dgm:pt modelId="{3C2BEDA3-A6CB-4551-9245-20E856721676}" type="pres">
      <dgm:prSet presAssocID="{470436C2-AB8C-44D2-A601-D202EF28CAB9}" presName="ConnectLineEnd" presStyleLbl="node1" presStyleIdx="0" presStyleCnt="4"/>
      <dgm:spPr/>
    </dgm:pt>
    <dgm:pt modelId="{C300CFD9-A852-4630-9F5A-D9052EC40FAA}" type="pres">
      <dgm:prSet presAssocID="{470436C2-AB8C-44D2-A601-D202EF28CAB9}" presName="EmptyPane" presStyleCnt="0"/>
      <dgm:spPr/>
    </dgm:pt>
    <dgm:pt modelId="{89A522A2-C968-4BB0-AA0D-5C276045D013}" type="pres">
      <dgm:prSet presAssocID="{2125FE7A-30E1-4461-8054-0105ED556DC5}" presName="spaceBetweenRectangles" presStyleLbl="fgAcc1" presStyleIdx="0" presStyleCnt="3"/>
      <dgm:spPr/>
    </dgm:pt>
    <dgm:pt modelId="{3F8C7F44-0E39-4E64-AFA3-81ED9F564258}" type="pres">
      <dgm:prSet presAssocID="{784C4D9C-6BD9-46A6-818E-2F9E32A0005D}" presName="composite" presStyleCnt="0"/>
      <dgm:spPr/>
    </dgm:pt>
    <dgm:pt modelId="{8EAC610B-FC2D-4E66-A096-2E23A75E8CE6}" type="pres">
      <dgm:prSet presAssocID="{784C4D9C-6BD9-46A6-818E-2F9E32A0005D}" presName="Parent1" presStyleLbl="alignNode1" presStyleIdx="1" presStyleCnt="4" custScaleX="181280" custScaleY="419830" custLinFactNeighborX="7412" custLinFactNeighborY="28536">
        <dgm:presLayoutVars>
          <dgm:chMax val="1"/>
          <dgm:chPref val="1"/>
          <dgm:bulletEnabled val="true"/>
        </dgm:presLayoutVars>
      </dgm:prSet>
      <dgm:spPr/>
    </dgm:pt>
    <dgm:pt modelId="{4EBF67CA-7B13-4FE6-A5D4-F2B5DBB8EF10}" type="pres">
      <dgm:prSet presAssocID="{784C4D9C-6BD9-46A6-818E-2F9E32A0005D}" presName="Childtext1" presStyleLbl="revTx" presStyleIdx="1" presStyleCnt="4">
        <dgm:presLayoutVars>
          <dgm:chMax val="0"/>
          <dgm:chPref val="0"/>
          <dgm:bulletEnabled/>
        </dgm:presLayoutVars>
      </dgm:prSet>
      <dgm:spPr/>
    </dgm:pt>
    <dgm:pt modelId="{EF2BCF49-D21A-4CE2-AE95-81209766FB18}" type="pres">
      <dgm:prSet presAssocID="{784C4D9C-6BD9-46A6-818E-2F9E32A0005D}" presName="ConnectLine" presStyleLbl="sibTrans1D1" presStyleIdx="1" presStyleCnt="4"/>
      <dgm:spPr>
        <a:noFill/>
        <a:ln w="12700" cap="rnd" cmpd="sng" algn="ctr">
          <a:solidFill>
            <a:schemeClr val="accent1">
              <a:hueOff val="0"/>
              <a:satOff val="0"/>
              <a:lumOff val="0"/>
              <a:alphaOff val="0"/>
            </a:schemeClr>
          </a:solidFill>
          <a:prstDash val="dash"/>
        </a:ln>
        <a:effectLst/>
      </dgm:spPr>
    </dgm:pt>
    <dgm:pt modelId="{0CC65804-80E2-457A-A25B-A52705EE142F}" type="pres">
      <dgm:prSet presAssocID="{784C4D9C-6BD9-46A6-818E-2F9E32A0005D}" presName="ConnectLineEnd" presStyleLbl="node1" presStyleIdx="1" presStyleCnt="4"/>
      <dgm:spPr/>
    </dgm:pt>
    <dgm:pt modelId="{004F0C39-4635-43A3-8A4E-EA640B51ABF7}" type="pres">
      <dgm:prSet presAssocID="{784C4D9C-6BD9-46A6-818E-2F9E32A0005D}" presName="EmptyPane" presStyleCnt="0"/>
      <dgm:spPr/>
    </dgm:pt>
    <dgm:pt modelId="{61A8C36E-8A1B-40F2-AED1-4DCA68BADEF4}" type="pres">
      <dgm:prSet presAssocID="{C821C06E-AE69-427E-BAC3-DD095C5F5DE2}" presName="spaceBetweenRectangles" presStyleLbl="fgAcc1" presStyleIdx="1" presStyleCnt="3"/>
      <dgm:spPr/>
    </dgm:pt>
    <dgm:pt modelId="{25653124-9BAA-4AE1-8304-AA26FB2E3F53}" type="pres">
      <dgm:prSet presAssocID="{2B69C150-C962-46ED-A032-6DFF25CF63C4}" presName="composite" presStyleCnt="0"/>
      <dgm:spPr/>
    </dgm:pt>
    <dgm:pt modelId="{218458F2-C6C1-4CA1-95FD-E5E7768E5C6B}" type="pres">
      <dgm:prSet presAssocID="{2B69C150-C962-46ED-A032-6DFF25CF63C4}" presName="Parent1" presStyleLbl="alignNode1" presStyleIdx="2" presStyleCnt="4" custScaleX="137465" custScaleY="144430">
        <dgm:presLayoutVars>
          <dgm:chMax val="1"/>
          <dgm:chPref val="1"/>
          <dgm:bulletEnabled val="true"/>
        </dgm:presLayoutVars>
      </dgm:prSet>
      <dgm:spPr/>
    </dgm:pt>
    <dgm:pt modelId="{5401E5BC-5137-49E4-9201-53966AC64854}" type="pres">
      <dgm:prSet presAssocID="{2B69C150-C962-46ED-A032-6DFF25CF63C4}" presName="Childtext1" presStyleLbl="revTx" presStyleIdx="2" presStyleCnt="4">
        <dgm:presLayoutVars>
          <dgm:chMax val="0"/>
          <dgm:chPref val="0"/>
          <dgm:bulletEnabled/>
        </dgm:presLayoutVars>
      </dgm:prSet>
      <dgm:spPr/>
    </dgm:pt>
    <dgm:pt modelId="{74850E5A-A27F-4C49-B524-9BDA42FD5C7E}" type="pres">
      <dgm:prSet presAssocID="{2B69C150-C962-46ED-A032-6DFF25CF63C4}" presName="ConnectLine" presStyleLbl="sibTrans1D1" presStyleIdx="2" presStyleCnt="4"/>
      <dgm:spPr>
        <a:noFill/>
        <a:ln w="12700" cap="rnd" cmpd="sng" algn="ctr">
          <a:solidFill>
            <a:schemeClr val="accent1">
              <a:hueOff val="0"/>
              <a:satOff val="0"/>
              <a:lumOff val="0"/>
              <a:alphaOff val="0"/>
            </a:schemeClr>
          </a:solidFill>
          <a:prstDash val="dash"/>
        </a:ln>
        <a:effectLst/>
      </dgm:spPr>
    </dgm:pt>
    <dgm:pt modelId="{59A7864F-BA2A-4DE3-9F4E-36E9E79426E5}" type="pres">
      <dgm:prSet presAssocID="{2B69C150-C962-46ED-A032-6DFF25CF63C4}" presName="ConnectLineEnd" presStyleLbl="node1" presStyleIdx="2" presStyleCnt="4"/>
      <dgm:spPr/>
    </dgm:pt>
    <dgm:pt modelId="{EC21299B-726A-4025-B88D-0937A475202F}" type="pres">
      <dgm:prSet presAssocID="{2B69C150-C962-46ED-A032-6DFF25CF63C4}" presName="EmptyPane" presStyleCnt="0"/>
      <dgm:spPr/>
    </dgm:pt>
    <dgm:pt modelId="{D7E124CA-BC93-444C-9216-BA86320F1CF5}" type="pres">
      <dgm:prSet presAssocID="{C2F2AFDD-9240-4783-9934-D9D85FC72453}" presName="spaceBetweenRectangles" presStyleLbl="fgAcc1" presStyleIdx="2" presStyleCnt="3"/>
      <dgm:spPr/>
    </dgm:pt>
    <dgm:pt modelId="{16ECD985-1FF8-4B7E-BF25-3B4B5E5FCECA}" type="pres">
      <dgm:prSet presAssocID="{FD352A23-C16C-487C-A8CE-D6DAB2D571CF}" presName="composite" presStyleCnt="0"/>
      <dgm:spPr/>
    </dgm:pt>
    <dgm:pt modelId="{5B47B630-1E17-4F08-B8A3-F87AB2877C48}" type="pres">
      <dgm:prSet presAssocID="{FD352A23-C16C-487C-A8CE-D6DAB2D571CF}" presName="Parent1" presStyleLbl="alignNode1" presStyleIdx="3" presStyleCnt="4" custScaleX="112584" custScaleY="139943">
        <dgm:presLayoutVars>
          <dgm:chMax val="1"/>
          <dgm:chPref val="1"/>
          <dgm:bulletEnabled val="true"/>
        </dgm:presLayoutVars>
      </dgm:prSet>
      <dgm:spPr/>
    </dgm:pt>
    <dgm:pt modelId="{11A5961F-01B0-4BB7-9CC8-B58BE4C5DD91}" type="pres">
      <dgm:prSet presAssocID="{FD352A23-C16C-487C-A8CE-D6DAB2D571CF}" presName="Childtext1" presStyleLbl="revTx" presStyleIdx="3" presStyleCnt="4">
        <dgm:presLayoutVars>
          <dgm:chMax val="0"/>
          <dgm:chPref val="0"/>
          <dgm:bulletEnabled/>
        </dgm:presLayoutVars>
      </dgm:prSet>
      <dgm:spPr/>
    </dgm:pt>
    <dgm:pt modelId="{C0C71827-758E-4C4B-AC8A-BFB8145EEB26}" type="pres">
      <dgm:prSet presAssocID="{FD352A23-C16C-487C-A8CE-D6DAB2D571CF}" presName="ConnectLine" presStyleLbl="sibTrans1D1" presStyleIdx="3" presStyleCnt="4"/>
      <dgm:spPr>
        <a:noFill/>
        <a:ln w="12700" cap="rnd" cmpd="sng" algn="ctr">
          <a:solidFill>
            <a:schemeClr val="accent1">
              <a:hueOff val="0"/>
              <a:satOff val="0"/>
              <a:lumOff val="0"/>
              <a:alphaOff val="0"/>
            </a:schemeClr>
          </a:solidFill>
          <a:prstDash val="dash"/>
        </a:ln>
        <a:effectLst/>
      </dgm:spPr>
    </dgm:pt>
    <dgm:pt modelId="{048953AD-F6B9-419F-BECD-DCFF32ADB1F8}" type="pres">
      <dgm:prSet presAssocID="{FD352A23-C16C-487C-A8CE-D6DAB2D571CF}" presName="ConnectLineEnd" presStyleLbl="node1" presStyleIdx="3" presStyleCnt="4"/>
      <dgm:spPr/>
    </dgm:pt>
    <dgm:pt modelId="{9251A9CB-2702-4980-B1F2-040D046C3136}" type="pres">
      <dgm:prSet presAssocID="{FD352A23-C16C-487C-A8CE-D6DAB2D571CF}" presName="EmptyPane" presStyleCnt="0"/>
      <dgm:spPr/>
    </dgm:pt>
  </dgm:ptLst>
  <dgm:cxnLst>
    <dgm:cxn modelId="{F65C2E00-6489-4273-B99B-0560DE037CA3}" srcId="{B52194AD-BC1D-40A5-8061-74ED970CF0EC}" destId="{FD352A23-C16C-487C-A8CE-D6DAB2D571CF}" srcOrd="3" destOrd="0" parTransId="{A367E873-B431-4384-A42A-61092B260D41}" sibTransId="{F238D3F7-1674-41D4-B31B-FE4AEF01E5FB}"/>
    <dgm:cxn modelId="{32E6360B-3755-4D38-8AB6-CAC505AB303E}" srcId="{B52194AD-BC1D-40A5-8061-74ED970CF0EC}" destId="{2B69C150-C962-46ED-A032-6DFF25CF63C4}" srcOrd="2" destOrd="0" parTransId="{985FED35-869E-42B1-BCFA-A365B4BDACEE}" sibTransId="{C2F2AFDD-9240-4783-9934-D9D85FC72453}"/>
    <dgm:cxn modelId="{65078E13-E6F2-4DBA-96CB-FEE71185C24F}" type="presOf" srcId="{FD352A23-C16C-487C-A8CE-D6DAB2D571CF}" destId="{5B47B630-1E17-4F08-B8A3-F87AB2877C48}" srcOrd="0" destOrd="0" presId="urn:microsoft.com/office/officeart/2016/7/layout/HexagonTimeline"/>
    <dgm:cxn modelId="{517CB325-62EC-4E0E-91C0-0C1B58BB5F0A}" srcId="{470436C2-AB8C-44D2-A601-D202EF28CAB9}" destId="{FA711432-52FF-449A-96AC-E9B964DAEC35}" srcOrd="0" destOrd="0" parTransId="{548254CE-91A1-47E3-A412-38531D7A795D}" sibTransId="{C416A550-A52D-406F-B186-5FDD3F472F71}"/>
    <dgm:cxn modelId="{E6AE0B42-B9FF-44DA-9725-DD700ECD5059}" type="presOf" srcId="{470436C2-AB8C-44D2-A601-D202EF28CAB9}" destId="{28B7E585-1DEC-4555-8326-DC322CE6A0D9}" srcOrd="0" destOrd="0" presId="urn:microsoft.com/office/officeart/2016/7/layout/HexagonTimeline"/>
    <dgm:cxn modelId="{ADD64242-AC47-4D8E-B6CF-E68B6EBBE21C}" srcId="{2B69C150-C962-46ED-A032-6DFF25CF63C4}" destId="{F8C565CB-F02F-49DD-8F1A-E2D32306B445}" srcOrd="0" destOrd="0" parTransId="{116086E4-3DA2-4410-9B39-9F62847B9BDE}" sibTransId="{CF4455B3-6B7C-4013-9023-23B5421D7AF5}"/>
    <dgm:cxn modelId="{53019453-0969-41D9-8CC8-44ED82421A39}" type="presOf" srcId="{B52194AD-BC1D-40A5-8061-74ED970CF0EC}" destId="{CF9C7F8B-ACA5-4AF8-A08B-0E80CF03A32B}" srcOrd="0" destOrd="0" presId="urn:microsoft.com/office/officeart/2016/7/layout/HexagonTimeline"/>
    <dgm:cxn modelId="{87723F81-078F-4B93-9A02-BFFF938F327E}" type="presOf" srcId="{F8C565CB-F02F-49DD-8F1A-E2D32306B445}" destId="{5401E5BC-5137-49E4-9201-53966AC64854}" srcOrd="0" destOrd="0" presId="urn:microsoft.com/office/officeart/2016/7/layout/HexagonTimeline"/>
    <dgm:cxn modelId="{6ED776C1-3E95-4643-81EB-73E319E4F2E2}" type="presOf" srcId="{2B69C150-C962-46ED-A032-6DFF25CF63C4}" destId="{218458F2-C6C1-4CA1-95FD-E5E7768E5C6B}" srcOrd="0" destOrd="0" presId="urn:microsoft.com/office/officeart/2016/7/layout/HexagonTimeline"/>
    <dgm:cxn modelId="{652564C5-1C9F-4165-825D-2B5E369E9B08}" srcId="{784C4D9C-6BD9-46A6-818E-2F9E32A0005D}" destId="{D0A82FB8-1752-4D6F-8410-65D45BE9561E}" srcOrd="0" destOrd="0" parTransId="{61919C9B-67C1-4818-8B22-371F0349AF0B}" sibTransId="{BC71044F-3945-4433-9507-0F1DA1FDC91A}"/>
    <dgm:cxn modelId="{F942B8C5-7323-42C5-81E3-24148E3D8472}" srcId="{B52194AD-BC1D-40A5-8061-74ED970CF0EC}" destId="{470436C2-AB8C-44D2-A601-D202EF28CAB9}" srcOrd="0" destOrd="0" parTransId="{5730B730-F013-48B6-BBEF-5A501064EB00}" sibTransId="{2125FE7A-30E1-4461-8054-0105ED556DC5}"/>
    <dgm:cxn modelId="{1EEA17D7-6F33-422F-BD1A-3A733F27693D}" type="presOf" srcId="{FA711432-52FF-449A-96AC-E9B964DAEC35}" destId="{E6B3F149-FD9C-4184-B517-50DE17DC9F42}" srcOrd="0" destOrd="0" presId="urn:microsoft.com/office/officeart/2016/7/layout/HexagonTimeline"/>
    <dgm:cxn modelId="{4BEE33DD-7DC3-48EC-BEB6-8DE573B8EA09}" type="presOf" srcId="{B80741D3-D0B2-486C-A9B8-752D6D753FE7}" destId="{11A5961F-01B0-4BB7-9CC8-B58BE4C5DD91}" srcOrd="0" destOrd="0" presId="urn:microsoft.com/office/officeart/2016/7/layout/HexagonTimeline"/>
    <dgm:cxn modelId="{E1E171EE-BD83-4C21-8E99-15BA98CBB20B}" type="presOf" srcId="{D0A82FB8-1752-4D6F-8410-65D45BE9561E}" destId="{4EBF67CA-7B13-4FE6-A5D4-F2B5DBB8EF10}" srcOrd="0" destOrd="0" presId="urn:microsoft.com/office/officeart/2016/7/layout/HexagonTimeline"/>
    <dgm:cxn modelId="{830902EF-6735-4268-8BCB-14BEF8828618}" type="presOf" srcId="{784C4D9C-6BD9-46A6-818E-2F9E32A0005D}" destId="{8EAC610B-FC2D-4E66-A096-2E23A75E8CE6}" srcOrd="0" destOrd="0" presId="urn:microsoft.com/office/officeart/2016/7/layout/HexagonTimeline"/>
    <dgm:cxn modelId="{46802EFC-9BBB-47EF-8ED9-9055FA2CDFB1}" srcId="{B52194AD-BC1D-40A5-8061-74ED970CF0EC}" destId="{784C4D9C-6BD9-46A6-818E-2F9E32A0005D}" srcOrd="1" destOrd="0" parTransId="{8A955203-16FE-4E4A-A198-0745DE545A9D}" sibTransId="{C821C06E-AE69-427E-BAC3-DD095C5F5DE2}"/>
    <dgm:cxn modelId="{D227E6FE-29E0-4297-97F4-23528C2DCFAF}" srcId="{FD352A23-C16C-487C-A8CE-D6DAB2D571CF}" destId="{B80741D3-D0B2-486C-A9B8-752D6D753FE7}" srcOrd="0" destOrd="0" parTransId="{DF3CBEBC-79E9-4A4F-9914-FA20F6C1A07A}" sibTransId="{598CFE78-ED01-4591-8C15-3BDECB600739}"/>
    <dgm:cxn modelId="{C25D8D33-1832-44ED-9A0D-3DC9E0488842}" type="presParOf" srcId="{CF9C7F8B-ACA5-4AF8-A08B-0E80CF03A32B}" destId="{33687FA3-D696-4D05-A921-E657360E9153}" srcOrd="0" destOrd="0" presId="urn:microsoft.com/office/officeart/2016/7/layout/HexagonTimeline"/>
    <dgm:cxn modelId="{3AB66A8F-BE11-4E11-A821-5609AB10981A}" type="presParOf" srcId="{33687FA3-D696-4D05-A921-E657360E9153}" destId="{28B7E585-1DEC-4555-8326-DC322CE6A0D9}" srcOrd="0" destOrd="0" presId="urn:microsoft.com/office/officeart/2016/7/layout/HexagonTimeline"/>
    <dgm:cxn modelId="{8DFF6866-9F84-457C-A42F-B9E98AE70CD1}" type="presParOf" srcId="{33687FA3-D696-4D05-A921-E657360E9153}" destId="{E6B3F149-FD9C-4184-B517-50DE17DC9F42}" srcOrd="1" destOrd="0" presId="urn:microsoft.com/office/officeart/2016/7/layout/HexagonTimeline"/>
    <dgm:cxn modelId="{EEAF433C-DDA1-4891-A1EA-482483D56754}" type="presParOf" srcId="{33687FA3-D696-4D05-A921-E657360E9153}" destId="{9A3567F5-3505-4A84-B150-84541A114DAE}" srcOrd="2" destOrd="0" presId="urn:microsoft.com/office/officeart/2016/7/layout/HexagonTimeline"/>
    <dgm:cxn modelId="{9CA6D814-3869-4977-AD8A-35DB3D5AADE1}" type="presParOf" srcId="{33687FA3-D696-4D05-A921-E657360E9153}" destId="{3C2BEDA3-A6CB-4551-9245-20E856721676}" srcOrd="3" destOrd="0" presId="urn:microsoft.com/office/officeart/2016/7/layout/HexagonTimeline"/>
    <dgm:cxn modelId="{7A7763A8-3557-458F-941E-6CE4BB51F1C1}" type="presParOf" srcId="{33687FA3-D696-4D05-A921-E657360E9153}" destId="{C300CFD9-A852-4630-9F5A-D9052EC40FAA}" srcOrd="4" destOrd="0" presId="urn:microsoft.com/office/officeart/2016/7/layout/HexagonTimeline"/>
    <dgm:cxn modelId="{13D315C5-9F37-42D1-AA9C-DD5080B674BA}" type="presParOf" srcId="{CF9C7F8B-ACA5-4AF8-A08B-0E80CF03A32B}" destId="{89A522A2-C968-4BB0-AA0D-5C276045D013}" srcOrd="1" destOrd="0" presId="urn:microsoft.com/office/officeart/2016/7/layout/HexagonTimeline"/>
    <dgm:cxn modelId="{93892197-83D8-4702-BAF4-FA7B7916E955}" type="presParOf" srcId="{CF9C7F8B-ACA5-4AF8-A08B-0E80CF03A32B}" destId="{3F8C7F44-0E39-4E64-AFA3-81ED9F564258}" srcOrd="2" destOrd="0" presId="urn:microsoft.com/office/officeart/2016/7/layout/HexagonTimeline"/>
    <dgm:cxn modelId="{83D53928-AB9A-40D5-BA08-6B38FDE1B5BB}" type="presParOf" srcId="{3F8C7F44-0E39-4E64-AFA3-81ED9F564258}" destId="{8EAC610B-FC2D-4E66-A096-2E23A75E8CE6}" srcOrd="0" destOrd="0" presId="urn:microsoft.com/office/officeart/2016/7/layout/HexagonTimeline"/>
    <dgm:cxn modelId="{8359B02A-E38B-4BBC-8CE6-25B6B823A634}" type="presParOf" srcId="{3F8C7F44-0E39-4E64-AFA3-81ED9F564258}" destId="{4EBF67CA-7B13-4FE6-A5D4-F2B5DBB8EF10}" srcOrd="1" destOrd="0" presId="urn:microsoft.com/office/officeart/2016/7/layout/HexagonTimeline"/>
    <dgm:cxn modelId="{145EE2E0-8475-488B-802E-7D5B9BD6881B}" type="presParOf" srcId="{3F8C7F44-0E39-4E64-AFA3-81ED9F564258}" destId="{EF2BCF49-D21A-4CE2-AE95-81209766FB18}" srcOrd="2" destOrd="0" presId="urn:microsoft.com/office/officeart/2016/7/layout/HexagonTimeline"/>
    <dgm:cxn modelId="{DACA3AB9-D3A4-419C-A7C6-C870FC23BE7E}" type="presParOf" srcId="{3F8C7F44-0E39-4E64-AFA3-81ED9F564258}" destId="{0CC65804-80E2-457A-A25B-A52705EE142F}" srcOrd="3" destOrd="0" presId="urn:microsoft.com/office/officeart/2016/7/layout/HexagonTimeline"/>
    <dgm:cxn modelId="{B4227B4F-12F7-4E37-9E46-7F2739D75AD7}" type="presParOf" srcId="{3F8C7F44-0E39-4E64-AFA3-81ED9F564258}" destId="{004F0C39-4635-43A3-8A4E-EA640B51ABF7}" srcOrd="4" destOrd="0" presId="urn:microsoft.com/office/officeart/2016/7/layout/HexagonTimeline"/>
    <dgm:cxn modelId="{B4A37128-DBF4-47B3-BFA8-2C22A91A328D}" type="presParOf" srcId="{CF9C7F8B-ACA5-4AF8-A08B-0E80CF03A32B}" destId="{61A8C36E-8A1B-40F2-AED1-4DCA68BADEF4}" srcOrd="3" destOrd="0" presId="urn:microsoft.com/office/officeart/2016/7/layout/HexagonTimeline"/>
    <dgm:cxn modelId="{CE03C885-15CE-483E-B510-2C897EF4EEC9}" type="presParOf" srcId="{CF9C7F8B-ACA5-4AF8-A08B-0E80CF03A32B}" destId="{25653124-9BAA-4AE1-8304-AA26FB2E3F53}" srcOrd="4" destOrd="0" presId="urn:microsoft.com/office/officeart/2016/7/layout/HexagonTimeline"/>
    <dgm:cxn modelId="{6FC9AED0-91D5-43C6-B7BA-749236B75945}" type="presParOf" srcId="{25653124-9BAA-4AE1-8304-AA26FB2E3F53}" destId="{218458F2-C6C1-4CA1-95FD-E5E7768E5C6B}" srcOrd="0" destOrd="0" presId="urn:microsoft.com/office/officeart/2016/7/layout/HexagonTimeline"/>
    <dgm:cxn modelId="{7A41BA8B-4168-4A41-B27A-20C940DC42DA}" type="presParOf" srcId="{25653124-9BAA-4AE1-8304-AA26FB2E3F53}" destId="{5401E5BC-5137-49E4-9201-53966AC64854}" srcOrd="1" destOrd="0" presId="urn:microsoft.com/office/officeart/2016/7/layout/HexagonTimeline"/>
    <dgm:cxn modelId="{08284022-0428-474D-AE41-B0825F1D82E1}" type="presParOf" srcId="{25653124-9BAA-4AE1-8304-AA26FB2E3F53}" destId="{74850E5A-A27F-4C49-B524-9BDA42FD5C7E}" srcOrd="2" destOrd="0" presId="urn:microsoft.com/office/officeart/2016/7/layout/HexagonTimeline"/>
    <dgm:cxn modelId="{2733CBFE-EF4A-476E-B0E3-521241CF9782}" type="presParOf" srcId="{25653124-9BAA-4AE1-8304-AA26FB2E3F53}" destId="{59A7864F-BA2A-4DE3-9F4E-36E9E79426E5}" srcOrd="3" destOrd="0" presId="urn:microsoft.com/office/officeart/2016/7/layout/HexagonTimeline"/>
    <dgm:cxn modelId="{F322E3D3-B863-4998-93CE-0CE426B7E07D}" type="presParOf" srcId="{25653124-9BAA-4AE1-8304-AA26FB2E3F53}" destId="{EC21299B-726A-4025-B88D-0937A475202F}" srcOrd="4" destOrd="0" presId="urn:microsoft.com/office/officeart/2016/7/layout/HexagonTimeline"/>
    <dgm:cxn modelId="{428FFA0F-8FB7-4AF1-92EE-CB0990C7CDE7}" type="presParOf" srcId="{CF9C7F8B-ACA5-4AF8-A08B-0E80CF03A32B}" destId="{D7E124CA-BC93-444C-9216-BA86320F1CF5}" srcOrd="5" destOrd="0" presId="urn:microsoft.com/office/officeart/2016/7/layout/HexagonTimeline"/>
    <dgm:cxn modelId="{50173DE2-C88A-45C1-9735-38DCE01BA1DA}" type="presParOf" srcId="{CF9C7F8B-ACA5-4AF8-A08B-0E80CF03A32B}" destId="{16ECD985-1FF8-4B7E-BF25-3B4B5E5FCECA}" srcOrd="6" destOrd="0" presId="urn:microsoft.com/office/officeart/2016/7/layout/HexagonTimeline"/>
    <dgm:cxn modelId="{B5A3A1D2-3A74-4E6E-90E5-9590CF54A9FE}" type="presParOf" srcId="{16ECD985-1FF8-4B7E-BF25-3B4B5E5FCECA}" destId="{5B47B630-1E17-4F08-B8A3-F87AB2877C48}" srcOrd="0" destOrd="0" presId="urn:microsoft.com/office/officeart/2016/7/layout/HexagonTimeline"/>
    <dgm:cxn modelId="{393ACA38-B9FB-4E80-BB01-D23F97CBE609}" type="presParOf" srcId="{16ECD985-1FF8-4B7E-BF25-3B4B5E5FCECA}" destId="{11A5961F-01B0-4BB7-9CC8-B58BE4C5DD91}" srcOrd="1" destOrd="0" presId="urn:microsoft.com/office/officeart/2016/7/layout/HexagonTimeline"/>
    <dgm:cxn modelId="{FB6E70B5-2B9D-4141-8B6D-E41CE4EE084B}" type="presParOf" srcId="{16ECD985-1FF8-4B7E-BF25-3B4B5E5FCECA}" destId="{C0C71827-758E-4C4B-AC8A-BFB8145EEB26}" srcOrd="2" destOrd="0" presId="urn:microsoft.com/office/officeart/2016/7/layout/HexagonTimeline"/>
    <dgm:cxn modelId="{638062B3-311F-4A99-9C04-C71AA135BDF8}" type="presParOf" srcId="{16ECD985-1FF8-4B7E-BF25-3B4B5E5FCECA}" destId="{048953AD-F6B9-419F-BECD-DCFF32ADB1F8}" srcOrd="3" destOrd="0" presId="urn:microsoft.com/office/officeart/2016/7/layout/HexagonTimeline"/>
    <dgm:cxn modelId="{074D0108-5D92-417C-9031-A3181CC25089}" type="presParOf" srcId="{16ECD985-1FF8-4B7E-BF25-3B4B5E5FCECA}" destId="{9251A9CB-2702-4980-B1F2-040D046C3136}" srcOrd="4" destOrd="0" presId="urn:microsoft.com/office/officeart/2016/7/layout/HexagonTimeline"/>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4FF2A13-6346-4F61-9A73-9E04A457D7A1}" type="doc">
      <dgm:prSet loTypeId="urn:diagrams.loki3.com/BracketList" loCatId="list" qsTypeId="urn:microsoft.com/office/officeart/2005/8/quickstyle/simple1" qsCatId="simple" csTypeId="urn:microsoft.com/office/officeart/2005/8/colors/accent1_2" csCatId="accent1" phldr="true"/>
      <dgm:spPr/>
      <dgm:t>
        <a:bodyPr/>
        <a:lstStyle/>
        <a:p>
          <a:endParaRPr lang="en-US"/>
        </a:p>
      </dgm:t>
    </dgm:pt>
    <dgm:pt modelId="{446F8DA4-916B-46B0-B8E7-3907F24AB806}">
      <dgm:prSet phldrT="[Text]" phldr="false" custT="true"/>
      <dgm:spPr/>
      <dgm:t>
        <a:bodyPr/>
        <a:lstStyle/>
        <a:p>
          <a:r>
            <a:rPr lang="en-US" sz="1800" b="1" dirty="0"/>
            <a:t>1</a:t>
          </a:r>
        </a:p>
      </dgm:t>
    </dgm:pt>
    <dgm:pt modelId="{BFBAA9F0-D6E4-404D-BBF6-2F3191D3809B}" cxnId="{CDA15237-9694-46C7-9A00-59EA43FD170B}" type="parTrans">
      <dgm:prSet/>
      <dgm:spPr/>
      <dgm:t>
        <a:bodyPr/>
        <a:lstStyle/>
        <a:p>
          <a:endParaRPr lang="en-US" sz="1800" b="1"/>
        </a:p>
      </dgm:t>
    </dgm:pt>
    <dgm:pt modelId="{FFD79762-073E-4BC4-AA56-1B1DFC2C342A}" cxnId="{CDA15237-9694-46C7-9A00-59EA43FD170B}" type="sibTrans">
      <dgm:prSet/>
      <dgm:spPr/>
      <dgm:t>
        <a:bodyPr/>
        <a:lstStyle/>
        <a:p>
          <a:endParaRPr lang="en-US" sz="1800" b="1"/>
        </a:p>
      </dgm:t>
    </dgm:pt>
    <dgm:pt modelId="{0D14D930-60B2-44FF-A77A-6A8752D1421B}">
      <dgm:prSet phldrT="[Text]" custT="true"/>
      <dgm:spPr/>
      <dgm:t>
        <a:bodyPr/>
        <a:lstStyle/>
        <a:p>
          <a:pPr>
            <a:buNone/>
          </a:pPr>
          <a:r>
            <a:rPr lang="en-US" sz="1800" dirty="0"/>
            <a:t>Discover </a:t>
          </a:r>
          <a:r>
            <a:rPr lang="en-US" sz="1800" b="1" dirty="0"/>
            <a:t>new Vietnamese manufacturers</a:t>
          </a:r>
        </a:p>
      </dgm:t>
    </dgm:pt>
    <dgm:pt modelId="{CB679926-E814-422C-954D-0B0053B83DCB}" cxnId="{1C3794AB-33DA-48DB-A5DE-532766D260C1}" type="parTrans">
      <dgm:prSet/>
      <dgm:spPr/>
      <dgm:t>
        <a:bodyPr/>
        <a:lstStyle/>
        <a:p>
          <a:endParaRPr lang="en-US" sz="1800" b="1"/>
        </a:p>
      </dgm:t>
    </dgm:pt>
    <dgm:pt modelId="{829C8C04-78C4-4C90-BB17-443F23504236}" cxnId="{1C3794AB-33DA-48DB-A5DE-532766D260C1}" type="sibTrans">
      <dgm:prSet/>
      <dgm:spPr/>
      <dgm:t>
        <a:bodyPr/>
        <a:lstStyle/>
        <a:p>
          <a:endParaRPr lang="en-US" sz="1800" b="1"/>
        </a:p>
      </dgm:t>
    </dgm:pt>
    <dgm:pt modelId="{AEB3D45C-6BFF-45C8-B07A-77FE4CA97364}">
      <dgm:prSet phldrT="[Text]" phldr="false" custT="true"/>
      <dgm:spPr/>
      <dgm:t>
        <a:bodyPr/>
        <a:lstStyle/>
        <a:p>
          <a:r>
            <a:rPr lang="en-US" sz="1800" b="1" dirty="0"/>
            <a:t>2</a:t>
          </a:r>
        </a:p>
      </dgm:t>
    </dgm:pt>
    <dgm:pt modelId="{D1BF125A-8185-4EAA-8840-F5E6A479C228}" cxnId="{52DDA5E1-208F-4CD1-A207-1707C0EDF6A4}" type="parTrans">
      <dgm:prSet/>
      <dgm:spPr/>
      <dgm:t>
        <a:bodyPr/>
        <a:lstStyle/>
        <a:p>
          <a:endParaRPr lang="en-US" sz="1800" b="1"/>
        </a:p>
      </dgm:t>
    </dgm:pt>
    <dgm:pt modelId="{A164E4EF-3182-4EE0-A99E-02330D5B98D6}" cxnId="{52DDA5E1-208F-4CD1-A207-1707C0EDF6A4}" type="sibTrans">
      <dgm:prSet/>
      <dgm:spPr/>
      <dgm:t>
        <a:bodyPr/>
        <a:lstStyle/>
        <a:p>
          <a:endParaRPr lang="en-US" sz="1800" b="1"/>
        </a:p>
      </dgm:t>
    </dgm:pt>
    <dgm:pt modelId="{2256533D-2E3B-4350-AA84-FE3894A2E12C}">
      <dgm:prSet phldrT="[Text]" custT="true"/>
      <dgm:spPr/>
      <dgm:t>
        <a:bodyPr/>
        <a:lstStyle/>
        <a:p>
          <a:pPr>
            <a:buNone/>
          </a:pPr>
          <a:r>
            <a:rPr lang="en-US" sz="1800" dirty="0"/>
            <a:t>Meet </a:t>
          </a:r>
          <a:r>
            <a:rPr lang="en-US" sz="1800" b="1" dirty="0"/>
            <a:t>material &amp; component suppliers</a:t>
          </a:r>
        </a:p>
      </dgm:t>
    </dgm:pt>
    <dgm:pt modelId="{0C3A78BE-C8C1-4481-B604-A6B761E12652}" cxnId="{3CECA569-4815-473A-8254-E36E8DED082B}" type="parTrans">
      <dgm:prSet/>
      <dgm:spPr/>
      <dgm:t>
        <a:bodyPr/>
        <a:lstStyle/>
        <a:p>
          <a:endParaRPr lang="en-US" sz="1800" b="1"/>
        </a:p>
      </dgm:t>
    </dgm:pt>
    <dgm:pt modelId="{7D01D8C3-127B-40D5-A455-37C5B8CA6696}" cxnId="{3CECA569-4815-473A-8254-E36E8DED082B}" type="sibTrans">
      <dgm:prSet/>
      <dgm:spPr/>
      <dgm:t>
        <a:bodyPr/>
        <a:lstStyle/>
        <a:p>
          <a:endParaRPr lang="en-US" sz="1800" b="1"/>
        </a:p>
      </dgm:t>
    </dgm:pt>
    <dgm:pt modelId="{07EF5E5F-F95A-4B32-B83C-5B337F603E5B}">
      <dgm:prSet phldrT="[Text]" custT="true"/>
      <dgm:spPr/>
      <dgm:t>
        <a:bodyPr/>
        <a:lstStyle/>
        <a:p>
          <a:pPr>
            <a:buNone/>
          </a:pPr>
          <a:r>
            <a:rPr lang="en-US" sz="1800" b="1"/>
            <a:t>3</a:t>
          </a:r>
          <a:endParaRPr lang="en-US" sz="1800" b="1" dirty="0"/>
        </a:p>
      </dgm:t>
    </dgm:pt>
    <dgm:pt modelId="{CCB78C51-B662-4C35-A39B-C1DDA45785FC}" cxnId="{5F517C74-FCA7-4678-88F6-EC79B0D89593}" type="parTrans">
      <dgm:prSet/>
      <dgm:spPr/>
      <dgm:t>
        <a:bodyPr/>
        <a:lstStyle/>
        <a:p>
          <a:endParaRPr lang="en-US" sz="1800" b="1"/>
        </a:p>
      </dgm:t>
    </dgm:pt>
    <dgm:pt modelId="{B0A07FD3-89AF-4FA1-80D6-528D28AD8B9B}" cxnId="{5F517C74-FCA7-4678-88F6-EC79B0D89593}" type="sibTrans">
      <dgm:prSet/>
      <dgm:spPr/>
      <dgm:t>
        <a:bodyPr/>
        <a:lstStyle/>
        <a:p>
          <a:endParaRPr lang="en-US" sz="1800" b="1"/>
        </a:p>
      </dgm:t>
    </dgm:pt>
    <dgm:pt modelId="{291EAC41-6F73-4C42-91C6-43DFFC59716A}">
      <dgm:prSet custT="true"/>
      <dgm:spPr/>
      <dgm:t>
        <a:bodyPr/>
        <a:lstStyle/>
        <a:p>
          <a:pPr>
            <a:buNone/>
          </a:pPr>
          <a:r>
            <a:rPr lang="en-US" sz="1800" dirty="0"/>
            <a:t>Evaluate </a:t>
          </a:r>
          <a:r>
            <a:rPr lang="en-US" sz="1800" b="1" dirty="0"/>
            <a:t>machinery &amp; production capability</a:t>
          </a:r>
        </a:p>
      </dgm:t>
    </dgm:pt>
    <dgm:pt modelId="{F350A790-495C-4341-847A-29F4E58887DF}" cxnId="{03BD3EAA-1005-47B4-8195-2FB3CEB3A45D}" type="parTrans">
      <dgm:prSet/>
      <dgm:spPr/>
      <dgm:t>
        <a:bodyPr/>
        <a:lstStyle/>
        <a:p>
          <a:endParaRPr lang="en-US" sz="1800" b="1"/>
        </a:p>
      </dgm:t>
    </dgm:pt>
    <dgm:pt modelId="{80C22196-14C3-46B9-AF1F-CC79581A915F}" cxnId="{03BD3EAA-1005-47B4-8195-2FB3CEB3A45D}" type="sibTrans">
      <dgm:prSet/>
      <dgm:spPr/>
      <dgm:t>
        <a:bodyPr/>
        <a:lstStyle/>
        <a:p>
          <a:endParaRPr lang="en-US" sz="1800" b="1"/>
        </a:p>
      </dgm:t>
    </dgm:pt>
    <dgm:pt modelId="{7BD42C43-3873-4ED0-8CE1-15FF82A9368F}">
      <dgm:prSet custT="true"/>
      <dgm:spPr/>
      <dgm:t>
        <a:bodyPr/>
        <a:lstStyle/>
        <a:p>
          <a:pPr>
            <a:buNone/>
          </a:pPr>
          <a:r>
            <a:rPr lang="en-US" sz="1800" b="1"/>
            <a:t>4</a:t>
          </a:r>
          <a:endParaRPr lang="en-US" sz="1800" b="1" dirty="0"/>
        </a:p>
      </dgm:t>
    </dgm:pt>
    <dgm:pt modelId="{71968A9E-4AFC-43C2-9761-88480173395B}" cxnId="{A2EFAD97-8A3A-43A9-85DA-4CB9BB7AD32E}" type="parTrans">
      <dgm:prSet/>
      <dgm:spPr/>
      <dgm:t>
        <a:bodyPr/>
        <a:lstStyle/>
        <a:p>
          <a:endParaRPr lang="en-US" sz="1800" b="1"/>
        </a:p>
      </dgm:t>
    </dgm:pt>
    <dgm:pt modelId="{0DBDA0B4-297C-4011-8C50-8BE7CBC3A90E}" cxnId="{A2EFAD97-8A3A-43A9-85DA-4CB9BB7AD32E}" type="sibTrans">
      <dgm:prSet/>
      <dgm:spPr/>
      <dgm:t>
        <a:bodyPr/>
        <a:lstStyle/>
        <a:p>
          <a:endParaRPr lang="en-US" sz="1800" b="1"/>
        </a:p>
      </dgm:t>
    </dgm:pt>
    <dgm:pt modelId="{8B4908F1-674D-404C-B6AD-05B04DA90040}">
      <dgm:prSet custT="true"/>
      <dgm:spPr/>
      <dgm:t>
        <a:bodyPr/>
        <a:lstStyle/>
        <a:p>
          <a:pPr>
            <a:buNone/>
          </a:pPr>
          <a:r>
            <a:rPr lang="en-US" sz="1800" dirty="0"/>
            <a:t>Shorten sourcing cycles</a:t>
          </a:r>
          <a:endParaRPr lang="en-US" sz="1800" b="1" dirty="0"/>
        </a:p>
      </dgm:t>
    </dgm:pt>
    <dgm:pt modelId="{48EA4C13-0D95-4532-A9B7-4804A9F032BC}" cxnId="{8B5BE8F7-2A8E-4613-B766-F3A499ED0DD3}" type="parTrans">
      <dgm:prSet/>
      <dgm:spPr/>
      <dgm:t>
        <a:bodyPr/>
        <a:lstStyle/>
        <a:p>
          <a:endParaRPr lang="en-US" sz="1800" b="1"/>
        </a:p>
      </dgm:t>
    </dgm:pt>
    <dgm:pt modelId="{AE71F0D6-EF41-427E-AF44-C88456B9E12E}" cxnId="{8B5BE8F7-2A8E-4613-B766-F3A499ED0DD3}" type="sibTrans">
      <dgm:prSet/>
      <dgm:spPr/>
      <dgm:t>
        <a:bodyPr/>
        <a:lstStyle/>
        <a:p>
          <a:endParaRPr lang="en-US" sz="1800" b="1"/>
        </a:p>
      </dgm:t>
    </dgm:pt>
    <dgm:pt modelId="{E2253D46-1DDF-4A5A-8B0E-99D63C255A74}">
      <dgm:prSet custT="true"/>
      <dgm:spPr/>
      <dgm:t>
        <a:bodyPr/>
        <a:lstStyle/>
        <a:p>
          <a:pPr>
            <a:buNone/>
          </a:pPr>
          <a:r>
            <a:rPr lang="en-US" sz="1800" b="1"/>
            <a:t>5</a:t>
          </a:r>
          <a:endParaRPr lang="en-US" sz="1800" b="1" dirty="0"/>
        </a:p>
      </dgm:t>
    </dgm:pt>
    <dgm:pt modelId="{99F27A31-061E-4D16-B12D-476093FDA67C}" cxnId="{B64A95A9-047C-4D56-8DD8-C3C3A6DA6F10}" type="parTrans">
      <dgm:prSet/>
      <dgm:spPr/>
      <dgm:t>
        <a:bodyPr/>
        <a:lstStyle/>
        <a:p>
          <a:endParaRPr lang="en-US" sz="1800" b="1"/>
        </a:p>
      </dgm:t>
    </dgm:pt>
    <dgm:pt modelId="{F252D22F-6A31-4A48-BAE9-B3784C5B7BA5}" cxnId="{B64A95A9-047C-4D56-8DD8-C3C3A6DA6F10}" type="sibTrans">
      <dgm:prSet/>
      <dgm:spPr/>
      <dgm:t>
        <a:bodyPr/>
        <a:lstStyle/>
        <a:p>
          <a:endParaRPr lang="en-US" sz="1800" b="1"/>
        </a:p>
      </dgm:t>
    </dgm:pt>
    <dgm:pt modelId="{261C494D-6E4E-4905-9EC8-611273351E74}">
      <dgm:prSet custT="true"/>
      <dgm:spPr/>
      <dgm:t>
        <a:bodyPr/>
        <a:lstStyle/>
        <a:p>
          <a:pPr>
            <a:buNone/>
          </a:pPr>
          <a:r>
            <a:rPr lang="en-US" sz="1800" dirty="0"/>
            <a:t>Reduce supply chain risks</a:t>
          </a:r>
          <a:endParaRPr lang="en-US" sz="1800" b="1" dirty="0"/>
        </a:p>
      </dgm:t>
    </dgm:pt>
    <dgm:pt modelId="{EC1B9A4D-6308-4FCB-9E9B-86FB5EABB30F}" cxnId="{6D3571A8-82C6-4459-A6D5-47DF4810AF51}" type="parTrans">
      <dgm:prSet/>
      <dgm:spPr/>
      <dgm:t>
        <a:bodyPr/>
        <a:lstStyle/>
        <a:p>
          <a:endParaRPr lang="en-US" sz="1800" b="1"/>
        </a:p>
      </dgm:t>
    </dgm:pt>
    <dgm:pt modelId="{0367D91A-C614-48DC-81C2-4DD48B85F41B}" cxnId="{6D3571A8-82C6-4459-A6D5-47DF4810AF51}" type="sibTrans">
      <dgm:prSet/>
      <dgm:spPr/>
      <dgm:t>
        <a:bodyPr/>
        <a:lstStyle/>
        <a:p>
          <a:endParaRPr lang="en-US" sz="1800" b="1"/>
        </a:p>
      </dgm:t>
    </dgm:pt>
    <dgm:pt modelId="{616747EC-E62B-4E8D-B84A-7F432AE152BD}" type="pres">
      <dgm:prSet presAssocID="{B4FF2A13-6346-4F61-9A73-9E04A457D7A1}" presName="Name0" presStyleCnt="0">
        <dgm:presLayoutVars>
          <dgm:dir/>
          <dgm:animLvl val="lvl"/>
          <dgm:resizeHandles val="exact"/>
        </dgm:presLayoutVars>
      </dgm:prSet>
      <dgm:spPr/>
    </dgm:pt>
    <dgm:pt modelId="{D288C589-BC79-40A9-9AFD-25B01AB0D0B8}" type="pres">
      <dgm:prSet presAssocID="{446F8DA4-916B-46B0-B8E7-3907F24AB806}" presName="linNode" presStyleCnt="0"/>
      <dgm:spPr/>
    </dgm:pt>
    <dgm:pt modelId="{E48221FA-223A-4FDB-9F7D-36CE4C6679AD}" type="pres">
      <dgm:prSet presAssocID="{446F8DA4-916B-46B0-B8E7-3907F24AB806}" presName="parTx" presStyleLbl="revTx" presStyleIdx="0" presStyleCnt="5">
        <dgm:presLayoutVars>
          <dgm:chMax val="1"/>
          <dgm:bulletEnabled val="true"/>
        </dgm:presLayoutVars>
      </dgm:prSet>
      <dgm:spPr/>
    </dgm:pt>
    <dgm:pt modelId="{5B2D1A7F-0B00-4A4E-A0FD-B1D7AE6A5F99}" type="pres">
      <dgm:prSet presAssocID="{446F8DA4-916B-46B0-B8E7-3907F24AB806}" presName="bracket" presStyleLbl="parChTrans1D1" presStyleIdx="0" presStyleCnt="5"/>
      <dgm:spPr/>
    </dgm:pt>
    <dgm:pt modelId="{53E04DF8-44BF-4408-82CB-49395524517E}" type="pres">
      <dgm:prSet presAssocID="{446F8DA4-916B-46B0-B8E7-3907F24AB806}" presName="spH" presStyleCnt="0"/>
      <dgm:spPr/>
    </dgm:pt>
    <dgm:pt modelId="{41FEC741-2BAD-42A5-89BE-AD86E0C9E7DB}" type="pres">
      <dgm:prSet presAssocID="{446F8DA4-916B-46B0-B8E7-3907F24AB806}" presName="desTx" presStyleLbl="node1" presStyleIdx="0" presStyleCnt="5">
        <dgm:presLayoutVars>
          <dgm:bulletEnabled val="true"/>
        </dgm:presLayoutVars>
      </dgm:prSet>
      <dgm:spPr/>
    </dgm:pt>
    <dgm:pt modelId="{40CDA631-CDFE-4220-A469-2A9F01AB564D}" type="pres">
      <dgm:prSet presAssocID="{FFD79762-073E-4BC4-AA56-1B1DFC2C342A}" presName="spV" presStyleCnt="0"/>
      <dgm:spPr/>
    </dgm:pt>
    <dgm:pt modelId="{3D1BDC48-B3AA-4261-BC18-734DD6865456}" type="pres">
      <dgm:prSet presAssocID="{AEB3D45C-6BFF-45C8-B07A-77FE4CA97364}" presName="linNode" presStyleCnt="0"/>
      <dgm:spPr/>
    </dgm:pt>
    <dgm:pt modelId="{89837E9C-9B06-484E-ABF5-15A55D98845C}" type="pres">
      <dgm:prSet presAssocID="{AEB3D45C-6BFF-45C8-B07A-77FE4CA97364}" presName="parTx" presStyleLbl="revTx" presStyleIdx="1" presStyleCnt="5">
        <dgm:presLayoutVars>
          <dgm:chMax val="1"/>
          <dgm:bulletEnabled val="true"/>
        </dgm:presLayoutVars>
      </dgm:prSet>
      <dgm:spPr/>
    </dgm:pt>
    <dgm:pt modelId="{8FA0E214-43B0-428B-943D-7E105A396805}" type="pres">
      <dgm:prSet presAssocID="{AEB3D45C-6BFF-45C8-B07A-77FE4CA97364}" presName="bracket" presStyleLbl="parChTrans1D1" presStyleIdx="1" presStyleCnt="5"/>
      <dgm:spPr/>
    </dgm:pt>
    <dgm:pt modelId="{C9D70F60-C33E-433C-82A6-FADA64E11D14}" type="pres">
      <dgm:prSet presAssocID="{AEB3D45C-6BFF-45C8-B07A-77FE4CA97364}" presName="spH" presStyleCnt="0"/>
      <dgm:spPr/>
    </dgm:pt>
    <dgm:pt modelId="{1531C64D-0966-40FA-A4E7-05875755D502}" type="pres">
      <dgm:prSet presAssocID="{AEB3D45C-6BFF-45C8-B07A-77FE4CA97364}" presName="desTx" presStyleLbl="node1" presStyleIdx="1" presStyleCnt="5">
        <dgm:presLayoutVars>
          <dgm:bulletEnabled val="true"/>
        </dgm:presLayoutVars>
      </dgm:prSet>
      <dgm:spPr/>
    </dgm:pt>
    <dgm:pt modelId="{60752527-534B-4792-B68D-AD37B0F78155}" type="pres">
      <dgm:prSet presAssocID="{A164E4EF-3182-4EE0-A99E-02330D5B98D6}" presName="spV" presStyleCnt="0"/>
      <dgm:spPr/>
    </dgm:pt>
    <dgm:pt modelId="{156D7F99-E9C3-4628-A0AF-6EB2691950A7}" type="pres">
      <dgm:prSet presAssocID="{07EF5E5F-F95A-4B32-B83C-5B337F603E5B}" presName="linNode" presStyleCnt="0"/>
      <dgm:spPr/>
    </dgm:pt>
    <dgm:pt modelId="{0D5866ED-338A-4890-808C-AFA439CC5738}" type="pres">
      <dgm:prSet presAssocID="{07EF5E5F-F95A-4B32-B83C-5B337F603E5B}" presName="parTx" presStyleLbl="revTx" presStyleIdx="2" presStyleCnt="5">
        <dgm:presLayoutVars>
          <dgm:chMax val="1"/>
          <dgm:bulletEnabled val="true"/>
        </dgm:presLayoutVars>
      </dgm:prSet>
      <dgm:spPr/>
    </dgm:pt>
    <dgm:pt modelId="{7786E2AB-DA46-4D91-8B26-F835BBF19CCC}" type="pres">
      <dgm:prSet presAssocID="{07EF5E5F-F95A-4B32-B83C-5B337F603E5B}" presName="bracket" presStyleLbl="parChTrans1D1" presStyleIdx="2" presStyleCnt="5"/>
      <dgm:spPr/>
    </dgm:pt>
    <dgm:pt modelId="{9718E132-668E-4715-80C3-877B4FC3CC0A}" type="pres">
      <dgm:prSet presAssocID="{07EF5E5F-F95A-4B32-B83C-5B337F603E5B}" presName="spH" presStyleCnt="0"/>
      <dgm:spPr/>
    </dgm:pt>
    <dgm:pt modelId="{7213DCA2-C964-4243-BE6F-39EB8234DC44}" type="pres">
      <dgm:prSet presAssocID="{07EF5E5F-F95A-4B32-B83C-5B337F603E5B}" presName="desTx" presStyleLbl="node1" presStyleIdx="2" presStyleCnt="5">
        <dgm:presLayoutVars>
          <dgm:bulletEnabled val="true"/>
        </dgm:presLayoutVars>
      </dgm:prSet>
      <dgm:spPr/>
    </dgm:pt>
    <dgm:pt modelId="{20C01433-0EF9-4A2E-B43F-91553445D503}" type="pres">
      <dgm:prSet presAssocID="{B0A07FD3-89AF-4FA1-80D6-528D28AD8B9B}" presName="spV" presStyleCnt="0"/>
      <dgm:spPr/>
    </dgm:pt>
    <dgm:pt modelId="{546157A1-95B6-4631-8C1C-16AEDB7F760B}" type="pres">
      <dgm:prSet presAssocID="{7BD42C43-3873-4ED0-8CE1-15FF82A9368F}" presName="linNode" presStyleCnt="0"/>
      <dgm:spPr/>
    </dgm:pt>
    <dgm:pt modelId="{7FFF9FD7-08FE-43AC-B6AB-8D6BFE71BFBB}" type="pres">
      <dgm:prSet presAssocID="{7BD42C43-3873-4ED0-8CE1-15FF82A9368F}" presName="parTx" presStyleLbl="revTx" presStyleIdx="3" presStyleCnt="5">
        <dgm:presLayoutVars>
          <dgm:chMax val="1"/>
          <dgm:bulletEnabled val="true"/>
        </dgm:presLayoutVars>
      </dgm:prSet>
      <dgm:spPr/>
    </dgm:pt>
    <dgm:pt modelId="{6EAB5571-0341-463E-BA91-967EF1634A18}" type="pres">
      <dgm:prSet presAssocID="{7BD42C43-3873-4ED0-8CE1-15FF82A9368F}" presName="bracket" presStyleLbl="parChTrans1D1" presStyleIdx="3" presStyleCnt="5"/>
      <dgm:spPr/>
    </dgm:pt>
    <dgm:pt modelId="{D6E05C6F-0E18-496B-9DC4-41F1A72BE339}" type="pres">
      <dgm:prSet presAssocID="{7BD42C43-3873-4ED0-8CE1-15FF82A9368F}" presName="spH" presStyleCnt="0"/>
      <dgm:spPr/>
    </dgm:pt>
    <dgm:pt modelId="{C749655D-FD72-4AC6-BB7D-68C54FE42C32}" type="pres">
      <dgm:prSet presAssocID="{7BD42C43-3873-4ED0-8CE1-15FF82A9368F}" presName="desTx" presStyleLbl="node1" presStyleIdx="3" presStyleCnt="5">
        <dgm:presLayoutVars>
          <dgm:bulletEnabled val="true"/>
        </dgm:presLayoutVars>
      </dgm:prSet>
      <dgm:spPr/>
    </dgm:pt>
    <dgm:pt modelId="{9B9E2194-F876-4779-840E-BA4805169607}" type="pres">
      <dgm:prSet presAssocID="{0DBDA0B4-297C-4011-8C50-8BE7CBC3A90E}" presName="spV" presStyleCnt="0"/>
      <dgm:spPr/>
    </dgm:pt>
    <dgm:pt modelId="{98855966-0179-475B-8587-617674F5026B}" type="pres">
      <dgm:prSet presAssocID="{E2253D46-1DDF-4A5A-8B0E-99D63C255A74}" presName="linNode" presStyleCnt="0"/>
      <dgm:spPr/>
    </dgm:pt>
    <dgm:pt modelId="{CCB582DC-9C06-43E6-8B73-044D334295D4}" type="pres">
      <dgm:prSet presAssocID="{E2253D46-1DDF-4A5A-8B0E-99D63C255A74}" presName="parTx" presStyleLbl="revTx" presStyleIdx="4" presStyleCnt="5">
        <dgm:presLayoutVars>
          <dgm:chMax val="1"/>
          <dgm:bulletEnabled val="true"/>
        </dgm:presLayoutVars>
      </dgm:prSet>
      <dgm:spPr/>
    </dgm:pt>
    <dgm:pt modelId="{BB2E92E0-7B47-42A5-8C45-0B8236C5B44C}" type="pres">
      <dgm:prSet presAssocID="{E2253D46-1DDF-4A5A-8B0E-99D63C255A74}" presName="bracket" presStyleLbl="parChTrans1D1" presStyleIdx="4" presStyleCnt="5"/>
      <dgm:spPr/>
    </dgm:pt>
    <dgm:pt modelId="{2F80F814-A5FE-4706-9CD5-B8EB3E5A7082}" type="pres">
      <dgm:prSet presAssocID="{E2253D46-1DDF-4A5A-8B0E-99D63C255A74}" presName="spH" presStyleCnt="0"/>
      <dgm:spPr/>
    </dgm:pt>
    <dgm:pt modelId="{679059B1-F7C9-427C-8326-FA92D954B9C8}" type="pres">
      <dgm:prSet presAssocID="{E2253D46-1DDF-4A5A-8B0E-99D63C255A74}" presName="desTx" presStyleLbl="node1" presStyleIdx="4" presStyleCnt="5">
        <dgm:presLayoutVars>
          <dgm:bulletEnabled val="true"/>
        </dgm:presLayoutVars>
      </dgm:prSet>
      <dgm:spPr/>
    </dgm:pt>
  </dgm:ptLst>
  <dgm:cxnLst>
    <dgm:cxn modelId="{B35AA016-ABAB-4D71-B6E8-D702A7A33DA0}" type="presOf" srcId="{291EAC41-6F73-4C42-91C6-43DFFC59716A}" destId="{7213DCA2-C964-4243-BE6F-39EB8234DC44}" srcOrd="0" destOrd="0" presId="urn:diagrams.loki3.com/BracketList"/>
    <dgm:cxn modelId="{62BDAB27-1A10-4EE6-AE6B-38D810BCAC8A}" type="presOf" srcId="{07EF5E5F-F95A-4B32-B83C-5B337F603E5B}" destId="{0D5866ED-338A-4890-808C-AFA439CC5738}" srcOrd="0" destOrd="0" presId="urn:diagrams.loki3.com/BracketList"/>
    <dgm:cxn modelId="{A6622936-2646-4CDC-90DD-717FA60D9416}" type="presOf" srcId="{AEB3D45C-6BFF-45C8-B07A-77FE4CA97364}" destId="{89837E9C-9B06-484E-ABF5-15A55D98845C}" srcOrd="0" destOrd="0" presId="urn:diagrams.loki3.com/BracketList"/>
    <dgm:cxn modelId="{CDA15237-9694-46C7-9A00-59EA43FD170B}" srcId="{B4FF2A13-6346-4F61-9A73-9E04A457D7A1}" destId="{446F8DA4-916B-46B0-B8E7-3907F24AB806}" srcOrd="0" destOrd="0" parTransId="{BFBAA9F0-D6E4-404D-BBF6-2F3191D3809B}" sibTransId="{FFD79762-073E-4BC4-AA56-1B1DFC2C342A}"/>
    <dgm:cxn modelId="{3CECA569-4815-473A-8254-E36E8DED082B}" srcId="{AEB3D45C-6BFF-45C8-B07A-77FE4CA97364}" destId="{2256533D-2E3B-4350-AA84-FE3894A2E12C}" srcOrd="0" destOrd="0" parTransId="{0C3A78BE-C8C1-4481-B604-A6B761E12652}" sibTransId="{7D01D8C3-127B-40D5-A455-37C5B8CA6696}"/>
    <dgm:cxn modelId="{5F517C74-FCA7-4678-88F6-EC79B0D89593}" srcId="{B4FF2A13-6346-4F61-9A73-9E04A457D7A1}" destId="{07EF5E5F-F95A-4B32-B83C-5B337F603E5B}" srcOrd="2" destOrd="0" parTransId="{CCB78C51-B662-4C35-A39B-C1DDA45785FC}" sibTransId="{B0A07FD3-89AF-4FA1-80D6-528D28AD8B9B}"/>
    <dgm:cxn modelId="{51944978-4C7A-4937-B5BF-FB7EE3FB1AB5}" type="presOf" srcId="{446F8DA4-916B-46B0-B8E7-3907F24AB806}" destId="{E48221FA-223A-4FDB-9F7D-36CE4C6679AD}" srcOrd="0" destOrd="0" presId="urn:diagrams.loki3.com/BracketList"/>
    <dgm:cxn modelId="{686F3990-93B1-4B63-B799-B13008E26260}" type="presOf" srcId="{E2253D46-1DDF-4A5A-8B0E-99D63C255A74}" destId="{CCB582DC-9C06-43E6-8B73-044D334295D4}" srcOrd="0" destOrd="0" presId="urn:diagrams.loki3.com/BracketList"/>
    <dgm:cxn modelId="{FE1FC590-3B69-4841-8E6A-116B9B36D9DE}" type="presOf" srcId="{261C494D-6E4E-4905-9EC8-611273351E74}" destId="{679059B1-F7C9-427C-8326-FA92D954B9C8}" srcOrd="0" destOrd="0" presId="urn:diagrams.loki3.com/BracketList"/>
    <dgm:cxn modelId="{A2EFAD97-8A3A-43A9-85DA-4CB9BB7AD32E}" srcId="{B4FF2A13-6346-4F61-9A73-9E04A457D7A1}" destId="{7BD42C43-3873-4ED0-8CE1-15FF82A9368F}" srcOrd="3" destOrd="0" parTransId="{71968A9E-4AFC-43C2-9761-88480173395B}" sibTransId="{0DBDA0B4-297C-4011-8C50-8BE7CBC3A90E}"/>
    <dgm:cxn modelId="{6D3571A8-82C6-4459-A6D5-47DF4810AF51}" srcId="{E2253D46-1DDF-4A5A-8B0E-99D63C255A74}" destId="{261C494D-6E4E-4905-9EC8-611273351E74}" srcOrd="0" destOrd="0" parTransId="{EC1B9A4D-6308-4FCB-9E9B-86FB5EABB30F}" sibTransId="{0367D91A-C614-48DC-81C2-4DD48B85F41B}"/>
    <dgm:cxn modelId="{B64A95A9-047C-4D56-8DD8-C3C3A6DA6F10}" srcId="{B4FF2A13-6346-4F61-9A73-9E04A457D7A1}" destId="{E2253D46-1DDF-4A5A-8B0E-99D63C255A74}" srcOrd="4" destOrd="0" parTransId="{99F27A31-061E-4D16-B12D-476093FDA67C}" sibTransId="{F252D22F-6A31-4A48-BAE9-B3784C5B7BA5}"/>
    <dgm:cxn modelId="{03BD3EAA-1005-47B4-8195-2FB3CEB3A45D}" srcId="{07EF5E5F-F95A-4B32-B83C-5B337F603E5B}" destId="{291EAC41-6F73-4C42-91C6-43DFFC59716A}" srcOrd="0" destOrd="0" parTransId="{F350A790-495C-4341-847A-29F4E58887DF}" sibTransId="{80C22196-14C3-46B9-AF1F-CC79581A915F}"/>
    <dgm:cxn modelId="{1C3794AB-33DA-48DB-A5DE-532766D260C1}" srcId="{446F8DA4-916B-46B0-B8E7-3907F24AB806}" destId="{0D14D930-60B2-44FF-A77A-6A8752D1421B}" srcOrd="0" destOrd="0" parTransId="{CB679926-E814-422C-954D-0B0053B83DCB}" sibTransId="{829C8C04-78C4-4C90-BB17-443F23504236}"/>
    <dgm:cxn modelId="{39E047BF-B196-4A68-B1D4-F54A0803C652}" type="presOf" srcId="{2256533D-2E3B-4350-AA84-FE3894A2E12C}" destId="{1531C64D-0966-40FA-A4E7-05875755D502}" srcOrd="0" destOrd="0" presId="urn:diagrams.loki3.com/BracketList"/>
    <dgm:cxn modelId="{8E8130C5-1A73-4866-80DB-5F787DE4A819}" type="presOf" srcId="{B4FF2A13-6346-4F61-9A73-9E04A457D7A1}" destId="{616747EC-E62B-4E8D-B84A-7F432AE152BD}" srcOrd="0" destOrd="0" presId="urn:diagrams.loki3.com/BracketList"/>
    <dgm:cxn modelId="{52704FC7-25D2-4447-BFA0-124E75719EB4}" type="presOf" srcId="{7BD42C43-3873-4ED0-8CE1-15FF82A9368F}" destId="{7FFF9FD7-08FE-43AC-B6AB-8D6BFE71BFBB}" srcOrd="0" destOrd="0" presId="urn:diagrams.loki3.com/BracketList"/>
    <dgm:cxn modelId="{52DDA5E1-208F-4CD1-A207-1707C0EDF6A4}" srcId="{B4FF2A13-6346-4F61-9A73-9E04A457D7A1}" destId="{AEB3D45C-6BFF-45C8-B07A-77FE4CA97364}" srcOrd="1" destOrd="0" parTransId="{D1BF125A-8185-4EAA-8840-F5E6A479C228}" sibTransId="{A164E4EF-3182-4EE0-A99E-02330D5B98D6}"/>
    <dgm:cxn modelId="{7FCA5DF7-44BF-40BF-920E-3809D36A2684}" type="presOf" srcId="{8B4908F1-674D-404C-B6AD-05B04DA90040}" destId="{C749655D-FD72-4AC6-BB7D-68C54FE42C32}" srcOrd="0" destOrd="0" presId="urn:diagrams.loki3.com/BracketList"/>
    <dgm:cxn modelId="{8B5BE8F7-2A8E-4613-B766-F3A499ED0DD3}" srcId="{7BD42C43-3873-4ED0-8CE1-15FF82A9368F}" destId="{8B4908F1-674D-404C-B6AD-05B04DA90040}" srcOrd="0" destOrd="0" parTransId="{48EA4C13-0D95-4532-A9B7-4804A9F032BC}" sibTransId="{AE71F0D6-EF41-427E-AF44-C88456B9E12E}"/>
    <dgm:cxn modelId="{358081FA-7ABB-4503-948E-1546737CEAF3}" type="presOf" srcId="{0D14D930-60B2-44FF-A77A-6A8752D1421B}" destId="{41FEC741-2BAD-42A5-89BE-AD86E0C9E7DB}" srcOrd="0" destOrd="0" presId="urn:diagrams.loki3.com/BracketList"/>
    <dgm:cxn modelId="{156E4C77-32C1-4214-BB48-021EDAC066D7}" type="presParOf" srcId="{616747EC-E62B-4E8D-B84A-7F432AE152BD}" destId="{D288C589-BC79-40A9-9AFD-25B01AB0D0B8}" srcOrd="0" destOrd="0" presId="urn:diagrams.loki3.com/BracketList"/>
    <dgm:cxn modelId="{6CB2BAA4-475C-4CD1-9CB6-3220230889E0}" type="presParOf" srcId="{D288C589-BC79-40A9-9AFD-25B01AB0D0B8}" destId="{E48221FA-223A-4FDB-9F7D-36CE4C6679AD}" srcOrd="0" destOrd="0" presId="urn:diagrams.loki3.com/BracketList"/>
    <dgm:cxn modelId="{8594C53B-19B9-4679-B2EE-3A80BED2A240}" type="presParOf" srcId="{D288C589-BC79-40A9-9AFD-25B01AB0D0B8}" destId="{5B2D1A7F-0B00-4A4E-A0FD-B1D7AE6A5F99}" srcOrd="1" destOrd="0" presId="urn:diagrams.loki3.com/BracketList"/>
    <dgm:cxn modelId="{FA4AE3D7-8E70-498B-9329-3734E405B2CA}" type="presParOf" srcId="{D288C589-BC79-40A9-9AFD-25B01AB0D0B8}" destId="{53E04DF8-44BF-4408-82CB-49395524517E}" srcOrd="2" destOrd="0" presId="urn:diagrams.loki3.com/BracketList"/>
    <dgm:cxn modelId="{98D91E74-927E-47FF-96AA-889694472037}" type="presParOf" srcId="{D288C589-BC79-40A9-9AFD-25B01AB0D0B8}" destId="{41FEC741-2BAD-42A5-89BE-AD86E0C9E7DB}" srcOrd="3" destOrd="0" presId="urn:diagrams.loki3.com/BracketList"/>
    <dgm:cxn modelId="{47898949-51FE-4EB8-A0ED-7DFA84441494}" type="presParOf" srcId="{616747EC-E62B-4E8D-B84A-7F432AE152BD}" destId="{40CDA631-CDFE-4220-A469-2A9F01AB564D}" srcOrd="1" destOrd="0" presId="urn:diagrams.loki3.com/BracketList"/>
    <dgm:cxn modelId="{1220D23D-AE96-4496-B24B-266059242A26}" type="presParOf" srcId="{616747EC-E62B-4E8D-B84A-7F432AE152BD}" destId="{3D1BDC48-B3AA-4261-BC18-734DD6865456}" srcOrd="2" destOrd="0" presId="urn:diagrams.loki3.com/BracketList"/>
    <dgm:cxn modelId="{56E223E3-7609-4700-8D65-26071779AAB8}" type="presParOf" srcId="{3D1BDC48-B3AA-4261-BC18-734DD6865456}" destId="{89837E9C-9B06-484E-ABF5-15A55D98845C}" srcOrd="0" destOrd="0" presId="urn:diagrams.loki3.com/BracketList"/>
    <dgm:cxn modelId="{1DF5580A-0463-4B15-B2FC-8A7544107BDD}" type="presParOf" srcId="{3D1BDC48-B3AA-4261-BC18-734DD6865456}" destId="{8FA0E214-43B0-428B-943D-7E105A396805}" srcOrd="1" destOrd="0" presId="urn:diagrams.loki3.com/BracketList"/>
    <dgm:cxn modelId="{4A835D31-EEB9-4385-89C4-1A4745B5A07E}" type="presParOf" srcId="{3D1BDC48-B3AA-4261-BC18-734DD6865456}" destId="{C9D70F60-C33E-433C-82A6-FADA64E11D14}" srcOrd="2" destOrd="0" presId="urn:diagrams.loki3.com/BracketList"/>
    <dgm:cxn modelId="{FFCF6AA4-BD96-4AA6-9B8A-B186D11B2CAC}" type="presParOf" srcId="{3D1BDC48-B3AA-4261-BC18-734DD6865456}" destId="{1531C64D-0966-40FA-A4E7-05875755D502}" srcOrd="3" destOrd="0" presId="urn:diagrams.loki3.com/BracketList"/>
    <dgm:cxn modelId="{B0C6DC5C-3C00-4E27-8045-811364928021}" type="presParOf" srcId="{616747EC-E62B-4E8D-B84A-7F432AE152BD}" destId="{60752527-534B-4792-B68D-AD37B0F78155}" srcOrd="3" destOrd="0" presId="urn:diagrams.loki3.com/BracketList"/>
    <dgm:cxn modelId="{DD57D9C7-65B6-4B5C-A38F-1DFAA4B56B07}" type="presParOf" srcId="{616747EC-E62B-4E8D-B84A-7F432AE152BD}" destId="{156D7F99-E9C3-4628-A0AF-6EB2691950A7}" srcOrd="4" destOrd="0" presId="urn:diagrams.loki3.com/BracketList"/>
    <dgm:cxn modelId="{7FB0AC71-511A-4C7C-B297-A2BF608FB49A}" type="presParOf" srcId="{156D7F99-E9C3-4628-A0AF-6EB2691950A7}" destId="{0D5866ED-338A-4890-808C-AFA439CC5738}" srcOrd="0" destOrd="0" presId="urn:diagrams.loki3.com/BracketList"/>
    <dgm:cxn modelId="{54A545B7-C1AD-4C6E-9D76-62D12986F2F6}" type="presParOf" srcId="{156D7F99-E9C3-4628-A0AF-6EB2691950A7}" destId="{7786E2AB-DA46-4D91-8B26-F835BBF19CCC}" srcOrd="1" destOrd="0" presId="urn:diagrams.loki3.com/BracketList"/>
    <dgm:cxn modelId="{D80DB9B0-65E4-4A9F-9804-946E39800B6D}" type="presParOf" srcId="{156D7F99-E9C3-4628-A0AF-6EB2691950A7}" destId="{9718E132-668E-4715-80C3-877B4FC3CC0A}" srcOrd="2" destOrd="0" presId="urn:diagrams.loki3.com/BracketList"/>
    <dgm:cxn modelId="{78853A9A-E647-4DCA-8D3B-8E27B333962B}" type="presParOf" srcId="{156D7F99-E9C3-4628-A0AF-6EB2691950A7}" destId="{7213DCA2-C964-4243-BE6F-39EB8234DC44}" srcOrd="3" destOrd="0" presId="urn:diagrams.loki3.com/BracketList"/>
    <dgm:cxn modelId="{62C42789-7C41-4537-9388-1A2AA875C788}" type="presParOf" srcId="{616747EC-E62B-4E8D-B84A-7F432AE152BD}" destId="{20C01433-0EF9-4A2E-B43F-91553445D503}" srcOrd="5" destOrd="0" presId="urn:diagrams.loki3.com/BracketList"/>
    <dgm:cxn modelId="{6B3D416C-DCEB-4C3E-BBB3-C5F8275546F4}" type="presParOf" srcId="{616747EC-E62B-4E8D-B84A-7F432AE152BD}" destId="{546157A1-95B6-4631-8C1C-16AEDB7F760B}" srcOrd="6" destOrd="0" presId="urn:diagrams.loki3.com/BracketList"/>
    <dgm:cxn modelId="{13113909-5D11-43B7-A2C4-5B9213BFF8E0}" type="presParOf" srcId="{546157A1-95B6-4631-8C1C-16AEDB7F760B}" destId="{7FFF9FD7-08FE-43AC-B6AB-8D6BFE71BFBB}" srcOrd="0" destOrd="0" presId="urn:diagrams.loki3.com/BracketList"/>
    <dgm:cxn modelId="{CD2A25C0-5AAB-4B05-8EF2-AB498D52ACB0}" type="presParOf" srcId="{546157A1-95B6-4631-8C1C-16AEDB7F760B}" destId="{6EAB5571-0341-463E-BA91-967EF1634A18}" srcOrd="1" destOrd="0" presId="urn:diagrams.loki3.com/BracketList"/>
    <dgm:cxn modelId="{5440C38E-4B4D-4D26-8E14-0FE593DC8CA2}" type="presParOf" srcId="{546157A1-95B6-4631-8C1C-16AEDB7F760B}" destId="{D6E05C6F-0E18-496B-9DC4-41F1A72BE339}" srcOrd="2" destOrd="0" presId="urn:diagrams.loki3.com/BracketList"/>
    <dgm:cxn modelId="{12EFD9E2-628F-4205-B614-05482EC8BB19}" type="presParOf" srcId="{546157A1-95B6-4631-8C1C-16AEDB7F760B}" destId="{C749655D-FD72-4AC6-BB7D-68C54FE42C32}" srcOrd="3" destOrd="0" presId="urn:diagrams.loki3.com/BracketList"/>
    <dgm:cxn modelId="{11493B2A-C5C3-4665-81DD-B010A8F1A9BB}" type="presParOf" srcId="{616747EC-E62B-4E8D-B84A-7F432AE152BD}" destId="{9B9E2194-F876-4779-840E-BA4805169607}" srcOrd="7" destOrd="0" presId="urn:diagrams.loki3.com/BracketList"/>
    <dgm:cxn modelId="{FA4D9224-2883-4477-AA6D-7A121A4EF136}" type="presParOf" srcId="{616747EC-E62B-4E8D-B84A-7F432AE152BD}" destId="{98855966-0179-475B-8587-617674F5026B}" srcOrd="8" destOrd="0" presId="urn:diagrams.loki3.com/BracketList"/>
    <dgm:cxn modelId="{71B1144F-92C2-49AC-9EE8-B5B6841412D0}" type="presParOf" srcId="{98855966-0179-475B-8587-617674F5026B}" destId="{CCB582DC-9C06-43E6-8B73-044D334295D4}" srcOrd="0" destOrd="0" presId="urn:diagrams.loki3.com/BracketList"/>
    <dgm:cxn modelId="{7093F6C7-4D60-4745-B512-C53E3847F41E}" type="presParOf" srcId="{98855966-0179-475B-8587-617674F5026B}" destId="{BB2E92E0-7B47-42A5-8C45-0B8236C5B44C}" srcOrd="1" destOrd="0" presId="urn:diagrams.loki3.com/BracketList"/>
    <dgm:cxn modelId="{5892A551-04E9-4BED-A42E-44B210FCEA64}" type="presParOf" srcId="{98855966-0179-475B-8587-617674F5026B}" destId="{2F80F814-A5FE-4706-9CD5-B8EB3E5A7082}" srcOrd="2" destOrd="0" presId="urn:diagrams.loki3.com/BracketList"/>
    <dgm:cxn modelId="{7EAB63E2-D92A-4C2B-8A1A-0590DC2E65C4}" type="presParOf" srcId="{98855966-0179-475B-8587-617674F5026B}" destId="{679059B1-F7C9-427C-8326-FA92D954B9C8}"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4CFF32-BEEF-470A-8918-CA9DA0CF4C9B}" type="doc">
      <dgm:prSet loTypeId="urn:microsoft.com/office/officeart/2005/8/layout/hList6" loCatId="list" qsTypeId="urn:microsoft.com/office/officeart/2005/8/quickstyle/simple1" qsCatId="simple" csTypeId="urn:microsoft.com/office/officeart/2005/8/colors/accent1_2" csCatId="accent1" phldr="true"/>
      <dgm:spPr/>
      <dgm:t>
        <a:bodyPr/>
        <a:lstStyle/>
        <a:p>
          <a:endParaRPr lang="en-US"/>
        </a:p>
      </dgm:t>
    </dgm:pt>
    <dgm:pt modelId="{9CE3AADB-14EA-41EA-B57F-D469C914D891}">
      <dgm:prSet phldrT="[Text]"/>
      <dgm:spPr>
        <a:solidFill>
          <a:srgbClr val="FF6565"/>
        </a:solidFill>
      </dgm:spPr>
      <dgm:t>
        <a:bodyPr/>
        <a:lstStyle/>
        <a:p>
          <a:r>
            <a:rPr lang="vi-VN" b="1" dirty="0">
              <a:solidFill>
                <a:schemeClr val="tx1"/>
              </a:solidFill>
              <a:effectLst/>
              <a:latin typeface="Arial" panose="020B0604020202020204" pitchFamily="34" charset="0"/>
              <a:cs typeface="Arial" panose="020B0604020202020204" pitchFamily="34" charset="0"/>
            </a:rPr>
            <a:t>The First Grand Trade &amp; Cultural Gateway of the Year in Vietnam</a:t>
          </a:r>
          <a:endParaRPr lang="en-US" dirty="0">
            <a:solidFill>
              <a:schemeClr val="tx1"/>
            </a:solidFill>
          </a:endParaRPr>
        </a:p>
      </dgm:t>
    </dgm:pt>
    <dgm:pt modelId="{D2568A08-E082-4252-A717-1789923FCE5F}" cxnId="{678A4942-47E8-4B11-BA6D-14AAA38410B5}" type="parTrans">
      <dgm:prSet/>
      <dgm:spPr/>
      <dgm:t>
        <a:bodyPr/>
        <a:lstStyle/>
        <a:p>
          <a:endParaRPr lang="en-US"/>
        </a:p>
      </dgm:t>
    </dgm:pt>
    <dgm:pt modelId="{2E50A152-1E14-48CF-B1F6-64B255723E78}" cxnId="{678A4942-47E8-4B11-BA6D-14AAA38410B5}" type="sibTrans">
      <dgm:prSet/>
      <dgm:spPr/>
      <dgm:t>
        <a:bodyPr/>
        <a:lstStyle/>
        <a:p>
          <a:endParaRPr lang="en-US"/>
        </a:p>
      </dgm:t>
    </dgm:pt>
    <dgm:pt modelId="{6E2E33BC-1CCC-4A28-BA26-2D77170F484C}">
      <dgm:prSet phldrT="[Text]"/>
      <dgm:spPr>
        <a:solidFill>
          <a:srgbClr val="FF6565"/>
        </a:solidFill>
      </dgm:spPr>
      <dgm:t>
        <a:bodyPr/>
        <a:lstStyle/>
        <a:p>
          <a:r>
            <a:rPr lang="vi-VN" b="1" dirty="0">
              <a:solidFill>
                <a:schemeClr val="tx1"/>
              </a:solidFill>
              <a:effectLst/>
              <a:latin typeface="Arial" panose="020B0604020202020204" pitchFamily="34" charset="0"/>
              <a:cs typeface="Arial" panose="020B0604020202020204" pitchFamily="34" charset="0"/>
            </a:rPr>
            <a:t>The premier starting point  for Early-year Trade in Vienam and Southeast Asia</a:t>
          </a:r>
          <a:endParaRPr lang="en-US" dirty="0">
            <a:solidFill>
              <a:schemeClr val="tx1"/>
            </a:solidFill>
          </a:endParaRPr>
        </a:p>
      </dgm:t>
    </dgm:pt>
    <dgm:pt modelId="{45F8BD41-ABD2-46FA-9091-EFA32E5C5DD5}" cxnId="{FD152074-E8B5-4DA1-9EF0-7DEAC9E87E96}" type="parTrans">
      <dgm:prSet/>
      <dgm:spPr/>
      <dgm:t>
        <a:bodyPr/>
        <a:lstStyle/>
        <a:p>
          <a:endParaRPr lang="en-US"/>
        </a:p>
      </dgm:t>
    </dgm:pt>
    <dgm:pt modelId="{3A82EDB4-1125-479B-A499-1076DD77D5A6}" cxnId="{FD152074-E8B5-4DA1-9EF0-7DEAC9E87E96}" type="sibTrans">
      <dgm:prSet/>
      <dgm:spPr/>
      <dgm:t>
        <a:bodyPr/>
        <a:lstStyle/>
        <a:p>
          <a:endParaRPr lang="en-US"/>
        </a:p>
      </dgm:t>
    </dgm:pt>
    <dgm:pt modelId="{1C7B1058-A5F9-472C-9646-9EF8B4398AD0}">
      <dgm:prSet phldrT="[Text]"/>
      <dgm:spPr>
        <a:solidFill>
          <a:srgbClr val="FF6565"/>
        </a:solidFill>
      </dgm:spPr>
      <dgm:t>
        <a:bodyPr/>
        <a:lstStyle/>
        <a:p>
          <a:r>
            <a:rPr lang="vi-VN" b="1" dirty="0">
              <a:solidFill>
                <a:schemeClr val="tx1"/>
              </a:solidFill>
              <a:effectLst/>
              <a:latin typeface="Arial" panose="020B0604020202020204" pitchFamily="34" charset="0"/>
              <a:cs typeface="Arial" panose="020B0604020202020204" pitchFamily="34" charset="0"/>
            </a:rPr>
            <a:t>Where Vietnamese Values meet Global Markets</a:t>
          </a:r>
          <a:endParaRPr lang="en-US" dirty="0">
            <a:solidFill>
              <a:schemeClr val="tx1"/>
            </a:solidFill>
          </a:endParaRPr>
        </a:p>
      </dgm:t>
    </dgm:pt>
    <dgm:pt modelId="{F4D26C63-71A4-46D7-AD07-4C9CB81BE06B}" cxnId="{4BEB3E92-0F4A-4843-973C-27A9254EAC70}" type="parTrans">
      <dgm:prSet/>
      <dgm:spPr/>
      <dgm:t>
        <a:bodyPr/>
        <a:lstStyle/>
        <a:p>
          <a:endParaRPr lang="en-US"/>
        </a:p>
      </dgm:t>
    </dgm:pt>
    <dgm:pt modelId="{B94CDD70-6D97-425A-81B4-DF40F4402B3A}" cxnId="{4BEB3E92-0F4A-4843-973C-27A9254EAC70}" type="sibTrans">
      <dgm:prSet/>
      <dgm:spPr/>
      <dgm:t>
        <a:bodyPr/>
        <a:lstStyle/>
        <a:p>
          <a:endParaRPr lang="en-US"/>
        </a:p>
      </dgm:t>
    </dgm:pt>
    <dgm:pt modelId="{E49CE782-4DC4-437F-BD53-E7C302D07C10}">
      <dgm:prSet phldrT="[Text]"/>
      <dgm:spPr>
        <a:solidFill>
          <a:srgbClr val="FF6565"/>
        </a:solidFill>
      </dgm:spPr>
      <dgm:t>
        <a:bodyPr/>
        <a:lstStyle/>
        <a:p>
          <a:r>
            <a:rPr lang="vi-VN" b="1" dirty="0">
              <a:solidFill>
                <a:schemeClr val="tx1"/>
              </a:solidFill>
              <a:effectLst/>
              <a:latin typeface="Arial" panose="020B0604020202020204" pitchFamily="34" charset="0"/>
              <a:cs typeface="Arial" panose="020B0604020202020204" pitchFamily="34" charset="0"/>
            </a:rPr>
            <a:t>A Glorious Spring Fair bridging Production, Consumption, Culture, and Creativity</a:t>
          </a:r>
          <a:endParaRPr lang="en-US" dirty="0">
            <a:solidFill>
              <a:schemeClr val="tx1"/>
            </a:solidFill>
          </a:endParaRPr>
        </a:p>
      </dgm:t>
    </dgm:pt>
    <dgm:pt modelId="{2C50BB78-8EF9-4F42-90A7-06286F94B05B}" cxnId="{074A0D76-3F5F-402D-A14D-448C7A47D945}" type="parTrans">
      <dgm:prSet/>
      <dgm:spPr/>
      <dgm:t>
        <a:bodyPr/>
        <a:lstStyle/>
        <a:p>
          <a:endParaRPr lang="en-US"/>
        </a:p>
      </dgm:t>
    </dgm:pt>
    <dgm:pt modelId="{AB9B6BD9-89CF-462E-97CD-06349369E339}" cxnId="{074A0D76-3F5F-402D-A14D-448C7A47D945}" type="sibTrans">
      <dgm:prSet/>
      <dgm:spPr/>
      <dgm:t>
        <a:bodyPr/>
        <a:lstStyle/>
        <a:p>
          <a:endParaRPr lang="en-US"/>
        </a:p>
      </dgm:t>
    </dgm:pt>
    <dgm:pt modelId="{94574D9D-B411-4C08-B526-2EAB2769788E}" type="pres">
      <dgm:prSet presAssocID="{F84CFF32-BEEF-470A-8918-CA9DA0CF4C9B}" presName="Name0" presStyleCnt="0">
        <dgm:presLayoutVars>
          <dgm:dir/>
          <dgm:resizeHandles val="exact"/>
        </dgm:presLayoutVars>
      </dgm:prSet>
      <dgm:spPr/>
    </dgm:pt>
    <dgm:pt modelId="{D786E309-2C77-4B61-A97D-536F1E4AB4AB}" type="pres">
      <dgm:prSet presAssocID="{9CE3AADB-14EA-41EA-B57F-D469C914D891}" presName="node" presStyleLbl="node1" presStyleIdx="0" presStyleCnt="4">
        <dgm:presLayoutVars>
          <dgm:bulletEnabled val="true"/>
        </dgm:presLayoutVars>
      </dgm:prSet>
      <dgm:spPr/>
    </dgm:pt>
    <dgm:pt modelId="{31001023-6B44-4108-B49F-C39B5F981880}" type="pres">
      <dgm:prSet presAssocID="{2E50A152-1E14-48CF-B1F6-64B255723E78}" presName="sibTrans" presStyleCnt="0"/>
      <dgm:spPr/>
    </dgm:pt>
    <dgm:pt modelId="{368273F7-D141-4281-B80B-A15C9B9BF67D}" type="pres">
      <dgm:prSet presAssocID="{6E2E33BC-1CCC-4A28-BA26-2D77170F484C}" presName="node" presStyleLbl="node1" presStyleIdx="1" presStyleCnt="4">
        <dgm:presLayoutVars>
          <dgm:bulletEnabled val="true"/>
        </dgm:presLayoutVars>
      </dgm:prSet>
      <dgm:spPr/>
    </dgm:pt>
    <dgm:pt modelId="{C8D18810-5592-48ED-860C-7F8A1EF6D199}" type="pres">
      <dgm:prSet presAssocID="{3A82EDB4-1125-479B-A499-1076DD77D5A6}" presName="sibTrans" presStyleCnt="0"/>
      <dgm:spPr/>
    </dgm:pt>
    <dgm:pt modelId="{45859C5D-F7EB-4665-A3E0-9A1DD375D41F}" type="pres">
      <dgm:prSet presAssocID="{1C7B1058-A5F9-472C-9646-9EF8B4398AD0}" presName="node" presStyleLbl="node1" presStyleIdx="2" presStyleCnt="4">
        <dgm:presLayoutVars>
          <dgm:bulletEnabled val="true"/>
        </dgm:presLayoutVars>
      </dgm:prSet>
      <dgm:spPr/>
    </dgm:pt>
    <dgm:pt modelId="{FEBD91B7-6AB7-4D92-AC66-5C01BFAECBD7}" type="pres">
      <dgm:prSet presAssocID="{B94CDD70-6D97-425A-81B4-DF40F4402B3A}" presName="sibTrans" presStyleCnt="0"/>
      <dgm:spPr/>
    </dgm:pt>
    <dgm:pt modelId="{37BD1047-0652-40D6-93AC-8F274D3556AE}" type="pres">
      <dgm:prSet presAssocID="{E49CE782-4DC4-437F-BD53-E7C302D07C10}" presName="node" presStyleLbl="node1" presStyleIdx="3" presStyleCnt="4">
        <dgm:presLayoutVars>
          <dgm:bulletEnabled val="true"/>
        </dgm:presLayoutVars>
      </dgm:prSet>
      <dgm:spPr/>
    </dgm:pt>
  </dgm:ptLst>
  <dgm:cxnLst>
    <dgm:cxn modelId="{9E77172B-CA0F-4D26-B514-A33ABA462865}" type="presOf" srcId="{1C7B1058-A5F9-472C-9646-9EF8B4398AD0}" destId="{45859C5D-F7EB-4665-A3E0-9A1DD375D41F}" srcOrd="0" destOrd="0" presId="urn:microsoft.com/office/officeart/2005/8/layout/hList6"/>
    <dgm:cxn modelId="{97134232-EB4F-49B0-BF01-73FAD300F034}" type="presOf" srcId="{E49CE782-4DC4-437F-BD53-E7C302D07C10}" destId="{37BD1047-0652-40D6-93AC-8F274D3556AE}" srcOrd="0" destOrd="0" presId="urn:microsoft.com/office/officeart/2005/8/layout/hList6"/>
    <dgm:cxn modelId="{678A4942-47E8-4B11-BA6D-14AAA38410B5}" srcId="{F84CFF32-BEEF-470A-8918-CA9DA0CF4C9B}" destId="{9CE3AADB-14EA-41EA-B57F-D469C914D891}" srcOrd="0" destOrd="0" parTransId="{D2568A08-E082-4252-A717-1789923FCE5F}" sibTransId="{2E50A152-1E14-48CF-B1F6-64B255723E78}"/>
    <dgm:cxn modelId="{FD152074-E8B5-4DA1-9EF0-7DEAC9E87E96}" srcId="{F84CFF32-BEEF-470A-8918-CA9DA0CF4C9B}" destId="{6E2E33BC-1CCC-4A28-BA26-2D77170F484C}" srcOrd="1" destOrd="0" parTransId="{45F8BD41-ABD2-46FA-9091-EFA32E5C5DD5}" sibTransId="{3A82EDB4-1125-479B-A499-1076DD77D5A6}"/>
    <dgm:cxn modelId="{074A0D76-3F5F-402D-A14D-448C7A47D945}" srcId="{F84CFF32-BEEF-470A-8918-CA9DA0CF4C9B}" destId="{E49CE782-4DC4-437F-BD53-E7C302D07C10}" srcOrd="3" destOrd="0" parTransId="{2C50BB78-8EF9-4F42-90A7-06286F94B05B}" sibTransId="{AB9B6BD9-89CF-462E-97CD-06349369E339}"/>
    <dgm:cxn modelId="{4BEB3E92-0F4A-4843-973C-27A9254EAC70}" srcId="{F84CFF32-BEEF-470A-8918-CA9DA0CF4C9B}" destId="{1C7B1058-A5F9-472C-9646-9EF8B4398AD0}" srcOrd="2" destOrd="0" parTransId="{F4D26C63-71A4-46D7-AD07-4C9CB81BE06B}" sibTransId="{B94CDD70-6D97-425A-81B4-DF40F4402B3A}"/>
    <dgm:cxn modelId="{F3C7B5B1-2E37-442E-9022-62725BC6F630}" type="presOf" srcId="{9CE3AADB-14EA-41EA-B57F-D469C914D891}" destId="{D786E309-2C77-4B61-A97D-536F1E4AB4AB}" srcOrd="0" destOrd="0" presId="urn:microsoft.com/office/officeart/2005/8/layout/hList6"/>
    <dgm:cxn modelId="{706DF0C0-244D-4E81-818E-27AB362D29E2}" type="presOf" srcId="{F84CFF32-BEEF-470A-8918-CA9DA0CF4C9B}" destId="{94574D9D-B411-4C08-B526-2EAB2769788E}" srcOrd="0" destOrd="0" presId="urn:microsoft.com/office/officeart/2005/8/layout/hList6"/>
    <dgm:cxn modelId="{400574C2-EFC8-49E5-92B4-EA77E6B20EFC}" type="presOf" srcId="{6E2E33BC-1CCC-4A28-BA26-2D77170F484C}" destId="{368273F7-D141-4281-B80B-A15C9B9BF67D}" srcOrd="0" destOrd="0" presId="urn:microsoft.com/office/officeart/2005/8/layout/hList6"/>
    <dgm:cxn modelId="{D1C10250-F660-4D7F-8120-923D712C636A}" type="presParOf" srcId="{94574D9D-B411-4C08-B526-2EAB2769788E}" destId="{D786E309-2C77-4B61-A97D-536F1E4AB4AB}" srcOrd="0" destOrd="0" presId="urn:microsoft.com/office/officeart/2005/8/layout/hList6"/>
    <dgm:cxn modelId="{A0563312-22C2-44EA-A6EB-8A23181010A3}" type="presParOf" srcId="{94574D9D-B411-4C08-B526-2EAB2769788E}" destId="{31001023-6B44-4108-B49F-C39B5F981880}" srcOrd="1" destOrd="0" presId="urn:microsoft.com/office/officeart/2005/8/layout/hList6"/>
    <dgm:cxn modelId="{51565781-446C-45EF-9B56-814D6A9A1938}" type="presParOf" srcId="{94574D9D-B411-4C08-B526-2EAB2769788E}" destId="{368273F7-D141-4281-B80B-A15C9B9BF67D}" srcOrd="2" destOrd="0" presId="urn:microsoft.com/office/officeart/2005/8/layout/hList6"/>
    <dgm:cxn modelId="{0FD6ED49-DEB7-4AFA-83FF-4C1E463940B3}" type="presParOf" srcId="{94574D9D-B411-4C08-B526-2EAB2769788E}" destId="{C8D18810-5592-48ED-860C-7F8A1EF6D199}" srcOrd="3" destOrd="0" presId="urn:microsoft.com/office/officeart/2005/8/layout/hList6"/>
    <dgm:cxn modelId="{8DDD2E00-D528-4E44-B1C4-63A5FDB370D2}" type="presParOf" srcId="{94574D9D-B411-4C08-B526-2EAB2769788E}" destId="{45859C5D-F7EB-4665-A3E0-9A1DD375D41F}" srcOrd="4" destOrd="0" presId="urn:microsoft.com/office/officeart/2005/8/layout/hList6"/>
    <dgm:cxn modelId="{5C60BC94-1D91-4F5B-B0D0-CD2FC8914A7E}" type="presParOf" srcId="{94574D9D-B411-4C08-B526-2EAB2769788E}" destId="{FEBD91B7-6AB7-4D92-AC66-5C01BFAECBD7}" srcOrd="5" destOrd="0" presId="urn:microsoft.com/office/officeart/2005/8/layout/hList6"/>
    <dgm:cxn modelId="{5170861C-F4D5-4338-B82A-EC9319E1BD72}" type="presParOf" srcId="{94574D9D-B411-4C08-B526-2EAB2769788E}" destId="{37BD1047-0652-40D6-93AC-8F274D3556AE}" srcOrd="6" destOrd="0" presId="urn:microsoft.com/office/officeart/2005/8/layout/hList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D84BCA-F602-452D-80F2-BE86F3671300}" type="doc">
      <dgm:prSet loTypeId="urn:microsoft.com/office/officeart/2008/layout/VerticalCurvedList" loCatId="list" qsTypeId="urn:microsoft.com/office/officeart/2005/8/quickstyle/simple1" qsCatId="simple" csTypeId="urn:microsoft.com/office/officeart/2005/8/colors/accent1_2" csCatId="accent1" phldr="true"/>
      <dgm:spPr/>
      <dgm:t>
        <a:bodyPr/>
        <a:lstStyle/>
        <a:p>
          <a:endParaRPr lang="en-US"/>
        </a:p>
      </dgm:t>
    </dgm:pt>
    <dgm:pt modelId="{62D86AD7-95E1-47E4-B166-E87C71C7E2E1}">
      <dgm:prSet phldrT="[Text]" phldr="false" custT="true"/>
      <dgm:spPr>
        <a:solidFill>
          <a:srgbClr val="FF6565"/>
        </a:solidFill>
      </dgm:spPr>
      <dgm:t>
        <a:bodyPr/>
        <a:lstStyle/>
        <a:p>
          <a:r>
            <a:rPr lang="en-US" sz="1600" b="1" dirty="0">
              <a:latin typeface="Arial" panose="020B0604020202020204" pitchFamily="34" charset="0"/>
              <a:cs typeface="Arial" panose="020B0604020202020204" pitchFamily="34" charset="0"/>
            </a:rPr>
            <a:t>Discover over 3,000 booths spanning more than 100,000 m2 at Vietnam’s largest – ever Spring Fair</a:t>
          </a:r>
        </a:p>
      </dgm:t>
    </dgm:pt>
    <dgm:pt modelId="{0EEFB446-A8DB-4A1A-B220-43AB459CA5E4}" cxnId="{56DA7C69-24FE-4D51-9B1B-7D71DD46AECB}" type="parTrans">
      <dgm:prSet/>
      <dgm:spPr/>
      <dgm:t>
        <a:bodyPr/>
        <a:lstStyle/>
        <a:p>
          <a:endParaRPr lang="en-US"/>
        </a:p>
      </dgm:t>
    </dgm:pt>
    <dgm:pt modelId="{2DD2FBAC-998A-46C3-8FC1-0FF922340B6A}" cxnId="{56DA7C69-24FE-4D51-9B1B-7D71DD46AECB}" type="sibTrans">
      <dgm:prSet/>
      <dgm:spPr>
        <a:ln>
          <a:solidFill>
            <a:srgbClr val="FF6565"/>
          </a:solidFill>
        </a:ln>
      </dgm:spPr>
      <dgm:t>
        <a:bodyPr/>
        <a:lstStyle/>
        <a:p>
          <a:endParaRPr lang="en-US"/>
        </a:p>
      </dgm:t>
    </dgm:pt>
    <dgm:pt modelId="{D330C34B-72B3-48E0-A547-7604BF5BAD51}">
      <dgm:prSet phldrT="[Text]" custT="true"/>
      <dgm:spPr>
        <a:solidFill>
          <a:srgbClr val="FF6565"/>
        </a:solidFill>
      </dgm:spPr>
      <dgm:t>
        <a:bodyPr/>
        <a:lstStyle/>
        <a:p>
          <a:pPr>
            <a:buFont typeface="Arial" panose="020B0604020202020204" pitchFamily="34" charset="0"/>
            <a:buChar char="•"/>
          </a:pPr>
          <a:r>
            <a:rPr lang="en-US" sz="1600" b="1" dirty="0">
              <a:latin typeface="Arial" panose="020B0604020202020204" pitchFamily="34" charset="0"/>
              <a:cs typeface="Arial" panose="020B0604020202020204" pitchFamily="34" charset="0"/>
            </a:rPr>
            <a:t>Connect Vietnamese and International buyers at the very start of the year’s shopping season </a:t>
          </a:r>
          <a:endParaRPr lang="en-US" sz="1600" dirty="0"/>
        </a:p>
      </dgm:t>
    </dgm:pt>
    <dgm:pt modelId="{ACA99960-2675-4059-BA3B-D5DE62DAE006}" cxnId="{3D609138-726C-43CF-B2BC-F88AAAB2627D}" type="parTrans">
      <dgm:prSet/>
      <dgm:spPr/>
      <dgm:t>
        <a:bodyPr/>
        <a:lstStyle/>
        <a:p>
          <a:endParaRPr lang="en-US"/>
        </a:p>
      </dgm:t>
    </dgm:pt>
    <dgm:pt modelId="{6D0E5224-DDA3-4D19-A5A8-3CF5DE3A8342}" cxnId="{3D609138-726C-43CF-B2BC-F88AAAB2627D}" type="sibTrans">
      <dgm:prSet/>
      <dgm:spPr/>
      <dgm:t>
        <a:bodyPr/>
        <a:lstStyle/>
        <a:p>
          <a:endParaRPr lang="en-US"/>
        </a:p>
      </dgm:t>
    </dgm:pt>
    <dgm:pt modelId="{CCBB10F7-2C82-435D-A303-BE90E9C290D4}">
      <dgm:prSet phldrT="[Text]" custT="true"/>
      <dgm:spPr>
        <a:solidFill>
          <a:srgbClr val="FF6565"/>
        </a:solidFill>
      </dgm:spPr>
      <dgm:t>
        <a:bodyPr/>
        <a:lstStyle/>
        <a:p>
          <a:r>
            <a:rPr lang="en-US" sz="1600" b="1" dirty="0">
              <a:solidFill>
                <a:schemeClr val="tx1"/>
              </a:solidFill>
              <a:effectLst/>
              <a:latin typeface="Arial" panose="020B0604020202020204" pitchFamily="34" charset="0"/>
              <a:cs typeface="Arial" panose="020B0604020202020204" pitchFamily="34" charset="0"/>
            </a:rPr>
            <a:t>Connect directly with importers, distributors, OEM/ODM partners, consumers, trade promotion organizations, local and international media</a:t>
          </a:r>
          <a:endParaRPr lang="en-US" sz="1600" dirty="0"/>
        </a:p>
      </dgm:t>
    </dgm:pt>
    <dgm:pt modelId="{23BD5637-6B32-4608-ABB2-6B4AD675ECB4}" cxnId="{31CB5F6D-010B-4B3F-90D1-578FA4FFA4FD}" type="parTrans">
      <dgm:prSet/>
      <dgm:spPr/>
      <dgm:t>
        <a:bodyPr/>
        <a:lstStyle/>
        <a:p>
          <a:endParaRPr lang="en-US"/>
        </a:p>
      </dgm:t>
    </dgm:pt>
    <dgm:pt modelId="{89EF8686-07DC-414A-9FC4-7840CD945A4E}" cxnId="{31CB5F6D-010B-4B3F-90D1-578FA4FFA4FD}" type="sibTrans">
      <dgm:prSet/>
      <dgm:spPr/>
      <dgm:t>
        <a:bodyPr/>
        <a:lstStyle/>
        <a:p>
          <a:endParaRPr lang="en-US"/>
        </a:p>
      </dgm:t>
    </dgm:pt>
    <dgm:pt modelId="{127ECAA6-FC97-47BB-98B4-A63BF3E30A6E}" type="pres">
      <dgm:prSet presAssocID="{99D84BCA-F602-452D-80F2-BE86F3671300}" presName="Name0" presStyleCnt="0">
        <dgm:presLayoutVars>
          <dgm:chMax val="7"/>
          <dgm:chPref val="7"/>
          <dgm:dir/>
        </dgm:presLayoutVars>
      </dgm:prSet>
      <dgm:spPr/>
    </dgm:pt>
    <dgm:pt modelId="{CBFB8804-8BF6-4B0D-9D80-F35DA9E7A56A}" type="pres">
      <dgm:prSet presAssocID="{99D84BCA-F602-452D-80F2-BE86F3671300}" presName="Name1" presStyleCnt="0"/>
      <dgm:spPr/>
    </dgm:pt>
    <dgm:pt modelId="{E903FCC0-EC01-44E9-83FB-1C02D67FD873}" type="pres">
      <dgm:prSet presAssocID="{99D84BCA-F602-452D-80F2-BE86F3671300}" presName="cycle" presStyleCnt="0"/>
      <dgm:spPr/>
    </dgm:pt>
    <dgm:pt modelId="{86A15E6D-49DA-4920-81CC-D8F3B599685F}" type="pres">
      <dgm:prSet presAssocID="{99D84BCA-F602-452D-80F2-BE86F3671300}" presName="srcNode" presStyleLbl="node1" presStyleIdx="0" presStyleCnt="3"/>
      <dgm:spPr/>
    </dgm:pt>
    <dgm:pt modelId="{F69CF1FD-6B49-4408-AD1B-23E503FEFA25}" type="pres">
      <dgm:prSet presAssocID="{99D84BCA-F602-452D-80F2-BE86F3671300}" presName="conn" presStyleLbl="parChTrans1D2" presStyleIdx="0" presStyleCnt="1"/>
      <dgm:spPr/>
    </dgm:pt>
    <dgm:pt modelId="{08298F30-932E-4883-A68F-72F78724FCA6}" type="pres">
      <dgm:prSet presAssocID="{99D84BCA-F602-452D-80F2-BE86F3671300}" presName="extraNode" presStyleLbl="node1" presStyleIdx="0" presStyleCnt="3"/>
      <dgm:spPr/>
    </dgm:pt>
    <dgm:pt modelId="{8E2BA6E3-395A-4492-B0FD-8B3CF0599C64}" type="pres">
      <dgm:prSet presAssocID="{99D84BCA-F602-452D-80F2-BE86F3671300}" presName="dstNode" presStyleLbl="node1" presStyleIdx="0" presStyleCnt="3"/>
      <dgm:spPr/>
    </dgm:pt>
    <dgm:pt modelId="{3BAC795F-23A3-4EFE-A530-61B3941DF31B}" type="pres">
      <dgm:prSet presAssocID="{62D86AD7-95E1-47E4-B166-E87C71C7E2E1}" presName="text_1" presStyleLbl="node1" presStyleIdx="0" presStyleCnt="3">
        <dgm:presLayoutVars>
          <dgm:bulletEnabled val="true"/>
        </dgm:presLayoutVars>
      </dgm:prSet>
      <dgm:spPr/>
    </dgm:pt>
    <dgm:pt modelId="{3A9D0908-4E47-4CE1-9D62-80B312181A12}" type="pres">
      <dgm:prSet presAssocID="{62D86AD7-95E1-47E4-B166-E87C71C7E2E1}" presName="accent_1" presStyleCnt="0"/>
      <dgm:spPr/>
    </dgm:pt>
    <dgm:pt modelId="{A5DFB155-F313-4CFE-A286-118674073F36}" type="pres">
      <dgm:prSet presAssocID="{62D86AD7-95E1-47E4-B166-E87C71C7E2E1}" presName="accentRepeatNode" presStyleLbl="solidFgAcc1" presStyleIdx="0" presStyleCnt="3"/>
      <dgm:spPr>
        <a:solidFill>
          <a:schemeClr val="tx1"/>
        </a:solidFill>
        <a:ln>
          <a:solidFill>
            <a:srgbClr val="FF6565"/>
          </a:solidFill>
        </a:ln>
      </dgm:spPr>
    </dgm:pt>
    <dgm:pt modelId="{890E108B-9304-407E-8FF5-07553D2F765C}" type="pres">
      <dgm:prSet presAssocID="{D330C34B-72B3-48E0-A547-7604BF5BAD51}" presName="text_2" presStyleLbl="node1" presStyleIdx="1" presStyleCnt="3">
        <dgm:presLayoutVars>
          <dgm:bulletEnabled val="true"/>
        </dgm:presLayoutVars>
      </dgm:prSet>
      <dgm:spPr/>
    </dgm:pt>
    <dgm:pt modelId="{4AB4B58F-0145-4CE4-9384-1D9627B6A41A}" type="pres">
      <dgm:prSet presAssocID="{D330C34B-72B3-48E0-A547-7604BF5BAD51}" presName="accent_2" presStyleCnt="0"/>
      <dgm:spPr/>
    </dgm:pt>
    <dgm:pt modelId="{AD61C4B6-E155-4AB5-8D09-8EED09BB24FD}" type="pres">
      <dgm:prSet presAssocID="{D330C34B-72B3-48E0-A547-7604BF5BAD51}" presName="accentRepeatNode" presStyleLbl="solidFgAcc1" presStyleIdx="1" presStyleCnt="3"/>
      <dgm:spPr>
        <a:solidFill>
          <a:schemeClr val="tx1"/>
        </a:solidFill>
        <a:ln>
          <a:solidFill>
            <a:srgbClr val="FF6565"/>
          </a:solidFill>
        </a:ln>
      </dgm:spPr>
    </dgm:pt>
    <dgm:pt modelId="{E0129FE8-3507-4441-A904-CB6122E44385}" type="pres">
      <dgm:prSet presAssocID="{CCBB10F7-2C82-435D-A303-BE90E9C290D4}" presName="text_3" presStyleLbl="node1" presStyleIdx="2" presStyleCnt="3">
        <dgm:presLayoutVars>
          <dgm:bulletEnabled val="true"/>
        </dgm:presLayoutVars>
      </dgm:prSet>
      <dgm:spPr/>
    </dgm:pt>
    <dgm:pt modelId="{F7699576-F6EA-409C-9D45-94B7129096C0}" type="pres">
      <dgm:prSet presAssocID="{CCBB10F7-2C82-435D-A303-BE90E9C290D4}" presName="accent_3" presStyleCnt="0"/>
      <dgm:spPr/>
    </dgm:pt>
    <dgm:pt modelId="{5FB945E4-2B48-4855-964E-8C58ED6E331F}" type="pres">
      <dgm:prSet presAssocID="{CCBB10F7-2C82-435D-A303-BE90E9C290D4}" presName="accentRepeatNode" presStyleLbl="solidFgAcc1" presStyleIdx="2" presStyleCnt="3"/>
      <dgm:spPr>
        <a:solidFill>
          <a:schemeClr val="tx1"/>
        </a:solidFill>
        <a:ln>
          <a:solidFill>
            <a:srgbClr val="FF6565"/>
          </a:solidFill>
        </a:ln>
      </dgm:spPr>
    </dgm:pt>
  </dgm:ptLst>
  <dgm:cxnLst>
    <dgm:cxn modelId="{3D609138-726C-43CF-B2BC-F88AAAB2627D}" srcId="{99D84BCA-F602-452D-80F2-BE86F3671300}" destId="{D330C34B-72B3-48E0-A547-7604BF5BAD51}" srcOrd="1" destOrd="0" parTransId="{ACA99960-2675-4059-BA3B-D5DE62DAE006}" sibTransId="{6D0E5224-DDA3-4D19-A5A8-3CF5DE3A8342}"/>
    <dgm:cxn modelId="{FF25EE3D-4FD9-4BE3-A94F-B0F5FF19F52C}" type="presOf" srcId="{CCBB10F7-2C82-435D-A303-BE90E9C290D4}" destId="{E0129FE8-3507-4441-A904-CB6122E44385}" srcOrd="0" destOrd="0" presId="urn:microsoft.com/office/officeart/2008/layout/VerticalCurvedList"/>
    <dgm:cxn modelId="{469F7741-A79C-4DEB-9CD6-109300726B05}" type="presOf" srcId="{62D86AD7-95E1-47E4-B166-E87C71C7E2E1}" destId="{3BAC795F-23A3-4EFE-A530-61B3941DF31B}" srcOrd="0" destOrd="0" presId="urn:microsoft.com/office/officeart/2008/layout/VerticalCurvedList"/>
    <dgm:cxn modelId="{56DA7C69-24FE-4D51-9B1B-7D71DD46AECB}" srcId="{99D84BCA-F602-452D-80F2-BE86F3671300}" destId="{62D86AD7-95E1-47E4-B166-E87C71C7E2E1}" srcOrd="0" destOrd="0" parTransId="{0EEFB446-A8DB-4A1A-B220-43AB459CA5E4}" sibTransId="{2DD2FBAC-998A-46C3-8FC1-0FF922340B6A}"/>
    <dgm:cxn modelId="{31CB5F6D-010B-4B3F-90D1-578FA4FFA4FD}" srcId="{99D84BCA-F602-452D-80F2-BE86F3671300}" destId="{CCBB10F7-2C82-435D-A303-BE90E9C290D4}" srcOrd="2" destOrd="0" parTransId="{23BD5637-6B32-4608-ABB2-6B4AD675ECB4}" sibTransId="{89EF8686-07DC-414A-9FC4-7840CD945A4E}"/>
    <dgm:cxn modelId="{7FD80670-86ED-45A2-9419-35E275EE6205}" type="presOf" srcId="{D330C34B-72B3-48E0-A547-7604BF5BAD51}" destId="{890E108B-9304-407E-8FF5-07553D2F765C}" srcOrd="0" destOrd="0" presId="urn:microsoft.com/office/officeart/2008/layout/VerticalCurvedList"/>
    <dgm:cxn modelId="{04A9E350-8B80-415D-AD70-AFCCC63510C3}" type="presOf" srcId="{99D84BCA-F602-452D-80F2-BE86F3671300}" destId="{127ECAA6-FC97-47BB-98B4-A63BF3E30A6E}" srcOrd="0" destOrd="0" presId="urn:microsoft.com/office/officeart/2008/layout/VerticalCurvedList"/>
    <dgm:cxn modelId="{CFDEDA77-8255-497D-B30C-CF3AE8C6FF6F}" type="presOf" srcId="{2DD2FBAC-998A-46C3-8FC1-0FF922340B6A}" destId="{F69CF1FD-6B49-4408-AD1B-23E503FEFA25}" srcOrd="0" destOrd="0" presId="urn:microsoft.com/office/officeart/2008/layout/VerticalCurvedList"/>
    <dgm:cxn modelId="{7DFD1235-9D03-4F29-9C2A-79446A223D13}" type="presParOf" srcId="{127ECAA6-FC97-47BB-98B4-A63BF3E30A6E}" destId="{CBFB8804-8BF6-4B0D-9D80-F35DA9E7A56A}" srcOrd="0" destOrd="0" presId="urn:microsoft.com/office/officeart/2008/layout/VerticalCurvedList"/>
    <dgm:cxn modelId="{93DB80CB-28FB-4CD4-BF1A-1717E71BDC1E}" type="presParOf" srcId="{CBFB8804-8BF6-4B0D-9D80-F35DA9E7A56A}" destId="{E903FCC0-EC01-44E9-83FB-1C02D67FD873}" srcOrd="0" destOrd="0" presId="urn:microsoft.com/office/officeart/2008/layout/VerticalCurvedList"/>
    <dgm:cxn modelId="{FB152ACB-AEB7-42F6-ADA4-AF5154D1BD75}" type="presParOf" srcId="{E903FCC0-EC01-44E9-83FB-1C02D67FD873}" destId="{86A15E6D-49DA-4920-81CC-D8F3B599685F}" srcOrd="0" destOrd="0" presId="urn:microsoft.com/office/officeart/2008/layout/VerticalCurvedList"/>
    <dgm:cxn modelId="{02D420AB-055B-4DB9-BAC5-82AFE783FF02}" type="presParOf" srcId="{E903FCC0-EC01-44E9-83FB-1C02D67FD873}" destId="{F69CF1FD-6B49-4408-AD1B-23E503FEFA25}" srcOrd="1" destOrd="0" presId="urn:microsoft.com/office/officeart/2008/layout/VerticalCurvedList"/>
    <dgm:cxn modelId="{3F7BD007-7BCD-42AE-BFA9-A7B39CDB9839}" type="presParOf" srcId="{E903FCC0-EC01-44E9-83FB-1C02D67FD873}" destId="{08298F30-932E-4883-A68F-72F78724FCA6}" srcOrd="2" destOrd="0" presId="urn:microsoft.com/office/officeart/2008/layout/VerticalCurvedList"/>
    <dgm:cxn modelId="{C5D6F015-5789-48D7-AE8D-E652A7CC6FB5}" type="presParOf" srcId="{E903FCC0-EC01-44E9-83FB-1C02D67FD873}" destId="{8E2BA6E3-395A-4492-B0FD-8B3CF0599C64}" srcOrd="3" destOrd="0" presId="urn:microsoft.com/office/officeart/2008/layout/VerticalCurvedList"/>
    <dgm:cxn modelId="{5FD77296-953A-43D7-8956-1A77B3A53929}" type="presParOf" srcId="{CBFB8804-8BF6-4B0D-9D80-F35DA9E7A56A}" destId="{3BAC795F-23A3-4EFE-A530-61B3941DF31B}" srcOrd="1" destOrd="0" presId="urn:microsoft.com/office/officeart/2008/layout/VerticalCurvedList"/>
    <dgm:cxn modelId="{F2A7D6B1-9B60-4686-BC8C-0F57E68B7C27}" type="presParOf" srcId="{CBFB8804-8BF6-4B0D-9D80-F35DA9E7A56A}" destId="{3A9D0908-4E47-4CE1-9D62-80B312181A12}" srcOrd="2" destOrd="0" presId="urn:microsoft.com/office/officeart/2008/layout/VerticalCurvedList"/>
    <dgm:cxn modelId="{B75B017E-D690-4963-B032-419246CF9B5E}" type="presParOf" srcId="{3A9D0908-4E47-4CE1-9D62-80B312181A12}" destId="{A5DFB155-F313-4CFE-A286-118674073F36}" srcOrd="0" destOrd="0" presId="urn:microsoft.com/office/officeart/2008/layout/VerticalCurvedList"/>
    <dgm:cxn modelId="{B9339E79-691E-47A8-A1CA-CEA813309E49}" type="presParOf" srcId="{CBFB8804-8BF6-4B0D-9D80-F35DA9E7A56A}" destId="{890E108B-9304-407E-8FF5-07553D2F765C}" srcOrd="3" destOrd="0" presId="urn:microsoft.com/office/officeart/2008/layout/VerticalCurvedList"/>
    <dgm:cxn modelId="{A282BD1B-9F12-4D1A-9D5D-BE35795F2D6F}" type="presParOf" srcId="{CBFB8804-8BF6-4B0D-9D80-F35DA9E7A56A}" destId="{4AB4B58F-0145-4CE4-9384-1D9627B6A41A}" srcOrd="4" destOrd="0" presId="urn:microsoft.com/office/officeart/2008/layout/VerticalCurvedList"/>
    <dgm:cxn modelId="{8868768B-B677-4A4B-9E4B-B4589C0F64BB}" type="presParOf" srcId="{4AB4B58F-0145-4CE4-9384-1D9627B6A41A}" destId="{AD61C4B6-E155-4AB5-8D09-8EED09BB24FD}" srcOrd="0" destOrd="0" presId="urn:microsoft.com/office/officeart/2008/layout/VerticalCurvedList"/>
    <dgm:cxn modelId="{9CD3FFC2-D50E-44B1-86B1-0EDCC0F88560}" type="presParOf" srcId="{CBFB8804-8BF6-4B0D-9D80-F35DA9E7A56A}" destId="{E0129FE8-3507-4441-A904-CB6122E44385}" srcOrd="5" destOrd="0" presId="urn:microsoft.com/office/officeart/2008/layout/VerticalCurvedList"/>
    <dgm:cxn modelId="{7E324E25-CC92-4B0D-AF6C-543D05728506}" type="presParOf" srcId="{CBFB8804-8BF6-4B0D-9D80-F35DA9E7A56A}" destId="{F7699576-F6EA-409C-9D45-94B7129096C0}" srcOrd="6" destOrd="0" presId="urn:microsoft.com/office/officeart/2008/layout/VerticalCurvedList"/>
    <dgm:cxn modelId="{DF3F0424-86E7-464F-BE5E-18FD89D32A87}" type="presParOf" srcId="{F7699576-F6EA-409C-9D45-94B7129096C0}" destId="{5FB945E4-2B48-4855-964E-8C58ED6E331F}" srcOrd="0" destOrd="0" presId="urn:microsoft.com/office/officeart/2008/layout/VerticalCurvedList"/>
  </dgm:cxnLst>
  <dgm:bg/>
  <dgm:whole>
    <a:ln>
      <a:noFill/>
    </a:ln>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D84BCA-F602-452D-80F2-BE86F3671300}" type="doc">
      <dgm:prSet loTypeId="urn:microsoft.com/office/officeart/2008/layout/VerticalCurvedList" loCatId="list" qsTypeId="urn:microsoft.com/office/officeart/2005/8/quickstyle/simple1" qsCatId="simple" csTypeId="urn:microsoft.com/office/officeart/2005/8/colors/accent1_2" csCatId="accent1" phldr="true"/>
      <dgm:spPr/>
      <dgm:t>
        <a:bodyPr/>
        <a:lstStyle/>
        <a:p>
          <a:endParaRPr lang="en-US"/>
        </a:p>
      </dgm:t>
    </dgm:pt>
    <dgm:pt modelId="{62D86AD7-95E1-47E4-B166-E87C71C7E2E1}">
      <dgm:prSet phldrT="[Text]" phldr="false" custT="true"/>
      <dgm:spPr>
        <a:solidFill>
          <a:srgbClr val="FF6565"/>
        </a:solidFill>
      </dgm:spPr>
      <dgm:t>
        <a:bodyPr/>
        <a:lstStyle/>
        <a:p>
          <a:r>
            <a:rPr lang="en-US" sz="1600" b="1" dirty="0">
              <a:latin typeface="Arial" panose="020B0604020202020204" pitchFamily="34" charset="0"/>
              <a:cs typeface="Arial" panose="020B0604020202020204" pitchFamily="34" charset="0"/>
            </a:rPr>
            <a:t>Access Vietnamese fast growing market</a:t>
          </a:r>
        </a:p>
      </dgm:t>
    </dgm:pt>
    <dgm:pt modelId="{0EEFB446-A8DB-4A1A-B220-43AB459CA5E4}" cxnId="{56DA7C69-24FE-4D51-9B1B-7D71DD46AECB}" type="parTrans">
      <dgm:prSet/>
      <dgm:spPr/>
      <dgm:t>
        <a:bodyPr/>
        <a:lstStyle/>
        <a:p>
          <a:endParaRPr lang="en-US" sz="1600" b="1">
            <a:latin typeface="Arial" panose="020B0604020202020204" pitchFamily="34" charset="0"/>
            <a:cs typeface="Arial" panose="020B0604020202020204" pitchFamily="34" charset="0"/>
          </a:endParaRPr>
        </a:p>
      </dgm:t>
    </dgm:pt>
    <dgm:pt modelId="{2DD2FBAC-998A-46C3-8FC1-0FF922340B6A}" cxnId="{56DA7C69-24FE-4D51-9B1B-7D71DD46AECB}" type="sibTrans">
      <dgm:prSet/>
      <dgm:spPr>
        <a:ln>
          <a:solidFill>
            <a:srgbClr val="FF6565"/>
          </a:solidFill>
        </a:ln>
      </dgm:spPr>
      <dgm:t>
        <a:bodyPr/>
        <a:lstStyle/>
        <a:p>
          <a:endParaRPr lang="en-US" sz="1600" b="1">
            <a:latin typeface="Arial" panose="020B0604020202020204" pitchFamily="34" charset="0"/>
            <a:cs typeface="Arial" panose="020B0604020202020204" pitchFamily="34" charset="0"/>
          </a:endParaRPr>
        </a:p>
      </dgm:t>
    </dgm:pt>
    <dgm:pt modelId="{D330C34B-72B3-48E0-A547-7604BF5BAD51}">
      <dgm:prSet phldrT="[Text]" custT="true"/>
      <dgm:spPr>
        <a:solidFill>
          <a:srgbClr val="FF6565"/>
        </a:solidFill>
      </dgm:spPr>
      <dgm:t>
        <a:bodyPr/>
        <a:lstStyle/>
        <a:p>
          <a:pPr>
            <a:buFont typeface="Arial" panose="020B0604020202020204" pitchFamily="34" charset="0"/>
            <a:buChar char="•"/>
          </a:pPr>
          <a:r>
            <a:rPr lang="en-US" sz="1600" b="1" dirty="0">
              <a:latin typeface="Arial" panose="020B0604020202020204" pitchFamily="34" charset="0"/>
              <a:cs typeface="Arial" panose="020B0604020202020204" pitchFamily="34" charset="0"/>
            </a:rPr>
            <a:t>Strategic timing: early-year sourcing &amp; contract discussions</a:t>
          </a:r>
        </a:p>
      </dgm:t>
    </dgm:pt>
    <dgm:pt modelId="{ACA99960-2675-4059-BA3B-D5DE62DAE006}" cxnId="{3D609138-726C-43CF-B2BC-F88AAAB2627D}" type="parTrans">
      <dgm:prSet/>
      <dgm:spPr/>
      <dgm:t>
        <a:bodyPr/>
        <a:lstStyle/>
        <a:p>
          <a:endParaRPr lang="en-US" sz="1600" b="1">
            <a:latin typeface="Arial" panose="020B0604020202020204" pitchFamily="34" charset="0"/>
            <a:cs typeface="Arial" panose="020B0604020202020204" pitchFamily="34" charset="0"/>
          </a:endParaRPr>
        </a:p>
      </dgm:t>
    </dgm:pt>
    <dgm:pt modelId="{6D0E5224-DDA3-4D19-A5A8-3CF5DE3A8342}" cxnId="{3D609138-726C-43CF-B2BC-F88AAAB2627D}" type="sibTrans">
      <dgm:prSet/>
      <dgm:spPr/>
      <dgm:t>
        <a:bodyPr/>
        <a:lstStyle/>
        <a:p>
          <a:endParaRPr lang="en-US" sz="1600" b="1">
            <a:latin typeface="Arial" panose="020B0604020202020204" pitchFamily="34" charset="0"/>
            <a:cs typeface="Arial" panose="020B0604020202020204" pitchFamily="34" charset="0"/>
          </a:endParaRPr>
        </a:p>
      </dgm:t>
    </dgm:pt>
    <dgm:pt modelId="{CCBB10F7-2C82-435D-A303-BE90E9C290D4}">
      <dgm:prSet phldrT="[Text]" custT="true"/>
      <dgm:spPr>
        <a:solidFill>
          <a:srgbClr val="FF6565"/>
        </a:solidFill>
      </dgm:spPr>
      <dgm:t>
        <a:bodyPr/>
        <a:lstStyle/>
        <a:p>
          <a:r>
            <a:rPr lang="en-US" sz="1600" b="1" dirty="0">
              <a:latin typeface="Arial" panose="020B0604020202020204" pitchFamily="34" charset="0"/>
              <a:cs typeface="Arial" panose="020B0604020202020204" pitchFamily="34" charset="0"/>
            </a:rPr>
            <a:t>10 themed zones targeting real demand sectors</a:t>
          </a:r>
        </a:p>
      </dgm:t>
    </dgm:pt>
    <dgm:pt modelId="{23BD5637-6B32-4608-ABB2-6B4AD675ECB4}" cxnId="{31CB5F6D-010B-4B3F-90D1-578FA4FFA4FD}" type="parTrans">
      <dgm:prSet/>
      <dgm:spPr/>
      <dgm:t>
        <a:bodyPr/>
        <a:lstStyle/>
        <a:p>
          <a:endParaRPr lang="en-US" sz="1600" b="1">
            <a:latin typeface="Arial" panose="020B0604020202020204" pitchFamily="34" charset="0"/>
            <a:cs typeface="Arial" panose="020B0604020202020204" pitchFamily="34" charset="0"/>
          </a:endParaRPr>
        </a:p>
      </dgm:t>
    </dgm:pt>
    <dgm:pt modelId="{89EF8686-07DC-414A-9FC4-7840CD945A4E}" cxnId="{31CB5F6D-010B-4B3F-90D1-578FA4FFA4FD}" type="sibTrans">
      <dgm:prSet/>
      <dgm:spPr/>
      <dgm:t>
        <a:bodyPr/>
        <a:lstStyle/>
        <a:p>
          <a:endParaRPr lang="en-US" sz="1600" b="1">
            <a:latin typeface="Arial" panose="020B0604020202020204" pitchFamily="34" charset="0"/>
            <a:cs typeface="Arial" panose="020B0604020202020204" pitchFamily="34" charset="0"/>
          </a:endParaRPr>
        </a:p>
      </dgm:t>
    </dgm:pt>
    <dgm:pt modelId="{2C6DE7A3-2B88-4035-9573-DBB09A4AFC84}">
      <dgm:prSet phldrT="[Text]" custT="true"/>
      <dgm:spPr>
        <a:solidFill>
          <a:srgbClr val="FF6565"/>
        </a:solidFill>
      </dgm:spPr>
      <dgm:t>
        <a:bodyPr/>
        <a:lstStyle/>
        <a:p>
          <a:pPr>
            <a:buNone/>
          </a:pPr>
          <a:r>
            <a:rPr lang="en-US" sz="1600" b="1">
              <a:latin typeface="Arial" panose="020B0604020202020204" pitchFamily="34" charset="0"/>
              <a:cs typeface="Arial" panose="020B0604020202020204" pitchFamily="34" charset="0"/>
            </a:rPr>
            <a:t>High visitor traffic from trade buyers &amp; consumers</a:t>
          </a:r>
          <a:endParaRPr lang="en-US" sz="1600" b="1" dirty="0">
            <a:latin typeface="Arial" panose="020B0604020202020204" pitchFamily="34" charset="0"/>
            <a:cs typeface="Arial" panose="020B0604020202020204" pitchFamily="34" charset="0"/>
          </a:endParaRPr>
        </a:p>
      </dgm:t>
    </dgm:pt>
    <dgm:pt modelId="{A3CD25C0-9FA2-4BB5-8703-CD208CFD959D}" cxnId="{C91E0106-31E9-4EDD-A171-B02D99588354}" type="parTrans">
      <dgm:prSet/>
      <dgm:spPr/>
      <dgm:t>
        <a:bodyPr/>
        <a:lstStyle/>
        <a:p>
          <a:endParaRPr lang="en-US" sz="1600" b="1">
            <a:latin typeface="Arial" panose="020B0604020202020204" pitchFamily="34" charset="0"/>
            <a:cs typeface="Arial" panose="020B0604020202020204" pitchFamily="34" charset="0"/>
          </a:endParaRPr>
        </a:p>
      </dgm:t>
    </dgm:pt>
    <dgm:pt modelId="{7545BF34-DC32-4138-93D8-C0E5AB053B48}" cxnId="{C91E0106-31E9-4EDD-A171-B02D99588354}" type="sibTrans">
      <dgm:prSet/>
      <dgm:spPr/>
      <dgm:t>
        <a:bodyPr/>
        <a:lstStyle/>
        <a:p>
          <a:endParaRPr lang="en-US" sz="1600" b="1">
            <a:latin typeface="Arial" panose="020B0604020202020204" pitchFamily="34" charset="0"/>
            <a:cs typeface="Arial" panose="020B0604020202020204" pitchFamily="34" charset="0"/>
          </a:endParaRPr>
        </a:p>
      </dgm:t>
    </dgm:pt>
    <dgm:pt modelId="{86D2A5D1-1822-4BAB-AEBA-6CDA9B14B25A}">
      <dgm:prSet phldrT="[Text]" custT="true"/>
      <dgm:spPr>
        <a:solidFill>
          <a:srgbClr val="FF6565"/>
        </a:solidFill>
      </dgm:spPr>
      <dgm:t>
        <a:bodyPr/>
        <a:lstStyle/>
        <a:p>
          <a:pPr>
            <a:buNone/>
          </a:pPr>
          <a:r>
            <a:rPr lang="en-US" sz="1600" b="1">
              <a:latin typeface="Arial" panose="020B0604020202020204" pitchFamily="34" charset="0"/>
              <a:cs typeface="Arial" panose="020B0604020202020204" pitchFamily="34" charset="0"/>
            </a:rPr>
            <a:t>Government-supported trade promotion environment</a:t>
          </a:r>
          <a:endParaRPr lang="en-US" sz="1600" b="1" dirty="0">
            <a:latin typeface="Arial" panose="020B0604020202020204" pitchFamily="34" charset="0"/>
            <a:cs typeface="Arial" panose="020B0604020202020204" pitchFamily="34" charset="0"/>
          </a:endParaRPr>
        </a:p>
      </dgm:t>
    </dgm:pt>
    <dgm:pt modelId="{419E7E32-6DAA-4067-B64C-2403EB640A12}" cxnId="{59D4A9E2-8039-4DFA-BDA4-DED8F44950FC}" type="parTrans">
      <dgm:prSet/>
      <dgm:spPr/>
      <dgm:t>
        <a:bodyPr/>
        <a:lstStyle/>
        <a:p>
          <a:endParaRPr lang="en-US" sz="1600" b="1">
            <a:latin typeface="Arial" panose="020B0604020202020204" pitchFamily="34" charset="0"/>
            <a:cs typeface="Arial" panose="020B0604020202020204" pitchFamily="34" charset="0"/>
          </a:endParaRPr>
        </a:p>
      </dgm:t>
    </dgm:pt>
    <dgm:pt modelId="{FA94555C-0525-46A9-8EBE-240A21CA8C7B}" cxnId="{59D4A9E2-8039-4DFA-BDA4-DED8F44950FC}" type="sibTrans">
      <dgm:prSet/>
      <dgm:spPr/>
      <dgm:t>
        <a:bodyPr/>
        <a:lstStyle/>
        <a:p>
          <a:endParaRPr lang="en-US" sz="1600" b="1">
            <a:latin typeface="Arial" panose="020B0604020202020204" pitchFamily="34" charset="0"/>
            <a:cs typeface="Arial" panose="020B0604020202020204" pitchFamily="34" charset="0"/>
          </a:endParaRPr>
        </a:p>
      </dgm:t>
    </dgm:pt>
    <dgm:pt modelId="{127ECAA6-FC97-47BB-98B4-A63BF3E30A6E}" type="pres">
      <dgm:prSet presAssocID="{99D84BCA-F602-452D-80F2-BE86F3671300}" presName="Name0" presStyleCnt="0">
        <dgm:presLayoutVars>
          <dgm:chMax val="7"/>
          <dgm:chPref val="7"/>
          <dgm:dir/>
        </dgm:presLayoutVars>
      </dgm:prSet>
      <dgm:spPr/>
    </dgm:pt>
    <dgm:pt modelId="{CBFB8804-8BF6-4B0D-9D80-F35DA9E7A56A}" type="pres">
      <dgm:prSet presAssocID="{99D84BCA-F602-452D-80F2-BE86F3671300}" presName="Name1" presStyleCnt="0"/>
      <dgm:spPr/>
    </dgm:pt>
    <dgm:pt modelId="{E903FCC0-EC01-44E9-83FB-1C02D67FD873}" type="pres">
      <dgm:prSet presAssocID="{99D84BCA-F602-452D-80F2-BE86F3671300}" presName="cycle" presStyleCnt="0"/>
      <dgm:spPr/>
    </dgm:pt>
    <dgm:pt modelId="{86A15E6D-49DA-4920-81CC-D8F3B599685F}" type="pres">
      <dgm:prSet presAssocID="{99D84BCA-F602-452D-80F2-BE86F3671300}" presName="srcNode" presStyleLbl="node1" presStyleIdx="0" presStyleCnt="5"/>
      <dgm:spPr/>
    </dgm:pt>
    <dgm:pt modelId="{F69CF1FD-6B49-4408-AD1B-23E503FEFA25}" type="pres">
      <dgm:prSet presAssocID="{99D84BCA-F602-452D-80F2-BE86F3671300}" presName="conn" presStyleLbl="parChTrans1D2" presStyleIdx="0" presStyleCnt="1"/>
      <dgm:spPr/>
    </dgm:pt>
    <dgm:pt modelId="{08298F30-932E-4883-A68F-72F78724FCA6}" type="pres">
      <dgm:prSet presAssocID="{99D84BCA-F602-452D-80F2-BE86F3671300}" presName="extraNode" presStyleLbl="node1" presStyleIdx="0" presStyleCnt="5"/>
      <dgm:spPr/>
    </dgm:pt>
    <dgm:pt modelId="{8E2BA6E3-395A-4492-B0FD-8B3CF0599C64}" type="pres">
      <dgm:prSet presAssocID="{99D84BCA-F602-452D-80F2-BE86F3671300}" presName="dstNode" presStyleLbl="node1" presStyleIdx="0" presStyleCnt="5"/>
      <dgm:spPr/>
    </dgm:pt>
    <dgm:pt modelId="{3BAC795F-23A3-4EFE-A530-61B3941DF31B}" type="pres">
      <dgm:prSet presAssocID="{62D86AD7-95E1-47E4-B166-E87C71C7E2E1}" presName="text_1" presStyleLbl="node1" presStyleIdx="0" presStyleCnt="5">
        <dgm:presLayoutVars>
          <dgm:bulletEnabled val="true"/>
        </dgm:presLayoutVars>
      </dgm:prSet>
      <dgm:spPr/>
    </dgm:pt>
    <dgm:pt modelId="{3A9D0908-4E47-4CE1-9D62-80B312181A12}" type="pres">
      <dgm:prSet presAssocID="{62D86AD7-95E1-47E4-B166-E87C71C7E2E1}" presName="accent_1" presStyleCnt="0"/>
      <dgm:spPr/>
    </dgm:pt>
    <dgm:pt modelId="{A5DFB155-F313-4CFE-A286-118674073F36}" type="pres">
      <dgm:prSet presAssocID="{62D86AD7-95E1-47E4-B166-E87C71C7E2E1}" presName="accentRepeatNode" presStyleLbl="solidFgAcc1" presStyleIdx="0" presStyleCnt="5"/>
      <dgm:spPr>
        <a:solidFill>
          <a:schemeClr val="tx1"/>
        </a:solidFill>
        <a:ln>
          <a:solidFill>
            <a:srgbClr val="FF6565"/>
          </a:solidFill>
        </a:ln>
      </dgm:spPr>
    </dgm:pt>
    <dgm:pt modelId="{890E108B-9304-407E-8FF5-07553D2F765C}" type="pres">
      <dgm:prSet presAssocID="{D330C34B-72B3-48E0-A547-7604BF5BAD51}" presName="text_2" presStyleLbl="node1" presStyleIdx="1" presStyleCnt="5">
        <dgm:presLayoutVars>
          <dgm:bulletEnabled val="true"/>
        </dgm:presLayoutVars>
      </dgm:prSet>
      <dgm:spPr/>
    </dgm:pt>
    <dgm:pt modelId="{4AB4B58F-0145-4CE4-9384-1D9627B6A41A}" type="pres">
      <dgm:prSet presAssocID="{D330C34B-72B3-48E0-A547-7604BF5BAD51}" presName="accent_2" presStyleCnt="0"/>
      <dgm:spPr/>
    </dgm:pt>
    <dgm:pt modelId="{AD61C4B6-E155-4AB5-8D09-8EED09BB24FD}" type="pres">
      <dgm:prSet presAssocID="{D330C34B-72B3-48E0-A547-7604BF5BAD51}" presName="accentRepeatNode" presStyleLbl="solidFgAcc1" presStyleIdx="1" presStyleCnt="5"/>
      <dgm:spPr>
        <a:solidFill>
          <a:schemeClr val="tx1"/>
        </a:solidFill>
        <a:ln>
          <a:solidFill>
            <a:srgbClr val="FF6565"/>
          </a:solidFill>
        </a:ln>
      </dgm:spPr>
    </dgm:pt>
    <dgm:pt modelId="{E0129FE8-3507-4441-A904-CB6122E44385}" type="pres">
      <dgm:prSet presAssocID="{CCBB10F7-2C82-435D-A303-BE90E9C290D4}" presName="text_3" presStyleLbl="node1" presStyleIdx="2" presStyleCnt="5">
        <dgm:presLayoutVars>
          <dgm:bulletEnabled val="true"/>
        </dgm:presLayoutVars>
      </dgm:prSet>
      <dgm:spPr/>
    </dgm:pt>
    <dgm:pt modelId="{F7699576-F6EA-409C-9D45-94B7129096C0}" type="pres">
      <dgm:prSet presAssocID="{CCBB10F7-2C82-435D-A303-BE90E9C290D4}" presName="accent_3" presStyleCnt="0"/>
      <dgm:spPr/>
    </dgm:pt>
    <dgm:pt modelId="{5FB945E4-2B48-4855-964E-8C58ED6E331F}" type="pres">
      <dgm:prSet presAssocID="{CCBB10F7-2C82-435D-A303-BE90E9C290D4}" presName="accentRepeatNode" presStyleLbl="solidFgAcc1" presStyleIdx="2" presStyleCnt="5"/>
      <dgm:spPr>
        <a:solidFill>
          <a:schemeClr val="tx1"/>
        </a:solidFill>
        <a:ln>
          <a:solidFill>
            <a:srgbClr val="FF6565"/>
          </a:solidFill>
        </a:ln>
      </dgm:spPr>
    </dgm:pt>
    <dgm:pt modelId="{50892FE4-8AE3-4793-A64B-E078F6E3AF55}" type="pres">
      <dgm:prSet presAssocID="{2C6DE7A3-2B88-4035-9573-DBB09A4AFC84}" presName="text_4" presStyleLbl="node1" presStyleIdx="3" presStyleCnt="5">
        <dgm:presLayoutVars>
          <dgm:bulletEnabled val="true"/>
        </dgm:presLayoutVars>
      </dgm:prSet>
      <dgm:spPr/>
    </dgm:pt>
    <dgm:pt modelId="{9F1CB9D2-F997-4916-A205-1987042D820A}" type="pres">
      <dgm:prSet presAssocID="{2C6DE7A3-2B88-4035-9573-DBB09A4AFC84}" presName="accent_4" presStyleCnt="0"/>
      <dgm:spPr/>
    </dgm:pt>
    <dgm:pt modelId="{9CED8E29-E969-4B88-A714-71613AF1E70C}" type="pres">
      <dgm:prSet presAssocID="{2C6DE7A3-2B88-4035-9573-DBB09A4AFC84}" presName="accentRepeatNode" presStyleLbl="solidFgAcc1" presStyleIdx="3" presStyleCnt="5"/>
      <dgm:spPr/>
    </dgm:pt>
    <dgm:pt modelId="{34A05E9D-1CFC-4881-B7A1-D82CCED03B54}" type="pres">
      <dgm:prSet presAssocID="{86D2A5D1-1822-4BAB-AEBA-6CDA9B14B25A}" presName="text_5" presStyleLbl="node1" presStyleIdx="4" presStyleCnt="5">
        <dgm:presLayoutVars>
          <dgm:bulletEnabled val="true"/>
        </dgm:presLayoutVars>
      </dgm:prSet>
      <dgm:spPr/>
    </dgm:pt>
    <dgm:pt modelId="{633DD753-18F8-4BC5-9E2C-1D91EEE31520}" type="pres">
      <dgm:prSet presAssocID="{86D2A5D1-1822-4BAB-AEBA-6CDA9B14B25A}" presName="accent_5" presStyleCnt="0"/>
      <dgm:spPr/>
    </dgm:pt>
    <dgm:pt modelId="{4DDA2C4F-25CF-4BCD-BBF9-F00162356168}" type="pres">
      <dgm:prSet presAssocID="{86D2A5D1-1822-4BAB-AEBA-6CDA9B14B25A}" presName="accentRepeatNode" presStyleLbl="solidFgAcc1" presStyleIdx="4" presStyleCnt="5"/>
      <dgm:spPr/>
    </dgm:pt>
  </dgm:ptLst>
  <dgm:cxnLst>
    <dgm:cxn modelId="{C91E0106-31E9-4EDD-A171-B02D99588354}" srcId="{99D84BCA-F602-452D-80F2-BE86F3671300}" destId="{2C6DE7A3-2B88-4035-9573-DBB09A4AFC84}" srcOrd="3" destOrd="0" parTransId="{A3CD25C0-9FA2-4BB5-8703-CD208CFD959D}" sibTransId="{7545BF34-DC32-4138-93D8-C0E5AB053B48}"/>
    <dgm:cxn modelId="{C10B1706-3235-4974-876E-C6603C90B553}" type="presOf" srcId="{86D2A5D1-1822-4BAB-AEBA-6CDA9B14B25A}" destId="{34A05E9D-1CFC-4881-B7A1-D82CCED03B54}" srcOrd="0" destOrd="0" presId="urn:microsoft.com/office/officeart/2008/layout/VerticalCurvedList"/>
    <dgm:cxn modelId="{3D609138-726C-43CF-B2BC-F88AAAB2627D}" srcId="{99D84BCA-F602-452D-80F2-BE86F3671300}" destId="{D330C34B-72B3-48E0-A547-7604BF5BAD51}" srcOrd="1" destOrd="0" parTransId="{ACA99960-2675-4059-BA3B-D5DE62DAE006}" sibTransId="{6D0E5224-DDA3-4D19-A5A8-3CF5DE3A8342}"/>
    <dgm:cxn modelId="{FF25EE3D-4FD9-4BE3-A94F-B0F5FF19F52C}" type="presOf" srcId="{CCBB10F7-2C82-435D-A303-BE90E9C290D4}" destId="{E0129FE8-3507-4441-A904-CB6122E44385}" srcOrd="0" destOrd="0" presId="urn:microsoft.com/office/officeart/2008/layout/VerticalCurvedList"/>
    <dgm:cxn modelId="{469F7741-A79C-4DEB-9CD6-109300726B05}" type="presOf" srcId="{62D86AD7-95E1-47E4-B166-E87C71C7E2E1}" destId="{3BAC795F-23A3-4EFE-A530-61B3941DF31B}" srcOrd="0" destOrd="0" presId="urn:microsoft.com/office/officeart/2008/layout/VerticalCurvedList"/>
    <dgm:cxn modelId="{56DA7C69-24FE-4D51-9B1B-7D71DD46AECB}" srcId="{99D84BCA-F602-452D-80F2-BE86F3671300}" destId="{62D86AD7-95E1-47E4-B166-E87C71C7E2E1}" srcOrd="0" destOrd="0" parTransId="{0EEFB446-A8DB-4A1A-B220-43AB459CA5E4}" sibTransId="{2DD2FBAC-998A-46C3-8FC1-0FF922340B6A}"/>
    <dgm:cxn modelId="{31CB5F6D-010B-4B3F-90D1-578FA4FFA4FD}" srcId="{99D84BCA-F602-452D-80F2-BE86F3671300}" destId="{CCBB10F7-2C82-435D-A303-BE90E9C290D4}" srcOrd="2" destOrd="0" parTransId="{23BD5637-6B32-4608-ABB2-6B4AD675ECB4}" sibTransId="{89EF8686-07DC-414A-9FC4-7840CD945A4E}"/>
    <dgm:cxn modelId="{7FD80670-86ED-45A2-9419-35E275EE6205}" type="presOf" srcId="{D330C34B-72B3-48E0-A547-7604BF5BAD51}" destId="{890E108B-9304-407E-8FF5-07553D2F765C}" srcOrd="0" destOrd="0" presId="urn:microsoft.com/office/officeart/2008/layout/VerticalCurvedList"/>
    <dgm:cxn modelId="{04A9E350-8B80-415D-AD70-AFCCC63510C3}" type="presOf" srcId="{99D84BCA-F602-452D-80F2-BE86F3671300}" destId="{127ECAA6-FC97-47BB-98B4-A63BF3E30A6E}" srcOrd="0" destOrd="0" presId="urn:microsoft.com/office/officeart/2008/layout/VerticalCurvedList"/>
    <dgm:cxn modelId="{CFDEDA77-8255-497D-B30C-CF3AE8C6FF6F}" type="presOf" srcId="{2DD2FBAC-998A-46C3-8FC1-0FF922340B6A}" destId="{F69CF1FD-6B49-4408-AD1B-23E503FEFA25}" srcOrd="0" destOrd="0" presId="urn:microsoft.com/office/officeart/2008/layout/VerticalCurvedList"/>
    <dgm:cxn modelId="{F9B7ECD6-3FB4-41B1-A196-DF194BD3508A}" type="presOf" srcId="{2C6DE7A3-2B88-4035-9573-DBB09A4AFC84}" destId="{50892FE4-8AE3-4793-A64B-E078F6E3AF55}" srcOrd="0" destOrd="0" presId="urn:microsoft.com/office/officeart/2008/layout/VerticalCurvedList"/>
    <dgm:cxn modelId="{59D4A9E2-8039-4DFA-BDA4-DED8F44950FC}" srcId="{99D84BCA-F602-452D-80F2-BE86F3671300}" destId="{86D2A5D1-1822-4BAB-AEBA-6CDA9B14B25A}" srcOrd="4" destOrd="0" parTransId="{419E7E32-6DAA-4067-B64C-2403EB640A12}" sibTransId="{FA94555C-0525-46A9-8EBE-240A21CA8C7B}"/>
    <dgm:cxn modelId="{7DFD1235-9D03-4F29-9C2A-79446A223D13}" type="presParOf" srcId="{127ECAA6-FC97-47BB-98B4-A63BF3E30A6E}" destId="{CBFB8804-8BF6-4B0D-9D80-F35DA9E7A56A}" srcOrd="0" destOrd="0" presId="urn:microsoft.com/office/officeart/2008/layout/VerticalCurvedList"/>
    <dgm:cxn modelId="{93DB80CB-28FB-4CD4-BF1A-1717E71BDC1E}" type="presParOf" srcId="{CBFB8804-8BF6-4B0D-9D80-F35DA9E7A56A}" destId="{E903FCC0-EC01-44E9-83FB-1C02D67FD873}" srcOrd="0" destOrd="0" presId="urn:microsoft.com/office/officeart/2008/layout/VerticalCurvedList"/>
    <dgm:cxn modelId="{FB152ACB-AEB7-42F6-ADA4-AF5154D1BD75}" type="presParOf" srcId="{E903FCC0-EC01-44E9-83FB-1C02D67FD873}" destId="{86A15E6D-49DA-4920-81CC-D8F3B599685F}" srcOrd="0" destOrd="0" presId="urn:microsoft.com/office/officeart/2008/layout/VerticalCurvedList"/>
    <dgm:cxn modelId="{02D420AB-055B-4DB9-BAC5-82AFE783FF02}" type="presParOf" srcId="{E903FCC0-EC01-44E9-83FB-1C02D67FD873}" destId="{F69CF1FD-6B49-4408-AD1B-23E503FEFA25}" srcOrd="1" destOrd="0" presId="urn:microsoft.com/office/officeart/2008/layout/VerticalCurvedList"/>
    <dgm:cxn modelId="{3F7BD007-7BCD-42AE-BFA9-A7B39CDB9839}" type="presParOf" srcId="{E903FCC0-EC01-44E9-83FB-1C02D67FD873}" destId="{08298F30-932E-4883-A68F-72F78724FCA6}" srcOrd="2" destOrd="0" presId="urn:microsoft.com/office/officeart/2008/layout/VerticalCurvedList"/>
    <dgm:cxn modelId="{C5D6F015-5789-48D7-AE8D-E652A7CC6FB5}" type="presParOf" srcId="{E903FCC0-EC01-44E9-83FB-1C02D67FD873}" destId="{8E2BA6E3-395A-4492-B0FD-8B3CF0599C64}" srcOrd="3" destOrd="0" presId="urn:microsoft.com/office/officeart/2008/layout/VerticalCurvedList"/>
    <dgm:cxn modelId="{5FD77296-953A-43D7-8956-1A77B3A53929}" type="presParOf" srcId="{CBFB8804-8BF6-4B0D-9D80-F35DA9E7A56A}" destId="{3BAC795F-23A3-4EFE-A530-61B3941DF31B}" srcOrd="1" destOrd="0" presId="urn:microsoft.com/office/officeart/2008/layout/VerticalCurvedList"/>
    <dgm:cxn modelId="{F2A7D6B1-9B60-4686-BC8C-0F57E68B7C27}" type="presParOf" srcId="{CBFB8804-8BF6-4B0D-9D80-F35DA9E7A56A}" destId="{3A9D0908-4E47-4CE1-9D62-80B312181A12}" srcOrd="2" destOrd="0" presId="urn:microsoft.com/office/officeart/2008/layout/VerticalCurvedList"/>
    <dgm:cxn modelId="{B75B017E-D690-4963-B032-419246CF9B5E}" type="presParOf" srcId="{3A9D0908-4E47-4CE1-9D62-80B312181A12}" destId="{A5DFB155-F313-4CFE-A286-118674073F36}" srcOrd="0" destOrd="0" presId="urn:microsoft.com/office/officeart/2008/layout/VerticalCurvedList"/>
    <dgm:cxn modelId="{B9339E79-691E-47A8-A1CA-CEA813309E49}" type="presParOf" srcId="{CBFB8804-8BF6-4B0D-9D80-F35DA9E7A56A}" destId="{890E108B-9304-407E-8FF5-07553D2F765C}" srcOrd="3" destOrd="0" presId="urn:microsoft.com/office/officeart/2008/layout/VerticalCurvedList"/>
    <dgm:cxn modelId="{A282BD1B-9F12-4D1A-9D5D-BE35795F2D6F}" type="presParOf" srcId="{CBFB8804-8BF6-4B0D-9D80-F35DA9E7A56A}" destId="{4AB4B58F-0145-4CE4-9384-1D9627B6A41A}" srcOrd="4" destOrd="0" presId="urn:microsoft.com/office/officeart/2008/layout/VerticalCurvedList"/>
    <dgm:cxn modelId="{8868768B-B677-4A4B-9E4B-B4589C0F64BB}" type="presParOf" srcId="{4AB4B58F-0145-4CE4-9384-1D9627B6A41A}" destId="{AD61C4B6-E155-4AB5-8D09-8EED09BB24FD}" srcOrd="0" destOrd="0" presId="urn:microsoft.com/office/officeart/2008/layout/VerticalCurvedList"/>
    <dgm:cxn modelId="{9CD3FFC2-D50E-44B1-86B1-0EDCC0F88560}" type="presParOf" srcId="{CBFB8804-8BF6-4B0D-9D80-F35DA9E7A56A}" destId="{E0129FE8-3507-4441-A904-CB6122E44385}" srcOrd="5" destOrd="0" presId="urn:microsoft.com/office/officeart/2008/layout/VerticalCurvedList"/>
    <dgm:cxn modelId="{7E324E25-CC92-4B0D-AF6C-543D05728506}" type="presParOf" srcId="{CBFB8804-8BF6-4B0D-9D80-F35DA9E7A56A}" destId="{F7699576-F6EA-409C-9D45-94B7129096C0}" srcOrd="6" destOrd="0" presId="urn:microsoft.com/office/officeart/2008/layout/VerticalCurvedList"/>
    <dgm:cxn modelId="{DF3F0424-86E7-464F-BE5E-18FD89D32A87}" type="presParOf" srcId="{F7699576-F6EA-409C-9D45-94B7129096C0}" destId="{5FB945E4-2B48-4855-964E-8C58ED6E331F}" srcOrd="0" destOrd="0" presId="urn:microsoft.com/office/officeart/2008/layout/VerticalCurvedList"/>
    <dgm:cxn modelId="{93CCFFFB-7BB0-4B31-8F91-3C9822DCA438}" type="presParOf" srcId="{CBFB8804-8BF6-4B0D-9D80-F35DA9E7A56A}" destId="{50892FE4-8AE3-4793-A64B-E078F6E3AF55}" srcOrd="7" destOrd="0" presId="urn:microsoft.com/office/officeart/2008/layout/VerticalCurvedList"/>
    <dgm:cxn modelId="{ED178E43-E364-4E86-9087-983F25482725}" type="presParOf" srcId="{CBFB8804-8BF6-4B0D-9D80-F35DA9E7A56A}" destId="{9F1CB9D2-F997-4916-A205-1987042D820A}" srcOrd="8" destOrd="0" presId="urn:microsoft.com/office/officeart/2008/layout/VerticalCurvedList"/>
    <dgm:cxn modelId="{5172B755-F495-4C81-91E2-A4B1CF0109F8}" type="presParOf" srcId="{9F1CB9D2-F997-4916-A205-1987042D820A}" destId="{9CED8E29-E969-4B88-A714-71613AF1E70C}" srcOrd="0" destOrd="0" presId="urn:microsoft.com/office/officeart/2008/layout/VerticalCurvedList"/>
    <dgm:cxn modelId="{31CA6A78-5F53-4C83-AF12-A81CFBE1A9EC}" type="presParOf" srcId="{CBFB8804-8BF6-4B0D-9D80-F35DA9E7A56A}" destId="{34A05E9D-1CFC-4881-B7A1-D82CCED03B54}" srcOrd="9" destOrd="0" presId="urn:microsoft.com/office/officeart/2008/layout/VerticalCurvedList"/>
    <dgm:cxn modelId="{67AC7D13-B604-4F79-B94B-4898D1FA29FB}" type="presParOf" srcId="{CBFB8804-8BF6-4B0D-9D80-F35DA9E7A56A}" destId="{633DD753-18F8-4BC5-9E2C-1D91EEE31520}" srcOrd="10" destOrd="0" presId="urn:microsoft.com/office/officeart/2008/layout/VerticalCurvedList"/>
    <dgm:cxn modelId="{A3C2322E-8EAD-4882-896E-398850655954}" type="presParOf" srcId="{633DD753-18F8-4BC5-9E2C-1D91EEE31520}" destId="{4DDA2C4F-25CF-4BCD-BBF9-F00162356168}" srcOrd="0" destOrd="0" presId="urn:microsoft.com/office/officeart/2008/layout/VerticalCurvedList"/>
  </dgm:cxnLst>
  <dgm:bg/>
  <dgm:whole>
    <a:ln>
      <a:noFill/>
    </a:ln>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D84BCA-F602-452D-80F2-BE86F3671300}" type="doc">
      <dgm:prSet loTypeId="urn:microsoft.com/office/officeart/2008/layout/VerticalCurvedList" loCatId="list" qsTypeId="urn:microsoft.com/office/officeart/2005/8/quickstyle/simple1" qsCatId="simple" csTypeId="urn:microsoft.com/office/officeart/2005/8/colors/accent1_2" csCatId="accent1" phldr="true"/>
      <dgm:spPr/>
      <dgm:t>
        <a:bodyPr/>
        <a:lstStyle/>
        <a:p>
          <a:endParaRPr lang="en-US"/>
        </a:p>
      </dgm:t>
    </dgm:pt>
    <dgm:pt modelId="{62D86AD7-95E1-47E4-B166-E87C71C7E2E1}">
      <dgm:prSet phldrT="[Text]" phldr="false" custT="true"/>
      <dgm:spPr>
        <a:solidFill>
          <a:srgbClr val="FF6565"/>
        </a:solidFill>
      </dgm:spPr>
      <dgm:t>
        <a:bodyPr/>
        <a:lstStyle/>
        <a:p>
          <a:r>
            <a:rPr lang="en-US" sz="1600" b="1" dirty="0">
              <a:latin typeface="Arial" panose="020B0604020202020204" pitchFamily="34" charset="0"/>
              <a:cs typeface="Arial" panose="020B0604020202020204" pitchFamily="34" charset="0"/>
            </a:rPr>
            <a:t>Discover new Vietnamese suppliers</a:t>
          </a:r>
        </a:p>
      </dgm:t>
    </dgm:pt>
    <dgm:pt modelId="{0EEFB446-A8DB-4A1A-B220-43AB459CA5E4}" cxnId="{56DA7C69-24FE-4D51-9B1B-7D71DD46AECB}" type="parTrans">
      <dgm:prSet/>
      <dgm:spPr/>
      <dgm:t>
        <a:bodyPr/>
        <a:lstStyle/>
        <a:p>
          <a:endParaRPr lang="en-US" sz="1600" b="1">
            <a:latin typeface="Arial" panose="020B0604020202020204" pitchFamily="34" charset="0"/>
            <a:cs typeface="Arial" panose="020B0604020202020204" pitchFamily="34" charset="0"/>
          </a:endParaRPr>
        </a:p>
      </dgm:t>
    </dgm:pt>
    <dgm:pt modelId="{2DD2FBAC-998A-46C3-8FC1-0FF922340B6A}" cxnId="{56DA7C69-24FE-4D51-9B1B-7D71DD46AECB}" type="sibTrans">
      <dgm:prSet/>
      <dgm:spPr>
        <a:ln>
          <a:solidFill>
            <a:srgbClr val="FF6565"/>
          </a:solidFill>
        </a:ln>
      </dgm:spPr>
      <dgm:t>
        <a:bodyPr/>
        <a:lstStyle/>
        <a:p>
          <a:endParaRPr lang="en-US" sz="1600" b="1">
            <a:latin typeface="Arial" panose="020B0604020202020204" pitchFamily="34" charset="0"/>
            <a:cs typeface="Arial" panose="020B0604020202020204" pitchFamily="34" charset="0"/>
          </a:endParaRPr>
        </a:p>
      </dgm:t>
    </dgm:pt>
    <dgm:pt modelId="{D330C34B-72B3-48E0-A547-7604BF5BAD51}">
      <dgm:prSet phldrT="[Text]" custT="true"/>
      <dgm:spPr>
        <a:solidFill>
          <a:srgbClr val="FF6565"/>
        </a:solidFill>
      </dgm:spPr>
      <dgm:t>
        <a:bodyPr/>
        <a:lstStyle/>
        <a:p>
          <a:pPr>
            <a:buFont typeface="Arial" panose="020B0604020202020204" pitchFamily="34" charset="0"/>
            <a:buChar char="•"/>
          </a:pPr>
          <a:r>
            <a:rPr lang="en-US" sz="1600" b="1" dirty="0">
              <a:latin typeface="Arial" panose="020B0604020202020204" pitchFamily="34" charset="0"/>
              <a:cs typeface="Arial" panose="020B0604020202020204" pitchFamily="34" charset="0"/>
            </a:rPr>
            <a:t>Explore regional specialties &amp; innovation</a:t>
          </a:r>
        </a:p>
      </dgm:t>
    </dgm:pt>
    <dgm:pt modelId="{ACA99960-2675-4059-BA3B-D5DE62DAE006}" cxnId="{3D609138-726C-43CF-B2BC-F88AAAB2627D}" type="parTrans">
      <dgm:prSet/>
      <dgm:spPr/>
      <dgm:t>
        <a:bodyPr/>
        <a:lstStyle/>
        <a:p>
          <a:endParaRPr lang="en-US" sz="1600" b="1">
            <a:latin typeface="Arial" panose="020B0604020202020204" pitchFamily="34" charset="0"/>
            <a:cs typeface="Arial" panose="020B0604020202020204" pitchFamily="34" charset="0"/>
          </a:endParaRPr>
        </a:p>
      </dgm:t>
    </dgm:pt>
    <dgm:pt modelId="{6D0E5224-DDA3-4D19-A5A8-3CF5DE3A8342}" cxnId="{3D609138-726C-43CF-B2BC-F88AAAB2627D}" type="sibTrans">
      <dgm:prSet/>
      <dgm:spPr/>
      <dgm:t>
        <a:bodyPr/>
        <a:lstStyle/>
        <a:p>
          <a:endParaRPr lang="en-US" sz="1600" b="1">
            <a:latin typeface="Arial" panose="020B0604020202020204" pitchFamily="34" charset="0"/>
            <a:cs typeface="Arial" panose="020B0604020202020204" pitchFamily="34" charset="0"/>
          </a:endParaRPr>
        </a:p>
      </dgm:t>
    </dgm:pt>
    <dgm:pt modelId="{CCBB10F7-2C82-435D-A303-BE90E9C290D4}">
      <dgm:prSet phldrT="[Text]" custT="true"/>
      <dgm:spPr>
        <a:solidFill>
          <a:srgbClr val="FF6565"/>
        </a:solidFill>
      </dgm:spPr>
      <dgm:t>
        <a:bodyPr/>
        <a:lstStyle/>
        <a:p>
          <a:r>
            <a:rPr lang="en-US" sz="1600" b="1" dirty="0">
              <a:latin typeface="Arial" panose="020B0604020202020204" pitchFamily="34" charset="0"/>
              <a:cs typeface="Arial" panose="020B0604020202020204" pitchFamily="34" charset="0"/>
            </a:rPr>
            <a:t>Secure early-year deals</a:t>
          </a:r>
        </a:p>
      </dgm:t>
    </dgm:pt>
    <dgm:pt modelId="{23BD5637-6B32-4608-ABB2-6B4AD675ECB4}" cxnId="{31CB5F6D-010B-4B3F-90D1-578FA4FFA4FD}" type="parTrans">
      <dgm:prSet/>
      <dgm:spPr/>
      <dgm:t>
        <a:bodyPr/>
        <a:lstStyle/>
        <a:p>
          <a:endParaRPr lang="en-US" sz="1600" b="1">
            <a:latin typeface="Arial" panose="020B0604020202020204" pitchFamily="34" charset="0"/>
            <a:cs typeface="Arial" panose="020B0604020202020204" pitchFamily="34" charset="0"/>
          </a:endParaRPr>
        </a:p>
      </dgm:t>
    </dgm:pt>
    <dgm:pt modelId="{89EF8686-07DC-414A-9FC4-7840CD945A4E}" cxnId="{31CB5F6D-010B-4B3F-90D1-578FA4FFA4FD}" type="sibTrans">
      <dgm:prSet/>
      <dgm:spPr/>
      <dgm:t>
        <a:bodyPr/>
        <a:lstStyle/>
        <a:p>
          <a:endParaRPr lang="en-US" sz="1600" b="1">
            <a:latin typeface="Arial" panose="020B0604020202020204" pitchFamily="34" charset="0"/>
            <a:cs typeface="Arial" panose="020B0604020202020204" pitchFamily="34" charset="0"/>
          </a:endParaRPr>
        </a:p>
      </dgm:t>
    </dgm:pt>
    <dgm:pt modelId="{2C6DE7A3-2B88-4035-9573-DBB09A4AFC84}">
      <dgm:prSet phldrT="[Text]" custT="true"/>
      <dgm:spPr>
        <a:solidFill>
          <a:srgbClr val="FF6565"/>
        </a:solidFill>
      </dgm:spPr>
      <dgm:t>
        <a:bodyPr/>
        <a:lstStyle/>
        <a:p>
          <a:pPr>
            <a:buNone/>
          </a:pPr>
          <a:r>
            <a:rPr lang="en-US" sz="1600" b="1" dirty="0">
              <a:latin typeface="Arial" panose="020B0604020202020204" pitchFamily="34" charset="0"/>
              <a:cs typeface="Arial" panose="020B0604020202020204" pitchFamily="34" charset="0"/>
            </a:rPr>
            <a:t>Experience Vietnam’s business culture through its most symbolic season — Spring</a:t>
          </a:r>
        </a:p>
      </dgm:t>
    </dgm:pt>
    <dgm:pt modelId="{A3CD25C0-9FA2-4BB5-8703-CD208CFD959D}" cxnId="{C91E0106-31E9-4EDD-A171-B02D99588354}" type="parTrans">
      <dgm:prSet/>
      <dgm:spPr/>
      <dgm:t>
        <a:bodyPr/>
        <a:lstStyle/>
        <a:p>
          <a:endParaRPr lang="en-US" sz="1600" b="1">
            <a:latin typeface="Arial" panose="020B0604020202020204" pitchFamily="34" charset="0"/>
            <a:cs typeface="Arial" panose="020B0604020202020204" pitchFamily="34" charset="0"/>
          </a:endParaRPr>
        </a:p>
      </dgm:t>
    </dgm:pt>
    <dgm:pt modelId="{7545BF34-DC32-4138-93D8-C0E5AB053B48}" cxnId="{C91E0106-31E9-4EDD-A171-B02D99588354}" type="sibTrans">
      <dgm:prSet/>
      <dgm:spPr/>
      <dgm:t>
        <a:bodyPr/>
        <a:lstStyle/>
        <a:p>
          <a:endParaRPr lang="en-US" sz="1600" b="1">
            <a:latin typeface="Arial" panose="020B0604020202020204" pitchFamily="34" charset="0"/>
            <a:cs typeface="Arial" panose="020B0604020202020204" pitchFamily="34" charset="0"/>
          </a:endParaRPr>
        </a:p>
      </dgm:t>
    </dgm:pt>
    <dgm:pt modelId="{127ECAA6-FC97-47BB-98B4-A63BF3E30A6E}" type="pres">
      <dgm:prSet presAssocID="{99D84BCA-F602-452D-80F2-BE86F3671300}" presName="Name0" presStyleCnt="0">
        <dgm:presLayoutVars>
          <dgm:chMax val="7"/>
          <dgm:chPref val="7"/>
          <dgm:dir/>
        </dgm:presLayoutVars>
      </dgm:prSet>
      <dgm:spPr/>
    </dgm:pt>
    <dgm:pt modelId="{CBFB8804-8BF6-4B0D-9D80-F35DA9E7A56A}" type="pres">
      <dgm:prSet presAssocID="{99D84BCA-F602-452D-80F2-BE86F3671300}" presName="Name1" presStyleCnt="0"/>
      <dgm:spPr/>
    </dgm:pt>
    <dgm:pt modelId="{E903FCC0-EC01-44E9-83FB-1C02D67FD873}" type="pres">
      <dgm:prSet presAssocID="{99D84BCA-F602-452D-80F2-BE86F3671300}" presName="cycle" presStyleCnt="0"/>
      <dgm:spPr/>
    </dgm:pt>
    <dgm:pt modelId="{86A15E6D-49DA-4920-81CC-D8F3B599685F}" type="pres">
      <dgm:prSet presAssocID="{99D84BCA-F602-452D-80F2-BE86F3671300}" presName="srcNode" presStyleLbl="node1" presStyleIdx="0" presStyleCnt="4"/>
      <dgm:spPr/>
    </dgm:pt>
    <dgm:pt modelId="{F69CF1FD-6B49-4408-AD1B-23E503FEFA25}" type="pres">
      <dgm:prSet presAssocID="{99D84BCA-F602-452D-80F2-BE86F3671300}" presName="conn" presStyleLbl="parChTrans1D2" presStyleIdx="0" presStyleCnt="1"/>
      <dgm:spPr/>
    </dgm:pt>
    <dgm:pt modelId="{08298F30-932E-4883-A68F-72F78724FCA6}" type="pres">
      <dgm:prSet presAssocID="{99D84BCA-F602-452D-80F2-BE86F3671300}" presName="extraNode" presStyleLbl="node1" presStyleIdx="0" presStyleCnt="4"/>
      <dgm:spPr/>
    </dgm:pt>
    <dgm:pt modelId="{8E2BA6E3-395A-4492-B0FD-8B3CF0599C64}" type="pres">
      <dgm:prSet presAssocID="{99D84BCA-F602-452D-80F2-BE86F3671300}" presName="dstNode" presStyleLbl="node1" presStyleIdx="0" presStyleCnt="4"/>
      <dgm:spPr/>
    </dgm:pt>
    <dgm:pt modelId="{3BAC795F-23A3-4EFE-A530-61B3941DF31B}" type="pres">
      <dgm:prSet presAssocID="{62D86AD7-95E1-47E4-B166-E87C71C7E2E1}" presName="text_1" presStyleLbl="node1" presStyleIdx="0" presStyleCnt="4">
        <dgm:presLayoutVars>
          <dgm:bulletEnabled val="true"/>
        </dgm:presLayoutVars>
      </dgm:prSet>
      <dgm:spPr/>
    </dgm:pt>
    <dgm:pt modelId="{3A9D0908-4E47-4CE1-9D62-80B312181A12}" type="pres">
      <dgm:prSet presAssocID="{62D86AD7-95E1-47E4-B166-E87C71C7E2E1}" presName="accent_1" presStyleCnt="0"/>
      <dgm:spPr/>
    </dgm:pt>
    <dgm:pt modelId="{A5DFB155-F313-4CFE-A286-118674073F36}" type="pres">
      <dgm:prSet presAssocID="{62D86AD7-95E1-47E4-B166-E87C71C7E2E1}" presName="accentRepeatNode" presStyleLbl="solidFgAcc1" presStyleIdx="0" presStyleCnt="4"/>
      <dgm:spPr>
        <a:solidFill>
          <a:schemeClr val="tx1"/>
        </a:solidFill>
        <a:ln>
          <a:solidFill>
            <a:srgbClr val="FF6565"/>
          </a:solidFill>
        </a:ln>
      </dgm:spPr>
    </dgm:pt>
    <dgm:pt modelId="{890E108B-9304-407E-8FF5-07553D2F765C}" type="pres">
      <dgm:prSet presAssocID="{D330C34B-72B3-48E0-A547-7604BF5BAD51}" presName="text_2" presStyleLbl="node1" presStyleIdx="1" presStyleCnt="4">
        <dgm:presLayoutVars>
          <dgm:bulletEnabled val="true"/>
        </dgm:presLayoutVars>
      </dgm:prSet>
      <dgm:spPr/>
    </dgm:pt>
    <dgm:pt modelId="{4AB4B58F-0145-4CE4-9384-1D9627B6A41A}" type="pres">
      <dgm:prSet presAssocID="{D330C34B-72B3-48E0-A547-7604BF5BAD51}" presName="accent_2" presStyleCnt="0"/>
      <dgm:spPr/>
    </dgm:pt>
    <dgm:pt modelId="{AD61C4B6-E155-4AB5-8D09-8EED09BB24FD}" type="pres">
      <dgm:prSet presAssocID="{D330C34B-72B3-48E0-A547-7604BF5BAD51}" presName="accentRepeatNode" presStyleLbl="solidFgAcc1" presStyleIdx="1" presStyleCnt="4"/>
      <dgm:spPr>
        <a:solidFill>
          <a:schemeClr val="tx1"/>
        </a:solidFill>
        <a:ln>
          <a:solidFill>
            <a:srgbClr val="FF6565"/>
          </a:solidFill>
        </a:ln>
      </dgm:spPr>
    </dgm:pt>
    <dgm:pt modelId="{E0129FE8-3507-4441-A904-CB6122E44385}" type="pres">
      <dgm:prSet presAssocID="{CCBB10F7-2C82-435D-A303-BE90E9C290D4}" presName="text_3" presStyleLbl="node1" presStyleIdx="2" presStyleCnt="4">
        <dgm:presLayoutVars>
          <dgm:bulletEnabled val="true"/>
        </dgm:presLayoutVars>
      </dgm:prSet>
      <dgm:spPr/>
    </dgm:pt>
    <dgm:pt modelId="{F7699576-F6EA-409C-9D45-94B7129096C0}" type="pres">
      <dgm:prSet presAssocID="{CCBB10F7-2C82-435D-A303-BE90E9C290D4}" presName="accent_3" presStyleCnt="0"/>
      <dgm:spPr/>
    </dgm:pt>
    <dgm:pt modelId="{5FB945E4-2B48-4855-964E-8C58ED6E331F}" type="pres">
      <dgm:prSet presAssocID="{CCBB10F7-2C82-435D-A303-BE90E9C290D4}" presName="accentRepeatNode" presStyleLbl="solidFgAcc1" presStyleIdx="2" presStyleCnt="4"/>
      <dgm:spPr>
        <a:solidFill>
          <a:schemeClr val="tx1"/>
        </a:solidFill>
        <a:ln>
          <a:solidFill>
            <a:srgbClr val="FF6565"/>
          </a:solidFill>
        </a:ln>
      </dgm:spPr>
    </dgm:pt>
    <dgm:pt modelId="{50892FE4-8AE3-4793-A64B-E078F6E3AF55}" type="pres">
      <dgm:prSet presAssocID="{2C6DE7A3-2B88-4035-9573-DBB09A4AFC84}" presName="text_4" presStyleLbl="node1" presStyleIdx="3" presStyleCnt="4">
        <dgm:presLayoutVars>
          <dgm:bulletEnabled val="true"/>
        </dgm:presLayoutVars>
      </dgm:prSet>
      <dgm:spPr/>
    </dgm:pt>
    <dgm:pt modelId="{9F1CB9D2-F997-4916-A205-1987042D820A}" type="pres">
      <dgm:prSet presAssocID="{2C6DE7A3-2B88-4035-9573-DBB09A4AFC84}" presName="accent_4" presStyleCnt="0"/>
      <dgm:spPr/>
    </dgm:pt>
    <dgm:pt modelId="{9CED8E29-E969-4B88-A714-71613AF1E70C}" type="pres">
      <dgm:prSet presAssocID="{2C6DE7A3-2B88-4035-9573-DBB09A4AFC84}" presName="accentRepeatNode" presStyleLbl="solidFgAcc1" presStyleIdx="3" presStyleCnt="4"/>
      <dgm:spPr/>
    </dgm:pt>
  </dgm:ptLst>
  <dgm:cxnLst>
    <dgm:cxn modelId="{C91E0106-31E9-4EDD-A171-B02D99588354}" srcId="{99D84BCA-F602-452D-80F2-BE86F3671300}" destId="{2C6DE7A3-2B88-4035-9573-DBB09A4AFC84}" srcOrd="3" destOrd="0" parTransId="{A3CD25C0-9FA2-4BB5-8703-CD208CFD959D}" sibTransId="{7545BF34-DC32-4138-93D8-C0E5AB053B48}"/>
    <dgm:cxn modelId="{3D609138-726C-43CF-B2BC-F88AAAB2627D}" srcId="{99D84BCA-F602-452D-80F2-BE86F3671300}" destId="{D330C34B-72B3-48E0-A547-7604BF5BAD51}" srcOrd="1" destOrd="0" parTransId="{ACA99960-2675-4059-BA3B-D5DE62DAE006}" sibTransId="{6D0E5224-DDA3-4D19-A5A8-3CF5DE3A8342}"/>
    <dgm:cxn modelId="{FF25EE3D-4FD9-4BE3-A94F-B0F5FF19F52C}" type="presOf" srcId="{CCBB10F7-2C82-435D-A303-BE90E9C290D4}" destId="{E0129FE8-3507-4441-A904-CB6122E44385}" srcOrd="0" destOrd="0" presId="urn:microsoft.com/office/officeart/2008/layout/VerticalCurvedList"/>
    <dgm:cxn modelId="{469F7741-A79C-4DEB-9CD6-109300726B05}" type="presOf" srcId="{62D86AD7-95E1-47E4-B166-E87C71C7E2E1}" destId="{3BAC795F-23A3-4EFE-A530-61B3941DF31B}" srcOrd="0" destOrd="0" presId="urn:microsoft.com/office/officeart/2008/layout/VerticalCurvedList"/>
    <dgm:cxn modelId="{56DA7C69-24FE-4D51-9B1B-7D71DD46AECB}" srcId="{99D84BCA-F602-452D-80F2-BE86F3671300}" destId="{62D86AD7-95E1-47E4-B166-E87C71C7E2E1}" srcOrd="0" destOrd="0" parTransId="{0EEFB446-A8DB-4A1A-B220-43AB459CA5E4}" sibTransId="{2DD2FBAC-998A-46C3-8FC1-0FF922340B6A}"/>
    <dgm:cxn modelId="{31CB5F6D-010B-4B3F-90D1-578FA4FFA4FD}" srcId="{99D84BCA-F602-452D-80F2-BE86F3671300}" destId="{CCBB10F7-2C82-435D-A303-BE90E9C290D4}" srcOrd="2" destOrd="0" parTransId="{23BD5637-6B32-4608-ABB2-6B4AD675ECB4}" sibTransId="{89EF8686-07DC-414A-9FC4-7840CD945A4E}"/>
    <dgm:cxn modelId="{7FD80670-86ED-45A2-9419-35E275EE6205}" type="presOf" srcId="{D330C34B-72B3-48E0-A547-7604BF5BAD51}" destId="{890E108B-9304-407E-8FF5-07553D2F765C}" srcOrd="0" destOrd="0" presId="urn:microsoft.com/office/officeart/2008/layout/VerticalCurvedList"/>
    <dgm:cxn modelId="{04A9E350-8B80-415D-AD70-AFCCC63510C3}" type="presOf" srcId="{99D84BCA-F602-452D-80F2-BE86F3671300}" destId="{127ECAA6-FC97-47BB-98B4-A63BF3E30A6E}" srcOrd="0" destOrd="0" presId="urn:microsoft.com/office/officeart/2008/layout/VerticalCurvedList"/>
    <dgm:cxn modelId="{CFDEDA77-8255-497D-B30C-CF3AE8C6FF6F}" type="presOf" srcId="{2DD2FBAC-998A-46C3-8FC1-0FF922340B6A}" destId="{F69CF1FD-6B49-4408-AD1B-23E503FEFA25}" srcOrd="0" destOrd="0" presId="urn:microsoft.com/office/officeart/2008/layout/VerticalCurvedList"/>
    <dgm:cxn modelId="{F9B7ECD6-3FB4-41B1-A196-DF194BD3508A}" type="presOf" srcId="{2C6DE7A3-2B88-4035-9573-DBB09A4AFC84}" destId="{50892FE4-8AE3-4793-A64B-E078F6E3AF55}" srcOrd="0" destOrd="0" presId="urn:microsoft.com/office/officeart/2008/layout/VerticalCurvedList"/>
    <dgm:cxn modelId="{7DFD1235-9D03-4F29-9C2A-79446A223D13}" type="presParOf" srcId="{127ECAA6-FC97-47BB-98B4-A63BF3E30A6E}" destId="{CBFB8804-8BF6-4B0D-9D80-F35DA9E7A56A}" srcOrd="0" destOrd="0" presId="urn:microsoft.com/office/officeart/2008/layout/VerticalCurvedList"/>
    <dgm:cxn modelId="{93DB80CB-28FB-4CD4-BF1A-1717E71BDC1E}" type="presParOf" srcId="{CBFB8804-8BF6-4B0D-9D80-F35DA9E7A56A}" destId="{E903FCC0-EC01-44E9-83FB-1C02D67FD873}" srcOrd="0" destOrd="0" presId="urn:microsoft.com/office/officeart/2008/layout/VerticalCurvedList"/>
    <dgm:cxn modelId="{FB152ACB-AEB7-42F6-ADA4-AF5154D1BD75}" type="presParOf" srcId="{E903FCC0-EC01-44E9-83FB-1C02D67FD873}" destId="{86A15E6D-49DA-4920-81CC-D8F3B599685F}" srcOrd="0" destOrd="0" presId="urn:microsoft.com/office/officeart/2008/layout/VerticalCurvedList"/>
    <dgm:cxn modelId="{02D420AB-055B-4DB9-BAC5-82AFE783FF02}" type="presParOf" srcId="{E903FCC0-EC01-44E9-83FB-1C02D67FD873}" destId="{F69CF1FD-6B49-4408-AD1B-23E503FEFA25}" srcOrd="1" destOrd="0" presId="urn:microsoft.com/office/officeart/2008/layout/VerticalCurvedList"/>
    <dgm:cxn modelId="{3F7BD007-7BCD-42AE-BFA9-A7B39CDB9839}" type="presParOf" srcId="{E903FCC0-EC01-44E9-83FB-1C02D67FD873}" destId="{08298F30-932E-4883-A68F-72F78724FCA6}" srcOrd="2" destOrd="0" presId="urn:microsoft.com/office/officeart/2008/layout/VerticalCurvedList"/>
    <dgm:cxn modelId="{C5D6F015-5789-48D7-AE8D-E652A7CC6FB5}" type="presParOf" srcId="{E903FCC0-EC01-44E9-83FB-1C02D67FD873}" destId="{8E2BA6E3-395A-4492-B0FD-8B3CF0599C64}" srcOrd="3" destOrd="0" presId="urn:microsoft.com/office/officeart/2008/layout/VerticalCurvedList"/>
    <dgm:cxn modelId="{5FD77296-953A-43D7-8956-1A77B3A53929}" type="presParOf" srcId="{CBFB8804-8BF6-4B0D-9D80-F35DA9E7A56A}" destId="{3BAC795F-23A3-4EFE-A530-61B3941DF31B}" srcOrd="1" destOrd="0" presId="urn:microsoft.com/office/officeart/2008/layout/VerticalCurvedList"/>
    <dgm:cxn modelId="{F2A7D6B1-9B60-4686-BC8C-0F57E68B7C27}" type="presParOf" srcId="{CBFB8804-8BF6-4B0D-9D80-F35DA9E7A56A}" destId="{3A9D0908-4E47-4CE1-9D62-80B312181A12}" srcOrd="2" destOrd="0" presId="urn:microsoft.com/office/officeart/2008/layout/VerticalCurvedList"/>
    <dgm:cxn modelId="{B75B017E-D690-4963-B032-419246CF9B5E}" type="presParOf" srcId="{3A9D0908-4E47-4CE1-9D62-80B312181A12}" destId="{A5DFB155-F313-4CFE-A286-118674073F36}" srcOrd="0" destOrd="0" presId="urn:microsoft.com/office/officeart/2008/layout/VerticalCurvedList"/>
    <dgm:cxn modelId="{B9339E79-691E-47A8-A1CA-CEA813309E49}" type="presParOf" srcId="{CBFB8804-8BF6-4B0D-9D80-F35DA9E7A56A}" destId="{890E108B-9304-407E-8FF5-07553D2F765C}" srcOrd="3" destOrd="0" presId="urn:microsoft.com/office/officeart/2008/layout/VerticalCurvedList"/>
    <dgm:cxn modelId="{A282BD1B-9F12-4D1A-9D5D-BE35795F2D6F}" type="presParOf" srcId="{CBFB8804-8BF6-4B0D-9D80-F35DA9E7A56A}" destId="{4AB4B58F-0145-4CE4-9384-1D9627B6A41A}" srcOrd="4" destOrd="0" presId="urn:microsoft.com/office/officeart/2008/layout/VerticalCurvedList"/>
    <dgm:cxn modelId="{8868768B-B677-4A4B-9E4B-B4589C0F64BB}" type="presParOf" srcId="{4AB4B58F-0145-4CE4-9384-1D9627B6A41A}" destId="{AD61C4B6-E155-4AB5-8D09-8EED09BB24FD}" srcOrd="0" destOrd="0" presId="urn:microsoft.com/office/officeart/2008/layout/VerticalCurvedList"/>
    <dgm:cxn modelId="{9CD3FFC2-D50E-44B1-86B1-0EDCC0F88560}" type="presParOf" srcId="{CBFB8804-8BF6-4B0D-9D80-F35DA9E7A56A}" destId="{E0129FE8-3507-4441-A904-CB6122E44385}" srcOrd="5" destOrd="0" presId="urn:microsoft.com/office/officeart/2008/layout/VerticalCurvedList"/>
    <dgm:cxn modelId="{7E324E25-CC92-4B0D-AF6C-543D05728506}" type="presParOf" srcId="{CBFB8804-8BF6-4B0D-9D80-F35DA9E7A56A}" destId="{F7699576-F6EA-409C-9D45-94B7129096C0}" srcOrd="6" destOrd="0" presId="urn:microsoft.com/office/officeart/2008/layout/VerticalCurvedList"/>
    <dgm:cxn modelId="{DF3F0424-86E7-464F-BE5E-18FD89D32A87}" type="presParOf" srcId="{F7699576-F6EA-409C-9D45-94B7129096C0}" destId="{5FB945E4-2B48-4855-964E-8C58ED6E331F}" srcOrd="0" destOrd="0" presId="urn:microsoft.com/office/officeart/2008/layout/VerticalCurvedList"/>
    <dgm:cxn modelId="{93CCFFFB-7BB0-4B31-8F91-3C9822DCA438}" type="presParOf" srcId="{CBFB8804-8BF6-4B0D-9D80-F35DA9E7A56A}" destId="{50892FE4-8AE3-4793-A64B-E078F6E3AF55}" srcOrd="7" destOrd="0" presId="urn:microsoft.com/office/officeart/2008/layout/VerticalCurvedList"/>
    <dgm:cxn modelId="{ED178E43-E364-4E86-9087-983F25482725}" type="presParOf" srcId="{CBFB8804-8BF6-4B0D-9D80-F35DA9E7A56A}" destId="{9F1CB9D2-F997-4916-A205-1987042D820A}" srcOrd="8" destOrd="0" presId="urn:microsoft.com/office/officeart/2008/layout/VerticalCurvedList"/>
    <dgm:cxn modelId="{5172B755-F495-4C81-91E2-A4B1CF0109F8}" type="presParOf" srcId="{9F1CB9D2-F997-4916-A205-1987042D820A}" destId="{9CED8E29-E969-4B88-A714-71613AF1E70C}" srcOrd="0" destOrd="0" presId="urn:microsoft.com/office/officeart/2008/layout/VerticalCurvedList"/>
  </dgm:cxnLst>
  <dgm:bg/>
  <dgm:whole>
    <a:ln>
      <a:noFill/>
    </a:ln>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9D84BCA-F602-452D-80F2-BE86F3671300}" type="doc">
      <dgm:prSet loTypeId="urn:microsoft.com/office/officeart/2008/layout/VerticalCurvedList" loCatId="list" qsTypeId="urn:microsoft.com/office/officeart/2005/8/quickstyle/simple1" qsCatId="simple" csTypeId="urn:microsoft.com/office/officeart/2005/8/colors/accent1_2" csCatId="accent1" phldr="true"/>
      <dgm:spPr/>
      <dgm:t>
        <a:bodyPr/>
        <a:lstStyle/>
        <a:p>
          <a:endParaRPr lang="en-US"/>
        </a:p>
      </dgm:t>
    </dgm:pt>
    <dgm:pt modelId="{62D86AD7-95E1-47E4-B166-E87C71C7E2E1}">
      <dgm:prSet phldrT="[Text]" phldr="false" custT="true"/>
      <dgm:spPr>
        <a:solidFill>
          <a:srgbClr val="FF6565"/>
        </a:solidFill>
      </dgm:spPr>
      <dgm:t>
        <a:bodyPr/>
        <a:lstStyle/>
        <a:p>
          <a:r>
            <a:rPr lang="en-US" sz="1600" b="1" dirty="0">
              <a:latin typeface="Arial" panose="020B0604020202020204" pitchFamily="34" charset="0"/>
              <a:cs typeface="Arial" panose="020B0604020202020204" pitchFamily="34" charset="0"/>
            </a:rPr>
            <a:t>Direct sourcing from verified exhibitors</a:t>
          </a:r>
        </a:p>
      </dgm:t>
    </dgm:pt>
    <dgm:pt modelId="{0EEFB446-A8DB-4A1A-B220-43AB459CA5E4}" cxnId="{56DA7C69-24FE-4D51-9B1B-7D71DD46AECB}" type="parTrans">
      <dgm:prSet/>
      <dgm:spPr/>
      <dgm:t>
        <a:bodyPr/>
        <a:lstStyle/>
        <a:p>
          <a:endParaRPr lang="en-US" sz="1600" b="1">
            <a:latin typeface="Arial" panose="020B0604020202020204" pitchFamily="34" charset="0"/>
            <a:cs typeface="Arial" panose="020B0604020202020204" pitchFamily="34" charset="0"/>
          </a:endParaRPr>
        </a:p>
      </dgm:t>
    </dgm:pt>
    <dgm:pt modelId="{2DD2FBAC-998A-46C3-8FC1-0FF922340B6A}" cxnId="{56DA7C69-24FE-4D51-9B1B-7D71DD46AECB}" type="sibTrans">
      <dgm:prSet/>
      <dgm:spPr>
        <a:ln>
          <a:solidFill>
            <a:srgbClr val="FF6565"/>
          </a:solidFill>
        </a:ln>
      </dgm:spPr>
      <dgm:t>
        <a:bodyPr/>
        <a:lstStyle/>
        <a:p>
          <a:endParaRPr lang="en-US" sz="1600" b="1">
            <a:latin typeface="Arial" panose="020B0604020202020204" pitchFamily="34" charset="0"/>
            <a:cs typeface="Arial" panose="020B0604020202020204" pitchFamily="34" charset="0"/>
          </a:endParaRPr>
        </a:p>
      </dgm:t>
    </dgm:pt>
    <dgm:pt modelId="{D330C34B-72B3-48E0-A547-7604BF5BAD51}">
      <dgm:prSet phldrT="[Text]" custT="true"/>
      <dgm:spPr>
        <a:solidFill>
          <a:srgbClr val="FF6565"/>
        </a:solidFill>
      </dgm:spPr>
      <dgm:t>
        <a:bodyPr/>
        <a:lstStyle/>
        <a:p>
          <a:pPr>
            <a:buFont typeface="Arial" panose="020B0604020202020204" pitchFamily="34" charset="0"/>
            <a:buChar char="•"/>
          </a:pPr>
          <a:r>
            <a:rPr lang="en-US" sz="1600" b="1" dirty="0">
              <a:latin typeface="Arial" panose="020B0604020202020204" pitchFamily="34" charset="0"/>
              <a:cs typeface="Arial" panose="020B0604020202020204" pitchFamily="34" charset="0"/>
            </a:rPr>
            <a:t>Face-to-face meetings with decision-makers</a:t>
          </a:r>
        </a:p>
      </dgm:t>
    </dgm:pt>
    <dgm:pt modelId="{ACA99960-2675-4059-BA3B-D5DE62DAE006}" cxnId="{3D609138-726C-43CF-B2BC-F88AAAB2627D}" type="parTrans">
      <dgm:prSet/>
      <dgm:spPr/>
      <dgm:t>
        <a:bodyPr/>
        <a:lstStyle/>
        <a:p>
          <a:endParaRPr lang="en-US" sz="1600" b="1">
            <a:latin typeface="Arial" panose="020B0604020202020204" pitchFamily="34" charset="0"/>
            <a:cs typeface="Arial" panose="020B0604020202020204" pitchFamily="34" charset="0"/>
          </a:endParaRPr>
        </a:p>
      </dgm:t>
    </dgm:pt>
    <dgm:pt modelId="{6D0E5224-DDA3-4D19-A5A8-3CF5DE3A8342}" cxnId="{3D609138-726C-43CF-B2BC-F88AAAB2627D}" type="sibTrans">
      <dgm:prSet/>
      <dgm:spPr/>
      <dgm:t>
        <a:bodyPr/>
        <a:lstStyle/>
        <a:p>
          <a:endParaRPr lang="en-US" sz="1600" b="1">
            <a:latin typeface="Arial" panose="020B0604020202020204" pitchFamily="34" charset="0"/>
            <a:cs typeface="Arial" panose="020B0604020202020204" pitchFamily="34" charset="0"/>
          </a:endParaRPr>
        </a:p>
      </dgm:t>
    </dgm:pt>
    <dgm:pt modelId="{CCBB10F7-2C82-435D-A303-BE90E9C290D4}">
      <dgm:prSet phldrT="[Text]" custT="true"/>
      <dgm:spPr>
        <a:solidFill>
          <a:srgbClr val="FF6565"/>
        </a:solidFill>
      </dgm:spPr>
      <dgm:t>
        <a:bodyPr/>
        <a:lstStyle/>
        <a:p>
          <a:r>
            <a:rPr lang="en-US" sz="1600" b="1" dirty="0">
              <a:latin typeface="Arial" panose="020B0604020202020204" pitchFamily="34" charset="0"/>
              <a:cs typeface="Arial" panose="020B0604020202020204" pitchFamily="34" charset="0"/>
            </a:rPr>
            <a:t>Access to emerging Vietnamese brands</a:t>
          </a:r>
        </a:p>
      </dgm:t>
    </dgm:pt>
    <dgm:pt modelId="{23BD5637-6B32-4608-ABB2-6B4AD675ECB4}" cxnId="{31CB5F6D-010B-4B3F-90D1-578FA4FFA4FD}" type="parTrans">
      <dgm:prSet/>
      <dgm:spPr/>
      <dgm:t>
        <a:bodyPr/>
        <a:lstStyle/>
        <a:p>
          <a:endParaRPr lang="en-US" sz="1600" b="1">
            <a:latin typeface="Arial" panose="020B0604020202020204" pitchFamily="34" charset="0"/>
            <a:cs typeface="Arial" panose="020B0604020202020204" pitchFamily="34" charset="0"/>
          </a:endParaRPr>
        </a:p>
      </dgm:t>
    </dgm:pt>
    <dgm:pt modelId="{89EF8686-07DC-414A-9FC4-7840CD945A4E}" cxnId="{31CB5F6D-010B-4B3F-90D1-578FA4FFA4FD}" type="sibTrans">
      <dgm:prSet/>
      <dgm:spPr/>
      <dgm:t>
        <a:bodyPr/>
        <a:lstStyle/>
        <a:p>
          <a:endParaRPr lang="en-US" sz="1600" b="1">
            <a:latin typeface="Arial" panose="020B0604020202020204" pitchFamily="34" charset="0"/>
            <a:cs typeface="Arial" panose="020B0604020202020204" pitchFamily="34" charset="0"/>
          </a:endParaRPr>
        </a:p>
      </dgm:t>
    </dgm:pt>
    <dgm:pt modelId="{2C6DE7A3-2B88-4035-9573-DBB09A4AFC84}">
      <dgm:prSet phldrT="[Text]" custT="true"/>
      <dgm:spPr>
        <a:solidFill>
          <a:srgbClr val="FF6565"/>
        </a:solidFill>
      </dgm:spPr>
      <dgm:t>
        <a:bodyPr/>
        <a:lstStyle/>
        <a:p>
          <a:pPr>
            <a:buNone/>
          </a:pPr>
          <a:r>
            <a:rPr lang="en-US" sz="1600" b="1" dirty="0">
              <a:latin typeface="Arial" panose="020B0604020202020204" pitchFamily="34" charset="0"/>
              <a:cs typeface="Arial" panose="020B0604020202020204" pitchFamily="34" charset="0"/>
            </a:rPr>
            <a:t>Market insight into consumer trends for 2026</a:t>
          </a:r>
        </a:p>
      </dgm:t>
    </dgm:pt>
    <dgm:pt modelId="{A3CD25C0-9FA2-4BB5-8703-CD208CFD959D}" cxnId="{C91E0106-31E9-4EDD-A171-B02D99588354}" type="parTrans">
      <dgm:prSet/>
      <dgm:spPr/>
      <dgm:t>
        <a:bodyPr/>
        <a:lstStyle/>
        <a:p>
          <a:endParaRPr lang="en-US" sz="1600" b="1">
            <a:latin typeface="Arial" panose="020B0604020202020204" pitchFamily="34" charset="0"/>
            <a:cs typeface="Arial" panose="020B0604020202020204" pitchFamily="34" charset="0"/>
          </a:endParaRPr>
        </a:p>
      </dgm:t>
    </dgm:pt>
    <dgm:pt modelId="{7545BF34-DC32-4138-93D8-C0E5AB053B48}" cxnId="{C91E0106-31E9-4EDD-A171-B02D99588354}" type="sibTrans">
      <dgm:prSet/>
      <dgm:spPr/>
      <dgm:t>
        <a:bodyPr/>
        <a:lstStyle/>
        <a:p>
          <a:endParaRPr lang="en-US" sz="1600" b="1">
            <a:latin typeface="Arial" panose="020B0604020202020204" pitchFamily="34" charset="0"/>
            <a:cs typeface="Arial" panose="020B0604020202020204" pitchFamily="34" charset="0"/>
          </a:endParaRPr>
        </a:p>
      </dgm:t>
    </dgm:pt>
    <dgm:pt modelId="{127ECAA6-FC97-47BB-98B4-A63BF3E30A6E}" type="pres">
      <dgm:prSet presAssocID="{99D84BCA-F602-452D-80F2-BE86F3671300}" presName="Name0" presStyleCnt="0">
        <dgm:presLayoutVars>
          <dgm:chMax val="7"/>
          <dgm:chPref val="7"/>
          <dgm:dir/>
        </dgm:presLayoutVars>
      </dgm:prSet>
      <dgm:spPr/>
    </dgm:pt>
    <dgm:pt modelId="{CBFB8804-8BF6-4B0D-9D80-F35DA9E7A56A}" type="pres">
      <dgm:prSet presAssocID="{99D84BCA-F602-452D-80F2-BE86F3671300}" presName="Name1" presStyleCnt="0"/>
      <dgm:spPr/>
    </dgm:pt>
    <dgm:pt modelId="{E903FCC0-EC01-44E9-83FB-1C02D67FD873}" type="pres">
      <dgm:prSet presAssocID="{99D84BCA-F602-452D-80F2-BE86F3671300}" presName="cycle" presStyleCnt="0"/>
      <dgm:spPr/>
    </dgm:pt>
    <dgm:pt modelId="{86A15E6D-49DA-4920-81CC-D8F3B599685F}" type="pres">
      <dgm:prSet presAssocID="{99D84BCA-F602-452D-80F2-BE86F3671300}" presName="srcNode" presStyleLbl="node1" presStyleIdx="0" presStyleCnt="4"/>
      <dgm:spPr/>
    </dgm:pt>
    <dgm:pt modelId="{F69CF1FD-6B49-4408-AD1B-23E503FEFA25}" type="pres">
      <dgm:prSet presAssocID="{99D84BCA-F602-452D-80F2-BE86F3671300}" presName="conn" presStyleLbl="parChTrans1D2" presStyleIdx="0" presStyleCnt="1"/>
      <dgm:spPr/>
    </dgm:pt>
    <dgm:pt modelId="{08298F30-932E-4883-A68F-72F78724FCA6}" type="pres">
      <dgm:prSet presAssocID="{99D84BCA-F602-452D-80F2-BE86F3671300}" presName="extraNode" presStyleLbl="node1" presStyleIdx="0" presStyleCnt="4"/>
      <dgm:spPr/>
    </dgm:pt>
    <dgm:pt modelId="{8E2BA6E3-395A-4492-B0FD-8B3CF0599C64}" type="pres">
      <dgm:prSet presAssocID="{99D84BCA-F602-452D-80F2-BE86F3671300}" presName="dstNode" presStyleLbl="node1" presStyleIdx="0" presStyleCnt="4"/>
      <dgm:spPr/>
    </dgm:pt>
    <dgm:pt modelId="{3BAC795F-23A3-4EFE-A530-61B3941DF31B}" type="pres">
      <dgm:prSet presAssocID="{62D86AD7-95E1-47E4-B166-E87C71C7E2E1}" presName="text_1" presStyleLbl="node1" presStyleIdx="0" presStyleCnt="4">
        <dgm:presLayoutVars>
          <dgm:bulletEnabled val="true"/>
        </dgm:presLayoutVars>
      </dgm:prSet>
      <dgm:spPr/>
    </dgm:pt>
    <dgm:pt modelId="{3A9D0908-4E47-4CE1-9D62-80B312181A12}" type="pres">
      <dgm:prSet presAssocID="{62D86AD7-95E1-47E4-B166-E87C71C7E2E1}" presName="accent_1" presStyleCnt="0"/>
      <dgm:spPr/>
    </dgm:pt>
    <dgm:pt modelId="{A5DFB155-F313-4CFE-A286-118674073F36}" type="pres">
      <dgm:prSet presAssocID="{62D86AD7-95E1-47E4-B166-E87C71C7E2E1}" presName="accentRepeatNode" presStyleLbl="solidFgAcc1" presStyleIdx="0" presStyleCnt="4"/>
      <dgm:spPr>
        <a:solidFill>
          <a:schemeClr val="tx1"/>
        </a:solidFill>
        <a:ln>
          <a:solidFill>
            <a:srgbClr val="FF6565"/>
          </a:solidFill>
        </a:ln>
      </dgm:spPr>
    </dgm:pt>
    <dgm:pt modelId="{890E108B-9304-407E-8FF5-07553D2F765C}" type="pres">
      <dgm:prSet presAssocID="{D330C34B-72B3-48E0-A547-7604BF5BAD51}" presName="text_2" presStyleLbl="node1" presStyleIdx="1" presStyleCnt="4">
        <dgm:presLayoutVars>
          <dgm:bulletEnabled val="true"/>
        </dgm:presLayoutVars>
      </dgm:prSet>
      <dgm:spPr/>
    </dgm:pt>
    <dgm:pt modelId="{4AB4B58F-0145-4CE4-9384-1D9627B6A41A}" type="pres">
      <dgm:prSet presAssocID="{D330C34B-72B3-48E0-A547-7604BF5BAD51}" presName="accent_2" presStyleCnt="0"/>
      <dgm:spPr/>
    </dgm:pt>
    <dgm:pt modelId="{AD61C4B6-E155-4AB5-8D09-8EED09BB24FD}" type="pres">
      <dgm:prSet presAssocID="{D330C34B-72B3-48E0-A547-7604BF5BAD51}" presName="accentRepeatNode" presStyleLbl="solidFgAcc1" presStyleIdx="1" presStyleCnt="4"/>
      <dgm:spPr>
        <a:solidFill>
          <a:schemeClr val="tx1"/>
        </a:solidFill>
        <a:ln>
          <a:solidFill>
            <a:srgbClr val="FF6565"/>
          </a:solidFill>
        </a:ln>
      </dgm:spPr>
    </dgm:pt>
    <dgm:pt modelId="{E0129FE8-3507-4441-A904-CB6122E44385}" type="pres">
      <dgm:prSet presAssocID="{CCBB10F7-2C82-435D-A303-BE90E9C290D4}" presName="text_3" presStyleLbl="node1" presStyleIdx="2" presStyleCnt="4">
        <dgm:presLayoutVars>
          <dgm:bulletEnabled val="true"/>
        </dgm:presLayoutVars>
      </dgm:prSet>
      <dgm:spPr/>
    </dgm:pt>
    <dgm:pt modelId="{F7699576-F6EA-409C-9D45-94B7129096C0}" type="pres">
      <dgm:prSet presAssocID="{CCBB10F7-2C82-435D-A303-BE90E9C290D4}" presName="accent_3" presStyleCnt="0"/>
      <dgm:spPr/>
    </dgm:pt>
    <dgm:pt modelId="{5FB945E4-2B48-4855-964E-8C58ED6E331F}" type="pres">
      <dgm:prSet presAssocID="{CCBB10F7-2C82-435D-A303-BE90E9C290D4}" presName="accentRepeatNode" presStyleLbl="solidFgAcc1" presStyleIdx="2" presStyleCnt="4"/>
      <dgm:spPr>
        <a:solidFill>
          <a:schemeClr val="tx1"/>
        </a:solidFill>
        <a:ln>
          <a:solidFill>
            <a:srgbClr val="FF6565"/>
          </a:solidFill>
        </a:ln>
      </dgm:spPr>
    </dgm:pt>
    <dgm:pt modelId="{50892FE4-8AE3-4793-A64B-E078F6E3AF55}" type="pres">
      <dgm:prSet presAssocID="{2C6DE7A3-2B88-4035-9573-DBB09A4AFC84}" presName="text_4" presStyleLbl="node1" presStyleIdx="3" presStyleCnt="4">
        <dgm:presLayoutVars>
          <dgm:bulletEnabled val="true"/>
        </dgm:presLayoutVars>
      </dgm:prSet>
      <dgm:spPr/>
    </dgm:pt>
    <dgm:pt modelId="{9F1CB9D2-F997-4916-A205-1987042D820A}" type="pres">
      <dgm:prSet presAssocID="{2C6DE7A3-2B88-4035-9573-DBB09A4AFC84}" presName="accent_4" presStyleCnt="0"/>
      <dgm:spPr/>
    </dgm:pt>
    <dgm:pt modelId="{9CED8E29-E969-4B88-A714-71613AF1E70C}" type="pres">
      <dgm:prSet presAssocID="{2C6DE7A3-2B88-4035-9573-DBB09A4AFC84}" presName="accentRepeatNode" presStyleLbl="solidFgAcc1" presStyleIdx="3" presStyleCnt="4"/>
      <dgm:spPr/>
    </dgm:pt>
  </dgm:ptLst>
  <dgm:cxnLst>
    <dgm:cxn modelId="{C91E0106-31E9-4EDD-A171-B02D99588354}" srcId="{99D84BCA-F602-452D-80F2-BE86F3671300}" destId="{2C6DE7A3-2B88-4035-9573-DBB09A4AFC84}" srcOrd="3" destOrd="0" parTransId="{A3CD25C0-9FA2-4BB5-8703-CD208CFD959D}" sibTransId="{7545BF34-DC32-4138-93D8-C0E5AB053B48}"/>
    <dgm:cxn modelId="{3D609138-726C-43CF-B2BC-F88AAAB2627D}" srcId="{99D84BCA-F602-452D-80F2-BE86F3671300}" destId="{D330C34B-72B3-48E0-A547-7604BF5BAD51}" srcOrd="1" destOrd="0" parTransId="{ACA99960-2675-4059-BA3B-D5DE62DAE006}" sibTransId="{6D0E5224-DDA3-4D19-A5A8-3CF5DE3A8342}"/>
    <dgm:cxn modelId="{FF25EE3D-4FD9-4BE3-A94F-B0F5FF19F52C}" type="presOf" srcId="{CCBB10F7-2C82-435D-A303-BE90E9C290D4}" destId="{E0129FE8-3507-4441-A904-CB6122E44385}" srcOrd="0" destOrd="0" presId="urn:microsoft.com/office/officeart/2008/layout/VerticalCurvedList"/>
    <dgm:cxn modelId="{469F7741-A79C-4DEB-9CD6-109300726B05}" type="presOf" srcId="{62D86AD7-95E1-47E4-B166-E87C71C7E2E1}" destId="{3BAC795F-23A3-4EFE-A530-61B3941DF31B}" srcOrd="0" destOrd="0" presId="urn:microsoft.com/office/officeart/2008/layout/VerticalCurvedList"/>
    <dgm:cxn modelId="{56DA7C69-24FE-4D51-9B1B-7D71DD46AECB}" srcId="{99D84BCA-F602-452D-80F2-BE86F3671300}" destId="{62D86AD7-95E1-47E4-B166-E87C71C7E2E1}" srcOrd="0" destOrd="0" parTransId="{0EEFB446-A8DB-4A1A-B220-43AB459CA5E4}" sibTransId="{2DD2FBAC-998A-46C3-8FC1-0FF922340B6A}"/>
    <dgm:cxn modelId="{31CB5F6D-010B-4B3F-90D1-578FA4FFA4FD}" srcId="{99D84BCA-F602-452D-80F2-BE86F3671300}" destId="{CCBB10F7-2C82-435D-A303-BE90E9C290D4}" srcOrd="2" destOrd="0" parTransId="{23BD5637-6B32-4608-ABB2-6B4AD675ECB4}" sibTransId="{89EF8686-07DC-414A-9FC4-7840CD945A4E}"/>
    <dgm:cxn modelId="{7FD80670-86ED-45A2-9419-35E275EE6205}" type="presOf" srcId="{D330C34B-72B3-48E0-A547-7604BF5BAD51}" destId="{890E108B-9304-407E-8FF5-07553D2F765C}" srcOrd="0" destOrd="0" presId="urn:microsoft.com/office/officeart/2008/layout/VerticalCurvedList"/>
    <dgm:cxn modelId="{04A9E350-8B80-415D-AD70-AFCCC63510C3}" type="presOf" srcId="{99D84BCA-F602-452D-80F2-BE86F3671300}" destId="{127ECAA6-FC97-47BB-98B4-A63BF3E30A6E}" srcOrd="0" destOrd="0" presId="urn:microsoft.com/office/officeart/2008/layout/VerticalCurvedList"/>
    <dgm:cxn modelId="{CFDEDA77-8255-497D-B30C-CF3AE8C6FF6F}" type="presOf" srcId="{2DD2FBAC-998A-46C3-8FC1-0FF922340B6A}" destId="{F69CF1FD-6B49-4408-AD1B-23E503FEFA25}" srcOrd="0" destOrd="0" presId="urn:microsoft.com/office/officeart/2008/layout/VerticalCurvedList"/>
    <dgm:cxn modelId="{F9B7ECD6-3FB4-41B1-A196-DF194BD3508A}" type="presOf" srcId="{2C6DE7A3-2B88-4035-9573-DBB09A4AFC84}" destId="{50892FE4-8AE3-4793-A64B-E078F6E3AF55}" srcOrd="0" destOrd="0" presId="urn:microsoft.com/office/officeart/2008/layout/VerticalCurvedList"/>
    <dgm:cxn modelId="{7DFD1235-9D03-4F29-9C2A-79446A223D13}" type="presParOf" srcId="{127ECAA6-FC97-47BB-98B4-A63BF3E30A6E}" destId="{CBFB8804-8BF6-4B0D-9D80-F35DA9E7A56A}" srcOrd="0" destOrd="0" presId="urn:microsoft.com/office/officeart/2008/layout/VerticalCurvedList"/>
    <dgm:cxn modelId="{93DB80CB-28FB-4CD4-BF1A-1717E71BDC1E}" type="presParOf" srcId="{CBFB8804-8BF6-4B0D-9D80-F35DA9E7A56A}" destId="{E903FCC0-EC01-44E9-83FB-1C02D67FD873}" srcOrd="0" destOrd="0" presId="urn:microsoft.com/office/officeart/2008/layout/VerticalCurvedList"/>
    <dgm:cxn modelId="{FB152ACB-AEB7-42F6-ADA4-AF5154D1BD75}" type="presParOf" srcId="{E903FCC0-EC01-44E9-83FB-1C02D67FD873}" destId="{86A15E6D-49DA-4920-81CC-D8F3B599685F}" srcOrd="0" destOrd="0" presId="urn:microsoft.com/office/officeart/2008/layout/VerticalCurvedList"/>
    <dgm:cxn modelId="{02D420AB-055B-4DB9-BAC5-82AFE783FF02}" type="presParOf" srcId="{E903FCC0-EC01-44E9-83FB-1C02D67FD873}" destId="{F69CF1FD-6B49-4408-AD1B-23E503FEFA25}" srcOrd="1" destOrd="0" presId="urn:microsoft.com/office/officeart/2008/layout/VerticalCurvedList"/>
    <dgm:cxn modelId="{3F7BD007-7BCD-42AE-BFA9-A7B39CDB9839}" type="presParOf" srcId="{E903FCC0-EC01-44E9-83FB-1C02D67FD873}" destId="{08298F30-932E-4883-A68F-72F78724FCA6}" srcOrd="2" destOrd="0" presId="urn:microsoft.com/office/officeart/2008/layout/VerticalCurvedList"/>
    <dgm:cxn modelId="{C5D6F015-5789-48D7-AE8D-E652A7CC6FB5}" type="presParOf" srcId="{E903FCC0-EC01-44E9-83FB-1C02D67FD873}" destId="{8E2BA6E3-395A-4492-B0FD-8B3CF0599C64}" srcOrd="3" destOrd="0" presId="urn:microsoft.com/office/officeart/2008/layout/VerticalCurvedList"/>
    <dgm:cxn modelId="{5FD77296-953A-43D7-8956-1A77B3A53929}" type="presParOf" srcId="{CBFB8804-8BF6-4B0D-9D80-F35DA9E7A56A}" destId="{3BAC795F-23A3-4EFE-A530-61B3941DF31B}" srcOrd="1" destOrd="0" presId="urn:microsoft.com/office/officeart/2008/layout/VerticalCurvedList"/>
    <dgm:cxn modelId="{F2A7D6B1-9B60-4686-BC8C-0F57E68B7C27}" type="presParOf" srcId="{CBFB8804-8BF6-4B0D-9D80-F35DA9E7A56A}" destId="{3A9D0908-4E47-4CE1-9D62-80B312181A12}" srcOrd="2" destOrd="0" presId="urn:microsoft.com/office/officeart/2008/layout/VerticalCurvedList"/>
    <dgm:cxn modelId="{B75B017E-D690-4963-B032-419246CF9B5E}" type="presParOf" srcId="{3A9D0908-4E47-4CE1-9D62-80B312181A12}" destId="{A5DFB155-F313-4CFE-A286-118674073F36}" srcOrd="0" destOrd="0" presId="urn:microsoft.com/office/officeart/2008/layout/VerticalCurvedList"/>
    <dgm:cxn modelId="{B9339E79-691E-47A8-A1CA-CEA813309E49}" type="presParOf" srcId="{CBFB8804-8BF6-4B0D-9D80-F35DA9E7A56A}" destId="{890E108B-9304-407E-8FF5-07553D2F765C}" srcOrd="3" destOrd="0" presId="urn:microsoft.com/office/officeart/2008/layout/VerticalCurvedList"/>
    <dgm:cxn modelId="{A282BD1B-9F12-4D1A-9D5D-BE35795F2D6F}" type="presParOf" srcId="{CBFB8804-8BF6-4B0D-9D80-F35DA9E7A56A}" destId="{4AB4B58F-0145-4CE4-9384-1D9627B6A41A}" srcOrd="4" destOrd="0" presId="urn:microsoft.com/office/officeart/2008/layout/VerticalCurvedList"/>
    <dgm:cxn modelId="{8868768B-B677-4A4B-9E4B-B4589C0F64BB}" type="presParOf" srcId="{4AB4B58F-0145-4CE4-9384-1D9627B6A41A}" destId="{AD61C4B6-E155-4AB5-8D09-8EED09BB24FD}" srcOrd="0" destOrd="0" presId="urn:microsoft.com/office/officeart/2008/layout/VerticalCurvedList"/>
    <dgm:cxn modelId="{9CD3FFC2-D50E-44B1-86B1-0EDCC0F88560}" type="presParOf" srcId="{CBFB8804-8BF6-4B0D-9D80-F35DA9E7A56A}" destId="{E0129FE8-3507-4441-A904-CB6122E44385}" srcOrd="5" destOrd="0" presId="urn:microsoft.com/office/officeart/2008/layout/VerticalCurvedList"/>
    <dgm:cxn modelId="{7E324E25-CC92-4B0D-AF6C-543D05728506}" type="presParOf" srcId="{CBFB8804-8BF6-4B0D-9D80-F35DA9E7A56A}" destId="{F7699576-F6EA-409C-9D45-94B7129096C0}" srcOrd="6" destOrd="0" presId="urn:microsoft.com/office/officeart/2008/layout/VerticalCurvedList"/>
    <dgm:cxn modelId="{DF3F0424-86E7-464F-BE5E-18FD89D32A87}" type="presParOf" srcId="{F7699576-F6EA-409C-9D45-94B7129096C0}" destId="{5FB945E4-2B48-4855-964E-8C58ED6E331F}" srcOrd="0" destOrd="0" presId="urn:microsoft.com/office/officeart/2008/layout/VerticalCurvedList"/>
    <dgm:cxn modelId="{93CCFFFB-7BB0-4B31-8F91-3C9822DCA438}" type="presParOf" srcId="{CBFB8804-8BF6-4B0D-9D80-F35DA9E7A56A}" destId="{50892FE4-8AE3-4793-A64B-E078F6E3AF55}" srcOrd="7" destOrd="0" presId="urn:microsoft.com/office/officeart/2008/layout/VerticalCurvedList"/>
    <dgm:cxn modelId="{ED178E43-E364-4E86-9087-983F25482725}" type="presParOf" srcId="{CBFB8804-8BF6-4B0D-9D80-F35DA9E7A56A}" destId="{9F1CB9D2-F997-4916-A205-1987042D820A}" srcOrd="8" destOrd="0" presId="urn:microsoft.com/office/officeart/2008/layout/VerticalCurvedList"/>
    <dgm:cxn modelId="{5172B755-F495-4C81-91E2-A4B1CF0109F8}" type="presParOf" srcId="{9F1CB9D2-F997-4916-A205-1987042D820A}" destId="{9CED8E29-E969-4B88-A714-71613AF1E70C}" srcOrd="0" destOrd="0" presId="urn:microsoft.com/office/officeart/2008/layout/VerticalCurvedList"/>
  </dgm:cxnLst>
  <dgm:bg/>
  <dgm:whole>
    <a:ln>
      <a:noFill/>
    </a:ln>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026AF67-6AB4-4573-A1F8-D7D1D344584A}" type="doc">
      <dgm:prSet loTypeId="urn:microsoft.com/office/officeart/2005/8/layout/bList2" loCatId="list" qsTypeId="urn:microsoft.com/office/officeart/2005/8/quickstyle/simple1" qsCatId="simple" csTypeId="urn:microsoft.com/office/officeart/2005/8/colors/accent1_2" csCatId="accent1" phldr="true"/>
      <dgm:spPr/>
      <dgm:t>
        <a:bodyPr/>
        <a:lstStyle/>
        <a:p>
          <a:endParaRPr lang="en-US"/>
        </a:p>
      </dgm:t>
    </dgm:pt>
    <dgm:pt modelId="{2B4CAF8A-C956-4DEB-965C-A0E213C76CA5}">
      <dgm:prSet phldrT="[Text]" phldr="false"/>
      <dgm:spPr/>
      <dgm:t>
        <a:bodyPr/>
        <a:lstStyle/>
        <a:p>
          <a:pPr algn="ctr"/>
          <a:r>
            <a:rPr lang="en-US" dirty="0"/>
            <a:t>1</a:t>
          </a:r>
        </a:p>
      </dgm:t>
    </dgm:pt>
    <dgm:pt modelId="{25031628-3340-4FC5-A86D-1F50EA327E03}" cxnId="{23B57318-8F03-4CCF-AEE5-FC06C18FA2DC}" type="parTrans">
      <dgm:prSet/>
      <dgm:spPr/>
      <dgm:t>
        <a:bodyPr/>
        <a:lstStyle/>
        <a:p>
          <a:endParaRPr lang="en-US"/>
        </a:p>
      </dgm:t>
    </dgm:pt>
    <dgm:pt modelId="{0F2CCE65-E67D-4B57-9016-2EBAC98D53D4}" cxnId="{23B57318-8F03-4CCF-AEE5-FC06C18FA2DC}" type="sibTrans">
      <dgm:prSet/>
      <dgm:spPr/>
      <dgm:t>
        <a:bodyPr/>
        <a:lstStyle/>
        <a:p>
          <a:endParaRPr lang="en-US"/>
        </a:p>
      </dgm:t>
    </dgm:pt>
    <dgm:pt modelId="{0DC6EA2C-B0DC-440D-87E4-C0A9FA5746F1}">
      <dgm:prSet phldrT="[Text]" phldr="false"/>
      <dgm:spPr/>
      <dgm:t>
        <a:bodyPr/>
        <a:lstStyle/>
        <a:p>
          <a:pPr algn="ctr"/>
          <a:r>
            <a:rPr lang="en-US" dirty="0"/>
            <a:t>2</a:t>
          </a:r>
        </a:p>
      </dgm:t>
    </dgm:pt>
    <dgm:pt modelId="{4C5C246A-65A7-4465-8A75-43A1B509C370}" cxnId="{1BA52345-8E47-4F93-BFE5-6B973C72CD47}" type="parTrans">
      <dgm:prSet/>
      <dgm:spPr/>
      <dgm:t>
        <a:bodyPr/>
        <a:lstStyle/>
        <a:p>
          <a:endParaRPr lang="en-US"/>
        </a:p>
      </dgm:t>
    </dgm:pt>
    <dgm:pt modelId="{AA9EC59E-79E8-43C9-843C-8AB3356D70B4}" cxnId="{1BA52345-8E47-4F93-BFE5-6B973C72CD47}" type="sibTrans">
      <dgm:prSet/>
      <dgm:spPr/>
      <dgm:t>
        <a:bodyPr/>
        <a:lstStyle/>
        <a:p>
          <a:endParaRPr lang="en-US"/>
        </a:p>
      </dgm:t>
    </dgm:pt>
    <dgm:pt modelId="{99B9A3F3-F154-48AD-A29D-4E13BABE4F30}">
      <dgm:prSet phldrT="[Text]" phldr="false"/>
      <dgm:spPr/>
      <dgm:t>
        <a:bodyPr/>
        <a:lstStyle/>
        <a:p>
          <a:pPr algn="ctr"/>
          <a:r>
            <a:rPr lang="en-US" dirty="0"/>
            <a:t>3</a:t>
          </a:r>
        </a:p>
      </dgm:t>
    </dgm:pt>
    <dgm:pt modelId="{F3AC3C4C-95BE-4B4A-B250-A72F88CDEBBB}" cxnId="{CFA61524-1BD9-4BC9-805F-67FFA3D9025C}" type="parTrans">
      <dgm:prSet/>
      <dgm:spPr/>
      <dgm:t>
        <a:bodyPr/>
        <a:lstStyle/>
        <a:p>
          <a:endParaRPr lang="en-US"/>
        </a:p>
      </dgm:t>
    </dgm:pt>
    <dgm:pt modelId="{F38D0438-CAB6-43D6-9414-6143026F36B9}" cxnId="{CFA61524-1BD9-4BC9-805F-67FFA3D9025C}" type="sibTrans">
      <dgm:prSet/>
      <dgm:spPr/>
      <dgm:t>
        <a:bodyPr/>
        <a:lstStyle/>
        <a:p>
          <a:endParaRPr lang="en-US"/>
        </a:p>
      </dgm:t>
    </dgm:pt>
    <dgm:pt modelId="{1E1CC886-15C0-425D-ACB9-E3EE80F7C094}">
      <dgm:prSet custT="true"/>
      <dgm:spPr/>
      <dgm:t>
        <a:bodyPr/>
        <a:lstStyle/>
        <a:p>
          <a:pPr>
            <a:buNone/>
          </a:pPr>
          <a:r>
            <a:rPr lang="en-US" sz="2200" b="1" dirty="0"/>
            <a:t>Full Value Chain – One Destination</a:t>
          </a:r>
          <a:endParaRPr lang="en-US" sz="2200" dirty="0"/>
        </a:p>
      </dgm:t>
    </dgm:pt>
    <dgm:pt modelId="{C40CF2B6-832F-48C4-95D7-35F12D2F64C8}" cxnId="{EC62A54F-9A15-4316-978D-AE457F335B8B}" type="parTrans">
      <dgm:prSet/>
      <dgm:spPr/>
      <dgm:t>
        <a:bodyPr/>
        <a:lstStyle/>
        <a:p>
          <a:endParaRPr lang="en-US"/>
        </a:p>
      </dgm:t>
    </dgm:pt>
    <dgm:pt modelId="{A7E68F6A-D673-4D38-B81A-6290AB553342}" cxnId="{EC62A54F-9A15-4316-978D-AE457F335B8B}" type="sibTrans">
      <dgm:prSet/>
      <dgm:spPr/>
      <dgm:t>
        <a:bodyPr/>
        <a:lstStyle/>
        <a:p>
          <a:endParaRPr lang="en-US"/>
        </a:p>
      </dgm:t>
    </dgm:pt>
    <dgm:pt modelId="{D4DC3A72-61FF-484A-9C21-ED93E5A3BE3B}">
      <dgm:prSet/>
      <dgm:spPr/>
      <dgm:t>
        <a:bodyPr/>
        <a:lstStyle/>
        <a:p>
          <a:pPr>
            <a:buNone/>
          </a:pPr>
          <a:r>
            <a:rPr lang="en-US" b="1" dirty="0"/>
            <a:t>Vietnam as a Strategic Manufacturing Hub</a:t>
          </a:r>
          <a:endParaRPr lang="en-US" dirty="0"/>
        </a:p>
      </dgm:t>
    </dgm:pt>
    <dgm:pt modelId="{E9C222F7-01F5-4390-A3AA-8615190031B8}" cxnId="{BAF4308B-83AD-4311-BD9B-15D63E2A2654}" type="parTrans">
      <dgm:prSet/>
      <dgm:spPr/>
      <dgm:t>
        <a:bodyPr/>
        <a:lstStyle/>
        <a:p>
          <a:endParaRPr lang="en-US"/>
        </a:p>
      </dgm:t>
    </dgm:pt>
    <dgm:pt modelId="{7A5A0C28-0422-4698-B123-79D3008A877A}" cxnId="{BAF4308B-83AD-4311-BD9B-15D63E2A2654}" type="sibTrans">
      <dgm:prSet/>
      <dgm:spPr/>
      <dgm:t>
        <a:bodyPr/>
        <a:lstStyle/>
        <a:p>
          <a:endParaRPr lang="en-US"/>
        </a:p>
      </dgm:t>
    </dgm:pt>
    <dgm:pt modelId="{5A4A559A-3C3D-4350-849B-0019A84B8A0C}">
      <dgm:prSet/>
      <dgm:spPr/>
      <dgm:t>
        <a:bodyPr/>
        <a:lstStyle/>
        <a:p>
          <a:pPr>
            <a:buNone/>
          </a:pPr>
          <a:r>
            <a:rPr lang="en-US" b="1" dirty="0"/>
            <a:t>Real B2B Matching – Real Contracts</a:t>
          </a:r>
          <a:endParaRPr lang="en-US" dirty="0"/>
        </a:p>
      </dgm:t>
    </dgm:pt>
    <dgm:pt modelId="{8410A3F5-D785-4727-94A7-1B25E52F3807}" cxnId="{37DD102E-83CF-465B-A3A3-CB389CA8647B}" type="parTrans">
      <dgm:prSet/>
      <dgm:spPr/>
      <dgm:t>
        <a:bodyPr/>
        <a:lstStyle/>
        <a:p>
          <a:endParaRPr lang="en-US"/>
        </a:p>
      </dgm:t>
    </dgm:pt>
    <dgm:pt modelId="{B1753488-FEC4-4DD6-BF00-9A2F0E6531C2}" cxnId="{37DD102E-83CF-465B-A3A3-CB389CA8647B}" type="sibTrans">
      <dgm:prSet/>
      <dgm:spPr/>
      <dgm:t>
        <a:bodyPr/>
        <a:lstStyle/>
        <a:p>
          <a:endParaRPr lang="en-US"/>
        </a:p>
      </dgm:t>
    </dgm:pt>
    <dgm:pt modelId="{120CD809-6A94-4D87-95AD-824E543D56DE}" type="pres">
      <dgm:prSet presAssocID="{9026AF67-6AB4-4573-A1F8-D7D1D344584A}" presName="diagram" presStyleCnt="0">
        <dgm:presLayoutVars>
          <dgm:dir/>
          <dgm:animLvl val="lvl"/>
          <dgm:resizeHandles val="exact"/>
        </dgm:presLayoutVars>
      </dgm:prSet>
      <dgm:spPr/>
    </dgm:pt>
    <dgm:pt modelId="{0EF1F473-37D5-4C69-9E64-76E960C4B66F}" type="pres">
      <dgm:prSet presAssocID="{2B4CAF8A-C956-4DEB-965C-A0E213C76CA5}" presName="compNode" presStyleCnt="0"/>
      <dgm:spPr/>
    </dgm:pt>
    <dgm:pt modelId="{20A16C12-C794-41DD-97C9-64616996C477}" type="pres">
      <dgm:prSet presAssocID="{2B4CAF8A-C956-4DEB-965C-A0E213C76CA5}" presName="childRect" presStyleLbl="bgAcc1" presStyleIdx="0" presStyleCnt="3">
        <dgm:presLayoutVars>
          <dgm:bulletEnabled val="true"/>
        </dgm:presLayoutVars>
      </dgm:prSet>
      <dgm:spPr/>
    </dgm:pt>
    <dgm:pt modelId="{39B3E607-D4B6-4DFC-A049-3460F3B54D2F}" type="pres">
      <dgm:prSet presAssocID="{2B4CAF8A-C956-4DEB-965C-A0E213C76CA5}" presName="parentText" presStyleLbl="node1" presStyleIdx="0" presStyleCnt="0">
        <dgm:presLayoutVars>
          <dgm:chMax val="0"/>
          <dgm:bulletEnabled val="true"/>
        </dgm:presLayoutVars>
      </dgm:prSet>
      <dgm:spPr/>
    </dgm:pt>
    <dgm:pt modelId="{77049CF5-86A6-474F-A06A-C2EF2352B0DC}" type="pres">
      <dgm:prSet presAssocID="{2B4CAF8A-C956-4DEB-965C-A0E213C76CA5}" presName="parentRect" presStyleLbl="alignNode1" presStyleIdx="0" presStyleCnt="3"/>
      <dgm:spPr/>
    </dgm:pt>
    <dgm:pt modelId="{DDF37F86-AAB1-4859-9BA0-AAE0CDF3FA32}" type="pres">
      <dgm:prSet presAssocID="{2B4CAF8A-C956-4DEB-965C-A0E213C76CA5}" presName="adorn" presStyleLbl="fgAccFollow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2E2C6959-70DB-4426-A62F-63C49C9DCB37}" type="pres">
      <dgm:prSet presAssocID="{0F2CCE65-E67D-4B57-9016-2EBAC98D53D4}" presName="sibTrans" presStyleLbl="sibTrans2D1" presStyleIdx="0" presStyleCnt="0"/>
      <dgm:spPr/>
    </dgm:pt>
    <dgm:pt modelId="{EFC8F06C-B242-46C7-8A75-86CC145FC0BA}" type="pres">
      <dgm:prSet presAssocID="{0DC6EA2C-B0DC-440D-87E4-C0A9FA5746F1}" presName="compNode" presStyleCnt="0"/>
      <dgm:spPr/>
    </dgm:pt>
    <dgm:pt modelId="{3B2E6954-0548-4CD6-8BFE-8DEA323CCEE2}" type="pres">
      <dgm:prSet presAssocID="{0DC6EA2C-B0DC-440D-87E4-C0A9FA5746F1}" presName="childRect" presStyleLbl="bgAcc1" presStyleIdx="1" presStyleCnt="3">
        <dgm:presLayoutVars>
          <dgm:bulletEnabled val="true"/>
        </dgm:presLayoutVars>
      </dgm:prSet>
      <dgm:spPr/>
    </dgm:pt>
    <dgm:pt modelId="{F3EED647-84E2-463C-8104-27FB94FFCC93}" type="pres">
      <dgm:prSet presAssocID="{0DC6EA2C-B0DC-440D-87E4-C0A9FA5746F1}" presName="parentText" presStyleLbl="node1" presStyleIdx="0" presStyleCnt="0">
        <dgm:presLayoutVars>
          <dgm:chMax val="0"/>
          <dgm:bulletEnabled val="true"/>
        </dgm:presLayoutVars>
      </dgm:prSet>
      <dgm:spPr/>
    </dgm:pt>
    <dgm:pt modelId="{1C7D5650-967D-450F-9F72-3E7738C4781F}" type="pres">
      <dgm:prSet presAssocID="{0DC6EA2C-B0DC-440D-87E4-C0A9FA5746F1}" presName="parentRect" presStyleLbl="alignNode1" presStyleIdx="1" presStyleCnt="3"/>
      <dgm:spPr/>
    </dgm:pt>
    <dgm:pt modelId="{3726B013-A863-487F-BBF0-91C950996B82}" type="pres">
      <dgm:prSet presAssocID="{0DC6EA2C-B0DC-440D-87E4-C0A9FA5746F1}" presName="adorn" presStyleLbl="fgAccFollowNode1" presStyleIdx="1"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28E46077-4A9F-4162-B68E-A82235F25CC4}" type="pres">
      <dgm:prSet presAssocID="{AA9EC59E-79E8-43C9-843C-8AB3356D70B4}" presName="sibTrans" presStyleLbl="sibTrans2D1" presStyleIdx="0" presStyleCnt="0"/>
      <dgm:spPr/>
    </dgm:pt>
    <dgm:pt modelId="{18669DC5-BBA0-48C0-B60F-E75EF0EC02D8}" type="pres">
      <dgm:prSet presAssocID="{99B9A3F3-F154-48AD-A29D-4E13BABE4F30}" presName="compNode" presStyleCnt="0"/>
      <dgm:spPr/>
    </dgm:pt>
    <dgm:pt modelId="{65C58F39-2386-407F-B139-E04C969206EC}" type="pres">
      <dgm:prSet presAssocID="{99B9A3F3-F154-48AD-A29D-4E13BABE4F30}" presName="childRect" presStyleLbl="bgAcc1" presStyleIdx="2" presStyleCnt="3">
        <dgm:presLayoutVars>
          <dgm:bulletEnabled val="true"/>
        </dgm:presLayoutVars>
      </dgm:prSet>
      <dgm:spPr/>
    </dgm:pt>
    <dgm:pt modelId="{CE4BC99F-68B3-45E9-BC7D-CE98A39C3A80}" type="pres">
      <dgm:prSet presAssocID="{99B9A3F3-F154-48AD-A29D-4E13BABE4F30}" presName="parentText" presStyleLbl="node1" presStyleIdx="0" presStyleCnt="0">
        <dgm:presLayoutVars>
          <dgm:chMax val="0"/>
          <dgm:bulletEnabled val="true"/>
        </dgm:presLayoutVars>
      </dgm:prSet>
      <dgm:spPr/>
    </dgm:pt>
    <dgm:pt modelId="{C9A73D2C-6422-466E-B868-CBBAEA22333E}" type="pres">
      <dgm:prSet presAssocID="{99B9A3F3-F154-48AD-A29D-4E13BABE4F30}" presName="parentRect" presStyleLbl="alignNode1" presStyleIdx="2" presStyleCnt="3"/>
      <dgm:spPr/>
    </dgm:pt>
    <dgm:pt modelId="{8638A9D3-1670-4A9E-BD76-04E947B6E024}" type="pres">
      <dgm:prSet presAssocID="{99B9A3F3-F154-48AD-A29D-4E13BABE4F30}" presName="adorn" presStyleLbl="fgAccFollowNode1" presStyleIdx="2"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Lst>
  <dgm:cxnLst>
    <dgm:cxn modelId="{6F5C8306-CC69-4D98-8663-D4CC444275AF}" type="presOf" srcId="{2B4CAF8A-C956-4DEB-965C-A0E213C76CA5}" destId="{39B3E607-D4B6-4DFC-A049-3460F3B54D2F}" srcOrd="0" destOrd="0" presId="urn:microsoft.com/office/officeart/2005/8/layout/bList2"/>
    <dgm:cxn modelId="{9833920D-4422-4A4B-A62E-F86571634B62}" type="presOf" srcId="{0DC6EA2C-B0DC-440D-87E4-C0A9FA5746F1}" destId="{1C7D5650-967D-450F-9F72-3E7738C4781F}" srcOrd="1" destOrd="0" presId="urn:microsoft.com/office/officeart/2005/8/layout/bList2"/>
    <dgm:cxn modelId="{04F91415-FB2E-44FD-8D44-1A99CF595771}" type="presOf" srcId="{0F2CCE65-E67D-4B57-9016-2EBAC98D53D4}" destId="{2E2C6959-70DB-4426-A62F-63C49C9DCB37}" srcOrd="0" destOrd="0" presId="urn:microsoft.com/office/officeart/2005/8/layout/bList2"/>
    <dgm:cxn modelId="{23B57318-8F03-4CCF-AEE5-FC06C18FA2DC}" srcId="{9026AF67-6AB4-4573-A1F8-D7D1D344584A}" destId="{2B4CAF8A-C956-4DEB-965C-A0E213C76CA5}" srcOrd="0" destOrd="0" parTransId="{25031628-3340-4FC5-A86D-1F50EA327E03}" sibTransId="{0F2CCE65-E67D-4B57-9016-2EBAC98D53D4}"/>
    <dgm:cxn modelId="{CFA61524-1BD9-4BC9-805F-67FFA3D9025C}" srcId="{9026AF67-6AB4-4573-A1F8-D7D1D344584A}" destId="{99B9A3F3-F154-48AD-A29D-4E13BABE4F30}" srcOrd="2" destOrd="0" parTransId="{F3AC3C4C-95BE-4B4A-B250-A72F88CDEBBB}" sibTransId="{F38D0438-CAB6-43D6-9414-6143026F36B9}"/>
    <dgm:cxn modelId="{37DD102E-83CF-465B-A3A3-CB389CA8647B}" srcId="{99B9A3F3-F154-48AD-A29D-4E13BABE4F30}" destId="{5A4A559A-3C3D-4350-849B-0019A84B8A0C}" srcOrd="0" destOrd="0" parTransId="{8410A3F5-D785-4727-94A7-1B25E52F3807}" sibTransId="{B1753488-FEC4-4DD6-BF00-9A2F0E6531C2}"/>
    <dgm:cxn modelId="{08F8785B-3311-4A75-B45A-C8006C070F8F}" type="presOf" srcId="{D4DC3A72-61FF-484A-9C21-ED93E5A3BE3B}" destId="{3B2E6954-0548-4CD6-8BFE-8DEA323CCEE2}" srcOrd="0" destOrd="0" presId="urn:microsoft.com/office/officeart/2005/8/layout/bList2"/>
    <dgm:cxn modelId="{1BA52345-8E47-4F93-BFE5-6B973C72CD47}" srcId="{9026AF67-6AB4-4573-A1F8-D7D1D344584A}" destId="{0DC6EA2C-B0DC-440D-87E4-C0A9FA5746F1}" srcOrd="1" destOrd="0" parTransId="{4C5C246A-65A7-4465-8A75-43A1B509C370}" sibTransId="{AA9EC59E-79E8-43C9-843C-8AB3356D70B4}"/>
    <dgm:cxn modelId="{B9E24D6A-6B1C-4628-8DE4-3FD9D5DE5257}" type="presOf" srcId="{1E1CC886-15C0-425D-ACB9-E3EE80F7C094}" destId="{20A16C12-C794-41DD-97C9-64616996C477}" srcOrd="0" destOrd="0" presId="urn:microsoft.com/office/officeart/2005/8/layout/bList2"/>
    <dgm:cxn modelId="{13944C4E-678B-425E-8151-2C6445D0CEA8}" type="presOf" srcId="{99B9A3F3-F154-48AD-A29D-4E13BABE4F30}" destId="{CE4BC99F-68B3-45E9-BC7D-CE98A39C3A80}" srcOrd="0" destOrd="0" presId="urn:microsoft.com/office/officeart/2005/8/layout/bList2"/>
    <dgm:cxn modelId="{4B8D8D6F-F2B7-4651-90BF-3D6170980E70}" type="presOf" srcId="{9026AF67-6AB4-4573-A1F8-D7D1D344584A}" destId="{120CD809-6A94-4D87-95AD-824E543D56DE}" srcOrd="0" destOrd="0" presId="urn:microsoft.com/office/officeart/2005/8/layout/bList2"/>
    <dgm:cxn modelId="{EC62A54F-9A15-4316-978D-AE457F335B8B}" srcId="{2B4CAF8A-C956-4DEB-965C-A0E213C76CA5}" destId="{1E1CC886-15C0-425D-ACB9-E3EE80F7C094}" srcOrd="0" destOrd="0" parTransId="{C40CF2B6-832F-48C4-95D7-35F12D2F64C8}" sibTransId="{A7E68F6A-D673-4D38-B81A-6290AB553342}"/>
    <dgm:cxn modelId="{315DDB54-406F-47A7-8413-428BC5875836}" type="presOf" srcId="{0DC6EA2C-B0DC-440D-87E4-C0A9FA5746F1}" destId="{F3EED647-84E2-463C-8104-27FB94FFCC93}" srcOrd="0" destOrd="0" presId="urn:microsoft.com/office/officeart/2005/8/layout/bList2"/>
    <dgm:cxn modelId="{C9418887-2403-4600-9FA5-63516DD38696}" type="presOf" srcId="{99B9A3F3-F154-48AD-A29D-4E13BABE4F30}" destId="{C9A73D2C-6422-466E-B868-CBBAEA22333E}" srcOrd="1" destOrd="0" presId="urn:microsoft.com/office/officeart/2005/8/layout/bList2"/>
    <dgm:cxn modelId="{BAF4308B-83AD-4311-BD9B-15D63E2A2654}" srcId="{0DC6EA2C-B0DC-440D-87E4-C0A9FA5746F1}" destId="{D4DC3A72-61FF-484A-9C21-ED93E5A3BE3B}" srcOrd="0" destOrd="0" parTransId="{E9C222F7-01F5-4390-A3AA-8615190031B8}" sibTransId="{7A5A0C28-0422-4698-B123-79D3008A877A}"/>
    <dgm:cxn modelId="{891340B3-8912-4474-AB46-2C34659F540A}" type="presOf" srcId="{2B4CAF8A-C956-4DEB-965C-A0E213C76CA5}" destId="{77049CF5-86A6-474F-A06A-C2EF2352B0DC}" srcOrd="1" destOrd="0" presId="urn:microsoft.com/office/officeart/2005/8/layout/bList2"/>
    <dgm:cxn modelId="{01126EB3-ACA9-4C75-9ED3-A87BFBB04C98}" type="presOf" srcId="{5A4A559A-3C3D-4350-849B-0019A84B8A0C}" destId="{65C58F39-2386-407F-B139-E04C969206EC}" srcOrd="0" destOrd="0" presId="urn:microsoft.com/office/officeart/2005/8/layout/bList2"/>
    <dgm:cxn modelId="{F86A0BE0-DAC8-4D93-A0EB-8FE1C786A0DF}" type="presOf" srcId="{AA9EC59E-79E8-43C9-843C-8AB3356D70B4}" destId="{28E46077-4A9F-4162-B68E-A82235F25CC4}" srcOrd="0" destOrd="0" presId="urn:microsoft.com/office/officeart/2005/8/layout/bList2"/>
    <dgm:cxn modelId="{0743B4E5-9736-4D8F-8352-1C6FC63C1669}" type="presParOf" srcId="{120CD809-6A94-4D87-95AD-824E543D56DE}" destId="{0EF1F473-37D5-4C69-9E64-76E960C4B66F}" srcOrd="0" destOrd="0" presId="urn:microsoft.com/office/officeart/2005/8/layout/bList2"/>
    <dgm:cxn modelId="{A851A436-E67E-4D0C-B1C2-1B718030E300}" type="presParOf" srcId="{0EF1F473-37D5-4C69-9E64-76E960C4B66F}" destId="{20A16C12-C794-41DD-97C9-64616996C477}" srcOrd="0" destOrd="0" presId="urn:microsoft.com/office/officeart/2005/8/layout/bList2"/>
    <dgm:cxn modelId="{0A3CEE89-74B7-4553-9364-918900E1DB3B}" type="presParOf" srcId="{0EF1F473-37D5-4C69-9E64-76E960C4B66F}" destId="{39B3E607-D4B6-4DFC-A049-3460F3B54D2F}" srcOrd="1" destOrd="0" presId="urn:microsoft.com/office/officeart/2005/8/layout/bList2"/>
    <dgm:cxn modelId="{777F3B37-529C-48F2-A518-AD655DB54304}" type="presParOf" srcId="{0EF1F473-37D5-4C69-9E64-76E960C4B66F}" destId="{77049CF5-86A6-474F-A06A-C2EF2352B0DC}" srcOrd="2" destOrd="0" presId="urn:microsoft.com/office/officeart/2005/8/layout/bList2"/>
    <dgm:cxn modelId="{B2EBAE13-1484-4FA2-9F1F-ED72E0E925B7}" type="presParOf" srcId="{0EF1F473-37D5-4C69-9E64-76E960C4B66F}" destId="{DDF37F86-AAB1-4859-9BA0-AAE0CDF3FA32}" srcOrd="3" destOrd="0" presId="urn:microsoft.com/office/officeart/2005/8/layout/bList2"/>
    <dgm:cxn modelId="{46390FCA-EAB6-4A88-836B-16B61A4BAD80}" type="presParOf" srcId="{120CD809-6A94-4D87-95AD-824E543D56DE}" destId="{2E2C6959-70DB-4426-A62F-63C49C9DCB37}" srcOrd="1" destOrd="0" presId="urn:microsoft.com/office/officeart/2005/8/layout/bList2"/>
    <dgm:cxn modelId="{5C210FAB-DA18-4334-B280-1CB4554A909E}" type="presParOf" srcId="{120CD809-6A94-4D87-95AD-824E543D56DE}" destId="{EFC8F06C-B242-46C7-8A75-86CC145FC0BA}" srcOrd="2" destOrd="0" presId="urn:microsoft.com/office/officeart/2005/8/layout/bList2"/>
    <dgm:cxn modelId="{782D025F-BCDF-4612-AF96-D2E680110EC2}" type="presParOf" srcId="{EFC8F06C-B242-46C7-8A75-86CC145FC0BA}" destId="{3B2E6954-0548-4CD6-8BFE-8DEA323CCEE2}" srcOrd="0" destOrd="0" presId="urn:microsoft.com/office/officeart/2005/8/layout/bList2"/>
    <dgm:cxn modelId="{296034DF-A70D-4F2E-BF71-E27A8BF9548A}" type="presParOf" srcId="{EFC8F06C-B242-46C7-8A75-86CC145FC0BA}" destId="{F3EED647-84E2-463C-8104-27FB94FFCC93}" srcOrd="1" destOrd="0" presId="urn:microsoft.com/office/officeart/2005/8/layout/bList2"/>
    <dgm:cxn modelId="{B778ED30-1C1E-4CF0-8F01-4990C3D230B8}" type="presParOf" srcId="{EFC8F06C-B242-46C7-8A75-86CC145FC0BA}" destId="{1C7D5650-967D-450F-9F72-3E7738C4781F}" srcOrd="2" destOrd="0" presId="urn:microsoft.com/office/officeart/2005/8/layout/bList2"/>
    <dgm:cxn modelId="{58928C77-94FA-403E-9256-F9604F9A951A}" type="presParOf" srcId="{EFC8F06C-B242-46C7-8A75-86CC145FC0BA}" destId="{3726B013-A863-487F-BBF0-91C950996B82}" srcOrd="3" destOrd="0" presId="urn:microsoft.com/office/officeart/2005/8/layout/bList2"/>
    <dgm:cxn modelId="{A326DD20-4A8E-49EB-8DE9-E7CF79BCC5D4}" type="presParOf" srcId="{120CD809-6A94-4D87-95AD-824E543D56DE}" destId="{28E46077-4A9F-4162-B68E-A82235F25CC4}" srcOrd="3" destOrd="0" presId="urn:microsoft.com/office/officeart/2005/8/layout/bList2"/>
    <dgm:cxn modelId="{86F5E9CF-A40F-403E-8BC0-35D8FD8B7E94}" type="presParOf" srcId="{120CD809-6A94-4D87-95AD-824E543D56DE}" destId="{18669DC5-BBA0-48C0-B60F-E75EF0EC02D8}" srcOrd="4" destOrd="0" presId="urn:microsoft.com/office/officeart/2005/8/layout/bList2"/>
    <dgm:cxn modelId="{350F3E7A-F2B6-4DB9-94F2-D5DDB04FDE85}" type="presParOf" srcId="{18669DC5-BBA0-48C0-B60F-E75EF0EC02D8}" destId="{65C58F39-2386-407F-B139-E04C969206EC}" srcOrd="0" destOrd="0" presId="urn:microsoft.com/office/officeart/2005/8/layout/bList2"/>
    <dgm:cxn modelId="{1EE5AF3E-3F42-42E7-9BA8-7498ACDF8E1E}" type="presParOf" srcId="{18669DC5-BBA0-48C0-B60F-E75EF0EC02D8}" destId="{CE4BC99F-68B3-45E9-BC7D-CE98A39C3A80}" srcOrd="1" destOrd="0" presId="urn:microsoft.com/office/officeart/2005/8/layout/bList2"/>
    <dgm:cxn modelId="{97E24E39-B70D-4BAB-92CC-13C536D8582A}" type="presParOf" srcId="{18669DC5-BBA0-48C0-B60F-E75EF0EC02D8}" destId="{C9A73D2C-6422-466E-B868-CBBAEA22333E}" srcOrd="2" destOrd="0" presId="urn:microsoft.com/office/officeart/2005/8/layout/bList2"/>
    <dgm:cxn modelId="{201777B9-54FE-4F19-B0D2-A2821A9D4B43}" type="presParOf" srcId="{18669DC5-BBA0-48C0-B60F-E75EF0EC02D8}" destId="{8638A9D3-1670-4A9E-BD76-04E947B6E024}"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026AF67-6AB4-4573-A1F8-D7D1D344584A}" type="doc">
      <dgm:prSet loTypeId="urn:microsoft.com/office/officeart/2005/8/layout/bList2" loCatId="list" qsTypeId="urn:microsoft.com/office/officeart/2005/8/quickstyle/simple1" qsCatId="simple" csTypeId="urn:microsoft.com/office/officeart/2005/8/colors/accent1_2" csCatId="accent1" phldr="true"/>
      <dgm:spPr/>
      <dgm:t>
        <a:bodyPr/>
        <a:lstStyle/>
        <a:p>
          <a:endParaRPr lang="en-US"/>
        </a:p>
      </dgm:t>
    </dgm:pt>
    <dgm:pt modelId="{2B4CAF8A-C956-4DEB-965C-A0E213C76CA5}">
      <dgm:prSet phldrT="[Text]" phldr="false"/>
      <dgm:spPr/>
      <dgm:t>
        <a:bodyPr/>
        <a:lstStyle/>
        <a:p>
          <a:pPr algn="ctr"/>
          <a:r>
            <a:rPr lang="en-US" dirty="0"/>
            <a:t>1</a:t>
          </a:r>
        </a:p>
      </dgm:t>
    </dgm:pt>
    <dgm:pt modelId="{25031628-3340-4FC5-A86D-1F50EA327E03}" cxnId="{23B57318-8F03-4CCF-AEE5-FC06C18FA2DC}" type="parTrans">
      <dgm:prSet/>
      <dgm:spPr/>
      <dgm:t>
        <a:bodyPr/>
        <a:lstStyle/>
        <a:p>
          <a:endParaRPr lang="en-US"/>
        </a:p>
      </dgm:t>
    </dgm:pt>
    <dgm:pt modelId="{0F2CCE65-E67D-4B57-9016-2EBAC98D53D4}" cxnId="{23B57318-8F03-4CCF-AEE5-FC06C18FA2DC}" type="sibTrans">
      <dgm:prSet/>
      <dgm:spPr/>
      <dgm:t>
        <a:bodyPr/>
        <a:lstStyle/>
        <a:p>
          <a:endParaRPr lang="en-US"/>
        </a:p>
      </dgm:t>
    </dgm:pt>
    <dgm:pt modelId="{0DC6EA2C-B0DC-440D-87E4-C0A9FA5746F1}">
      <dgm:prSet phldrT="[Text]" phldr="false"/>
      <dgm:spPr/>
      <dgm:t>
        <a:bodyPr/>
        <a:lstStyle/>
        <a:p>
          <a:pPr algn="ctr"/>
          <a:r>
            <a:rPr lang="en-US" dirty="0"/>
            <a:t>2</a:t>
          </a:r>
        </a:p>
      </dgm:t>
    </dgm:pt>
    <dgm:pt modelId="{4C5C246A-65A7-4465-8A75-43A1B509C370}" cxnId="{1BA52345-8E47-4F93-BFE5-6B973C72CD47}" type="parTrans">
      <dgm:prSet/>
      <dgm:spPr/>
      <dgm:t>
        <a:bodyPr/>
        <a:lstStyle/>
        <a:p>
          <a:endParaRPr lang="en-US"/>
        </a:p>
      </dgm:t>
    </dgm:pt>
    <dgm:pt modelId="{AA9EC59E-79E8-43C9-843C-8AB3356D70B4}" cxnId="{1BA52345-8E47-4F93-BFE5-6B973C72CD47}" type="sibTrans">
      <dgm:prSet/>
      <dgm:spPr/>
      <dgm:t>
        <a:bodyPr/>
        <a:lstStyle/>
        <a:p>
          <a:endParaRPr lang="en-US"/>
        </a:p>
      </dgm:t>
    </dgm:pt>
    <dgm:pt modelId="{99B9A3F3-F154-48AD-A29D-4E13BABE4F30}">
      <dgm:prSet phldrT="[Text]" phldr="false"/>
      <dgm:spPr/>
      <dgm:t>
        <a:bodyPr/>
        <a:lstStyle/>
        <a:p>
          <a:pPr algn="ctr"/>
          <a:r>
            <a:rPr lang="en-US" dirty="0"/>
            <a:t>3</a:t>
          </a:r>
        </a:p>
      </dgm:t>
    </dgm:pt>
    <dgm:pt modelId="{F3AC3C4C-95BE-4B4A-B250-A72F88CDEBBB}" cxnId="{CFA61524-1BD9-4BC9-805F-67FFA3D9025C}" type="parTrans">
      <dgm:prSet/>
      <dgm:spPr/>
      <dgm:t>
        <a:bodyPr/>
        <a:lstStyle/>
        <a:p>
          <a:endParaRPr lang="en-US"/>
        </a:p>
      </dgm:t>
    </dgm:pt>
    <dgm:pt modelId="{F38D0438-CAB6-43D6-9414-6143026F36B9}" cxnId="{CFA61524-1BD9-4BC9-805F-67FFA3D9025C}" type="sibTrans">
      <dgm:prSet/>
      <dgm:spPr/>
      <dgm:t>
        <a:bodyPr/>
        <a:lstStyle/>
        <a:p>
          <a:endParaRPr lang="en-US"/>
        </a:p>
      </dgm:t>
    </dgm:pt>
    <dgm:pt modelId="{1E1CC886-15C0-425D-ACB9-E3EE80F7C094}">
      <dgm:prSet custT="true"/>
      <dgm:spPr/>
      <dgm:t>
        <a:bodyPr/>
        <a:lstStyle/>
        <a:p>
          <a:pPr>
            <a:buNone/>
          </a:pPr>
          <a:r>
            <a:rPr lang="en-US" sz="1400" dirty="0"/>
            <a:t>Access to </a:t>
          </a:r>
          <a:r>
            <a:rPr lang="en-US" sz="1400" b="1" dirty="0"/>
            <a:t>Vietnam’s strongest export industries</a:t>
          </a:r>
          <a:endParaRPr lang="en-US" sz="1400" dirty="0"/>
        </a:p>
      </dgm:t>
    </dgm:pt>
    <dgm:pt modelId="{C40CF2B6-832F-48C4-95D7-35F12D2F64C8}" cxnId="{EC62A54F-9A15-4316-978D-AE457F335B8B}" type="parTrans">
      <dgm:prSet/>
      <dgm:spPr/>
      <dgm:t>
        <a:bodyPr/>
        <a:lstStyle/>
        <a:p>
          <a:endParaRPr lang="en-US"/>
        </a:p>
      </dgm:t>
    </dgm:pt>
    <dgm:pt modelId="{A7E68F6A-D673-4D38-B81A-6290AB553342}" cxnId="{EC62A54F-9A15-4316-978D-AE457F335B8B}" type="sibTrans">
      <dgm:prSet/>
      <dgm:spPr/>
      <dgm:t>
        <a:bodyPr/>
        <a:lstStyle/>
        <a:p>
          <a:endParaRPr lang="en-US"/>
        </a:p>
      </dgm:t>
    </dgm:pt>
    <dgm:pt modelId="{D4DC3A72-61FF-484A-9C21-ED93E5A3BE3B}">
      <dgm:prSet custT="true"/>
      <dgm:spPr/>
      <dgm:t>
        <a:bodyPr/>
        <a:lstStyle/>
        <a:p>
          <a:pPr>
            <a:buNone/>
          </a:pPr>
          <a:r>
            <a:rPr lang="en-US" sz="1400" dirty="0"/>
            <a:t>Direct connection to </a:t>
          </a:r>
          <a:r>
            <a:rPr lang="en-US" sz="1400" b="1" dirty="0"/>
            <a:t>international buyers &amp; sourcing agents</a:t>
          </a:r>
          <a:endParaRPr lang="en-US" sz="1400" dirty="0"/>
        </a:p>
      </dgm:t>
    </dgm:pt>
    <dgm:pt modelId="{E9C222F7-01F5-4390-A3AA-8615190031B8}" cxnId="{BAF4308B-83AD-4311-BD9B-15D63E2A2654}" type="parTrans">
      <dgm:prSet/>
      <dgm:spPr/>
      <dgm:t>
        <a:bodyPr/>
        <a:lstStyle/>
        <a:p>
          <a:endParaRPr lang="en-US"/>
        </a:p>
      </dgm:t>
    </dgm:pt>
    <dgm:pt modelId="{7A5A0C28-0422-4698-B123-79D3008A877A}" cxnId="{BAF4308B-83AD-4311-BD9B-15D63E2A2654}" type="sibTrans">
      <dgm:prSet/>
      <dgm:spPr/>
      <dgm:t>
        <a:bodyPr/>
        <a:lstStyle/>
        <a:p>
          <a:endParaRPr lang="en-US"/>
        </a:p>
      </dgm:t>
    </dgm:pt>
    <dgm:pt modelId="{5A4A559A-3C3D-4350-849B-0019A84B8A0C}">
      <dgm:prSet custT="true"/>
      <dgm:spPr/>
      <dgm:t>
        <a:bodyPr/>
        <a:lstStyle/>
        <a:p>
          <a:pPr>
            <a:buNone/>
          </a:pPr>
          <a:r>
            <a:rPr lang="en-US" sz="1400" dirty="0"/>
            <a:t>A platform to showcase </a:t>
          </a:r>
          <a:r>
            <a:rPr lang="en-US" sz="1400" b="1" dirty="0"/>
            <a:t>materials, machinery, semi-finished &amp; finished products</a:t>
          </a:r>
          <a:endParaRPr lang="en-US" sz="1400" dirty="0"/>
        </a:p>
      </dgm:t>
    </dgm:pt>
    <dgm:pt modelId="{8410A3F5-D785-4727-94A7-1B25E52F3807}" cxnId="{37DD102E-83CF-465B-A3A3-CB389CA8647B}" type="parTrans">
      <dgm:prSet/>
      <dgm:spPr/>
      <dgm:t>
        <a:bodyPr/>
        <a:lstStyle/>
        <a:p>
          <a:endParaRPr lang="en-US"/>
        </a:p>
      </dgm:t>
    </dgm:pt>
    <dgm:pt modelId="{B1753488-FEC4-4DD6-BF00-9A2F0E6531C2}" cxnId="{37DD102E-83CF-465B-A3A3-CB389CA8647B}" type="sibTrans">
      <dgm:prSet/>
      <dgm:spPr/>
      <dgm:t>
        <a:bodyPr/>
        <a:lstStyle/>
        <a:p>
          <a:endParaRPr lang="en-US"/>
        </a:p>
      </dgm:t>
    </dgm:pt>
    <dgm:pt modelId="{AB5BA703-81A6-462D-9FA9-8B479CEBBFB1}">
      <dgm:prSet/>
      <dgm:spPr/>
      <dgm:t>
        <a:bodyPr/>
        <a:lstStyle/>
        <a:p>
          <a:pPr>
            <a:buNone/>
          </a:pPr>
          <a:r>
            <a:rPr lang="en-US"/>
            <a:t>4</a:t>
          </a:r>
          <a:endParaRPr lang="en-US" dirty="0"/>
        </a:p>
      </dgm:t>
    </dgm:pt>
    <dgm:pt modelId="{CE6ABB4E-2651-4348-8B99-451FA911E9C7}" cxnId="{BB3C84BC-FDC4-44AD-AEDE-C19BD1A5B912}" type="parTrans">
      <dgm:prSet/>
      <dgm:spPr/>
      <dgm:t>
        <a:bodyPr/>
        <a:lstStyle/>
        <a:p>
          <a:endParaRPr lang="en-US"/>
        </a:p>
      </dgm:t>
    </dgm:pt>
    <dgm:pt modelId="{A1E2A918-2FB1-4326-8358-F6CD019AE8A5}" cxnId="{BB3C84BC-FDC4-44AD-AEDE-C19BD1A5B912}" type="sibTrans">
      <dgm:prSet/>
      <dgm:spPr/>
      <dgm:t>
        <a:bodyPr/>
        <a:lstStyle/>
        <a:p>
          <a:endParaRPr lang="en-US"/>
        </a:p>
      </dgm:t>
    </dgm:pt>
    <dgm:pt modelId="{9001DAF3-982B-42B1-833E-E18007FAFF54}">
      <dgm:prSet custT="true"/>
      <dgm:spPr/>
      <dgm:t>
        <a:bodyPr/>
        <a:lstStyle/>
        <a:p>
          <a:pPr>
            <a:buNone/>
          </a:pPr>
          <a:r>
            <a:rPr lang="en-US" sz="1400"/>
            <a:t>Early positioning in </a:t>
          </a:r>
          <a:r>
            <a:rPr lang="en-US" sz="1400" b="1"/>
            <a:t>global supply chain restructuring</a:t>
          </a:r>
          <a:endParaRPr lang="en-US" sz="1400" dirty="0"/>
        </a:p>
      </dgm:t>
    </dgm:pt>
    <dgm:pt modelId="{7044EE7B-CAE1-4DB0-A725-60D47A6C578B}" cxnId="{DCE80F01-B32D-4F03-9E29-9124CC969B3A}" type="parTrans">
      <dgm:prSet/>
      <dgm:spPr/>
      <dgm:t>
        <a:bodyPr/>
        <a:lstStyle/>
        <a:p>
          <a:endParaRPr lang="en-US"/>
        </a:p>
      </dgm:t>
    </dgm:pt>
    <dgm:pt modelId="{F58EDEF1-9288-4E9C-9403-75D000866714}" cxnId="{DCE80F01-B32D-4F03-9E29-9124CC969B3A}" type="sibTrans">
      <dgm:prSet/>
      <dgm:spPr/>
      <dgm:t>
        <a:bodyPr/>
        <a:lstStyle/>
        <a:p>
          <a:endParaRPr lang="en-US"/>
        </a:p>
      </dgm:t>
    </dgm:pt>
    <dgm:pt modelId="{120CD809-6A94-4D87-95AD-824E543D56DE}" type="pres">
      <dgm:prSet presAssocID="{9026AF67-6AB4-4573-A1F8-D7D1D344584A}" presName="diagram" presStyleCnt="0">
        <dgm:presLayoutVars>
          <dgm:dir/>
          <dgm:animLvl val="lvl"/>
          <dgm:resizeHandles val="exact"/>
        </dgm:presLayoutVars>
      </dgm:prSet>
      <dgm:spPr/>
    </dgm:pt>
    <dgm:pt modelId="{0EF1F473-37D5-4C69-9E64-76E960C4B66F}" type="pres">
      <dgm:prSet presAssocID="{2B4CAF8A-C956-4DEB-965C-A0E213C76CA5}" presName="compNode" presStyleCnt="0"/>
      <dgm:spPr/>
    </dgm:pt>
    <dgm:pt modelId="{20A16C12-C794-41DD-97C9-64616996C477}" type="pres">
      <dgm:prSet presAssocID="{2B4CAF8A-C956-4DEB-965C-A0E213C76CA5}" presName="childRect" presStyleLbl="bgAcc1" presStyleIdx="0" presStyleCnt="4">
        <dgm:presLayoutVars>
          <dgm:bulletEnabled val="true"/>
        </dgm:presLayoutVars>
      </dgm:prSet>
      <dgm:spPr/>
    </dgm:pt>
    <dgm:pt modelId="{39B3E607-D4B6-4DFC-A049-3460F3B54D2F}" type="pres">
      <dgm:prSet presAssocID="{2B4CAF8A-C956-4DEB-965C-A0E213C76CA5}" presName="parentText" presStyleLbl="node1" presStyleIdx="0" presStyleCnt="0">
        <dgm:presLayoutVars>
          <dgm:chMax val="0"/>
          <dgm:bulletEnabled val="true"/>
        </dgm:presLayoutVars>
      </dgm:prSet>
      <dgm:spPr/>
    </dgm:pt>
    <dgm:pt modelId="{77049CF5-86A6-474F-A06A-C2EF2352B0DC}" type="pres">
      <dgm:prSet presAssocID="{2B4CAF8A-C956-4DEB-965C-A0E213C76CA5}" presName="parentRect" presStyleLbl="alignNode1" presStyleIdx="0" presStyleCnt="4"/>
      <dgm:spPr/>
    </dgm:pt>
    <dgm:pt modelId="{DDF37F86-AAB1-4859-9BA0-AAE0CDF3FA32}" type="pres">
      <dgm:prSet presAssocID="{2B4CAF8A-C956-4DEB-965C-A0E213C76CA5}" presName="adorn" presStyleLbl="fgAccFollow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2E2C6959-70DB-4426-A62F-63C49C9DCB37}" type="pres">
      <dgm:prSet presAssocID="{0F2CCE65-E67D-4B57-9016-2EBAC98D53D4}" presName="sibTrans" presStyleLbl="sibTrans2D1" presStyleIdx="0" presStyleCnt="0"/>
      <dgm:spPr/>
    </dgm:pt>
    <dgm:pt modelId="{EFC8F06C-B242-46C7-8A75-86CC145FC0BA}" type="pres">
      <dgm:prSet presAssocID="{0DC6EA2C-B0DC-440D-87E4-C0A9FA5746F1}" presName="compNode" presStyleCnt="0"/>
      <dgm:spPr/>
    </dgm:pt>
    <dgm:pt modelId="{3B2E6954-0548-4CD6-8BFE-8DEA323CCEE2}" type="pres">
      <dgm:prSet presAssocID="{0DC6EA2C-B0DC-440D-87E4-C0A9FA5746F1}" presName="childRect" presStyleLbl="bgAcc1" presStyleIdx="1" presStyleCnt="4">
        <dgm:presLayoutVars>
          <dgm:bulletEnabled val="true"/>
        </dgm:presLayoutVars>
      </dgm:prSet>
      <dgm:spPr/>
    </dgm:pt>
    <dgm:pt modelId="{F3EED647-84E2-463C-8104-27FB94FFCC93}" type="pres">
      <dgm:prSet presAssocID="{0DC6EA2C-B0DC-440D-87E4-C0A9FA5746F1}" presName="parentText" presStyleLbl="node1" presStyleIdx="0" presStyleCnt="0">
        <dgm:presLayoutVars>
          <dgm:chMax val="0"/>
          <dgm:bulletEnabled val="true"/>
        </dgm:presLayoutVars>
      </dgm:prSet>
      <dgm:spPr/>
    </dgm:pt>
    <dgm:pt modelId="{1C7D5650-967D-450F-9F72-3E7738C4781F}" type="pres">
      <dgm:prSet presAssocID="{0DC6EA2C-B0DC-440D-87E4-C0A9FA5746F1}" presName="parentRect" presStyleLbl="alignNode1" presStyleIdx="1" presStyleCnt="4"/>
      <dgm:spPr/>
    </dgm:pt>
    <dgm:pt modelId="{3726B013-A863-487F-BBF0-91C950996B82}" type="pres">
      <dgm:prSet presAssocID="{0DC6EA2C-B0DC-440D-87E4-C0A9FA5746F1}" presName="adorn" presStyleLbl="fgAccFollowNode1" presStyleIdx="1"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28E46077-4A9F-4162-B68E-A82235F25CC4}" type="pres">
      <dgm:prSet presAssocID="{AA9EC59E-79E8-43C9-843C-8AB3356D70B4}" presName="sibTrans" presStyleLbl="sibTrans2D1" presStyleIdx="0" presStyleCnt="0"/>
      <dgm:spPr/>
    </dgm:pt>
    <dgm:pt modelId="{18669DC5-BBA0-48C0-B60F-E75EF0EC02D8}" type="pres">
      <dgm:prSet presAssocID="{99B9A3F3-F154-48AD-A29D-4E13BABE4F30}" presName="compNode" presStyleCnt="0"/>
      <dgm:spPr/>
    </dgm:pt>
    <dgm:pt modelId="{65C58F39-2386-407F-B139-E04C969206EC}" type="pres">
      <dgm:prSet presAssocID="{99B9A3F3-F154-48AD-A29D-4E13BABE4F30}" presName="childRect" presStyleLbl="bgAcc1" presStyleIdx="2" presStyleCnt="4">
        <dgm:presLayoutVars>
          <dgm:bulletEnabled val="true"/>
        </dgm:presLayoutVars>
      </dgm:prSet>
      <dgm:spPr/>
    </dgm:pt>
    <dgm:pt modelId="{CE4BC99F-68B3-45E9-BC7D-CE98A39C3A80}" type="pres">
      <dgm:prSet presAssocID="{99B9A3F3-F154-48AD-A29D-4E13BABE4F30}" presName="parentText" presStyleLbl="node1" presStyleIdx="0" presStyleCnt="0">
        <dgm:presLayoutVars>
          <dgm:chMax val="0"/>
          <dgm:bulletEnabled val="true"/>
        </dgm:presLayoutVars>
      </dgm:prSet>
      <dgm:spPr/>
    </dgm:pt>
    <dgm:pt modelId="{C9A73D2C-6422-466E-B868-CBBAEA22333E}" type="pres">
      <dgm:prSet presAssocID="{99B9A3F3-F154-48AD-A29D-4E13BABE4F30}" presName="parentRect" presStyleLbl="alignNode1" presStyleIdx="2" presStyleCnt="4"/>
      <dgm:spPr/>
    </dgm:pt>
    <dgm:pt modelId="{8638A9D3-1670-4A9E-BD76-04E947B6E024}" type="pres">
      <dgm:prSet presAssocID="{99B9A3F3-F154-48AD-A29D-4E13BABE4F30}" presName="adorn" presStyleLbl="fgAccFollowNode1" presStyleIdx="2"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CAB343FE-FD26-42D8-8B8A-E7DC944D270A}" type="pres">
      <dgm:prSet presAssocID="{F38D0438-CAB6-43D6-9414-6143026F36B9}" presName="sibTrans" presStyleLbl="sibTrans2D1" presStyleIdx="0" presStyleCnt="0"/>
      <dgm:spPr/>
    </dgm:pt>
    <dgm:pt modelId="{6927A73C-4818-4B5E-9D31-B5F68E5F75C4}" type="pres">
      <dgm:prSet presAssocID="{AB5BA703-81A6-462D-9FA9-8B479CEBBFB1}" presName="compNode" presStyleCnt="0"/>
      <dgm:spPr/>
    </dgm:pt>
    <dgm:pt modelId="{AD6CD97C-7FCA-437A-B3BB-B768C12D7FBB}" type="pres">
      <dgm:prSet presAssocID="{AB5BA703-81A6-462D-9FA9-8B479CEBBFB1}" presName="childRect" presStyleLbl="bgAcc1" presStyleIdx="3" presStyleCnt="4">
        <dgm:presLayoutVars>
          <dgm:bulletEnabled val="true"/>
        </dgm:presLayoutVars>
      </dgm:prSet>
      <dgm:spPr/>
    </dgm:pt>
    <dgm:pt modelId="{9B2A0591-CDC3-4F6F-BAFB-7565D6EF444A}" type="pres">
      <dgm:prSet presAssocID="{AB5BA703-81A6-462D-9FA9-8B479CEBBFB1}" presName="parentText" presStyleLbl="node1" presStyleIdx="0" presStyleCnt="0">
        <dgm:presLayoutVars>
          <dgm:chMax val="0"/>
          <dgm:bulletEnabled val="true"/>
        </dgm:presLayoutVars>
      </dgm:prSet>
      <dgm:spPr/>
    </dgm:pt>
    <dgm:pt modelId="{79C87B7E-E98E-4154-9AE6-F4424164EC2C}" type="pres">
      <dgm:prSet presAssocID="{AB5BA703-81A6-462D-9FA9-8B479CEBBFB1}" presName="parentRect" presStyleLbl="alignNode1" presStyleIdx="3" presStyleCnt="4"/>
      <dgm:spPr/>
    </dgm:pt>
    <dgm:pt modelId="{B262D6F0-5939-4A51-91A3-B9D6B73815FE}" type="pres">
      <dgm:prSet presAssocID="{AB5BA703-81A6-462D-9FA9-8B479CEBBFB1}" presName="adorn" presStyleLbl="fgAccFollowNode1" presStyleIdx="3"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Lst>
  <dgm:cxnLst>
    <dgm:cxn modelId="{DCE80F01-B32D-4F03-9E29-9124CC969B3A}" srcId="{AB5BA703-81A6-462D-9FA9-8B479CEBBFB1}" destId="{9001DAF3-982B-42B1-833E-E18007FAFF54}" srcOrd="0" destOrd="0" parTransId="{7044EE7B-CAE1-4DB0-A725-60D47A6C578B}" sibTransId="{F58EDEF1-9288-4E9C-9403-75D000866714}"/>
    <dgm:cxn modelId="{7E275214-0089-43C9-8865-943F5D1D0809}" type="presOf" srcId="{D4DC3A72-61FF-484A-9C21-ED93E5A3BE3B}" destId="{3B2E6954-0548-4CD6-8BFE-8DEA323CCEE2}" srcOrd="0" destOrd="0" presId="urn:microsoft.com/office/officeart/2005/8/layout/bList2"/>
    <dgm:cxn modelId="{23B57318-8F03-4CCF-AEE5-FC06C18FA2DC}" srcId="{9026AF67-6AB4-4573-A1F8-D7D1D344584A}" destId="{2B4CAF8A-C956-4DEB-965C-A0E213C76CA5}" srcOrd="0" destOrd="0" parTransId="{25031628-3340-4FC5-A86D-1F50EA327E03}" sibTransId="{0F2CCE65-E67D-4B57-9016-2EBAC98D53D4}"/>
    <dgm:cxn modelId="{DE186F1F-7FD2-4D15-AFAD-4AC0997C301C}" type="presOf" srcId="{F38D0438-CAB6-43D6-9414-6143026F36B9}" destId="{CAB343FE-FD26-42D8-8B8A-E7DC944D270A}" srcOrd="0" destOrd="0" presId="urn:microsoft.com/office/officeart/2005/8/layout/bList2"/>
    <dgm:cxn modelId="{CFA61524-1BD9-4BC9-805F-67FFA3D9025C}" srcId="{9026AF67-6AB4-4573-A1F8-D7D1D344584A}" destId="{99B9A3F3-F154-48AD-A29D-4E13BABE4F30}" srcOrd="2" destOrd="0" parTransId="{F3AC3C4C-95BE-4B4A-B250-A72F88CDEBBB}" sibTransId="{F38D0438-CAB6-43D6-9414-6143026F36B9}"/>
    <dgm:cxn modelId="{37DD102E-83CF-465B-A3A3-CB389CA8647B}" srcId="{99B9A3F3-F154-48AD-A29D-4E13BABE4F30}" destId="{5A4A559A-3C3D-4350-849B-0019A84B8A0C}" srcOrd="0" destOrd="0" parTransId="{8410A3F5-D785-4727-94A7-1B25E52F3807}" sibTransId="{B1753488-FEC4-4DD6-BF00-9A2F0E6531C2}"/>
    <dgm:cxn modelId="{59705944-9744-4AA3-B184-CF0FD13F7CD1}" type="presOf" srcId="{5A4A559A-3C3D-4350-849B-0019A84B8A0C}" destId="{65C58F39-2386-407F-B139-E04C969206EC}" srcOrd="0" destOrd="0" presId="urn:microsoft.com/office/officeart/2005/8/layout/bList2"/>
    <dgm:cxn modelId="{1BA52345-8E47-4F93-BFE5-6B973C72CD47}" srcId="{9026AF67-6AB4-4573-A1F8-D7D1D344584A}" destId="{0DC6EA2C-B0DC-440D-87E4-C0A9FA5746F1}" srcOrd="1" destOrd="0" parTransId="{4C5C246A-65A7-4465-8A75-43A1B509C370}" sibTransId="{AA9EC59E-79E8-43C9-843C-8AB3356D70B4}"/>
    <dgm:cxn modelId="{D5C75265-5A5B-48E5-A32E-FC395C77B3A0}" type="presOf" srcId="{99B9A3F3-F154-48AD-A29D-4E13BABE4F30}" destId="{CE4BC99F-68B3-45E9-BC7D-CE98A39C3A80}" srcOrd="0" destOrd="0" presId="urn:microsoft.com/office/officeart/2005/8/layout/bList2"/>
    <dgm:cxn modelId="{F8239049-62A0-4548-9D50-F25A4330B722}" type="presOf" srcId="{0DC6EA2C-B0DC-440D-87E4-C0A9FA5746F1}" destId="{1C7D5650-967D-450F-9F72-3E7738C4781F}" srcOrd="1" destOrd="0" presId="urn:microsoft.com/office/officeart/2005/8/layout/bList2"/>
    <dgm:cxn modelId="{38B0844A-A334-4770-A776-88BFB1FEDEC9}" type="presOf" srcId="{AA9EC59E-79E8-43C9-843C-8AB3356D70B4}" destId="{28E46077-4A9F-4162-B68E-A82235F25CC4}" srcOrd="0" destOrd="0" presId="urn:microsoft.com/office/officeart/2005/8/layout/bList2"/>
    <dgm:cxn modelId="{4B8D8D6F-F2B7-4651-90BF-3D6170980E70}" type="presOf" srcId="{9026AF67-6AB4-4573-A1F8-D7D1D344584A}" destId="{120CD809-6A94-4D87-95AD-824E543D56DE}" srcOrd="0" destOrd="0" presId="urn:microsoft.com/office/officeart/2005/8/layout/bList2"/>
    <dgm:cxn modelId="{EC62A54F-9A15-4316-978D-AE457F335B8B}" srcId="{2B4CAF8A-C956-4DEB-965C-A0E213C76CA5}" destId="{1E1CC886-15C0-425D-ACB9-E3EE80F7C094}" srcOrd="0" destOrd="0" parTransId="{C40CF2B6-832F-48C4-95D7-35F12D2F64C8}" sibTransId="{A7E68F6A-D673-4D38-B81A-6290AB553342}"/>
    <dgm:cxn modelId="{91A12454-ABC9-41C2-80A2-D255EC7C48E3}" type="presOf" srcId="{2B4CAF8A-C956-4DEB-965C-A0E213C76CA5}" destId="{77049CF5-86A6-474F-A06A-C2EF2352B0DC}" srcOrd="1" destOrd="0" presId="urn:microsoft.com/office/officeart/2005/8/layout/bList2"/>
    <dgm:cxn modelId="{DFB7117D-ED29-4A50-B91E-C9518BA0A4CC}" type="presOf" srcId="{9001DAF3-982B-42B1-833E-E18007FAFF54}" destId="{AD6CD97C-7FCA-437A-B3BB-B768C12D7FBB}" srcOrd="0" destOrd="0" presId="urn:microsoft.com/office/officeart/2005/8/layout/bList2"/>
    <dgm:cxn modelId="{3E6B5A7F-7D6E-469B-996E-7044E65F64C1}" type="presOf" srcId="{AB5BA703-81A6-462D-9FA9-8B479CEBBFB1}" destId="{9B2A0591-CDC3-4F6F-BAFB-7565D6EF444A}" srcOrd="0" destOrd="0" presId="urn:microsoft.com/office/officeart/2005/8/layout/bList2"/>
    <dgm:cxn modelId="{3CF6EF81-15E5-4451-BA0A-E52D7EBDF97B}" type="presOf" srcId="{0F2CCE65-E67D-4B57-9016-2EBAC98D53D4}" destId="{2E2C6959-70DB-4426-A62F-63C49C9DCB37}" srcOrd="0" destOrd="0" presId="urn:microsoft.com/office/officeart/2005/8/layout/bList2"/>
    <dgm:cxn modelId="{EF837384-5250-4A8E-89A0-F9F5E85D5A6A}" type="presOf" srcId="{99B9A3F3-F154-48AD-A29D-4E13BABE4F30}" destId="{C9A73D2C-6422-466E-B868-CBBAEA22333E}" srcOrd="1" destOrd="0" presId="urn:microsoft.com/office/officeart/2005/8/layout/bList2"/>
    <dgm:cxn modelId="{BAF4308B-83AD-4311-BD9B-15D63E2A2654}" srcId="{0DC6EA2C-B0DC-440D-87E4-C0A9FA5746F1}" destId="{D4DC3A72-61FF-484A-9C21-ED93E5A3BE3B}" srcOrd="0" destOrd="0" parTransId="{E9C222F7-01F5-4390-A3AA-8615190031B8}" sibTransId="{7A5A0C28-0422-4698-B123-79D3008A877A}"/>
    <dgm:cxn modelId="{E6D177A4-952D-40F0-BE45-3A4019F67888}" type="presOf" srcId="{0DC6EA2C-B0DC-440D-87E4-C0A9FA5746F1}" destId="{F3EED647-84E2-463C-8104-27FB94FFCC93}" srcOrd="0" destOrd="0" presId="urn:microsoft.com/office/officeart/2005/8/layout/bList2"/>
    <dgm:cxn modelId="{4A870BB9-198D-46F9-B7BF-9E4239759D23}" type="presOf" srcId="{AB5BA703-81A6-462D-9FA9-8B479CEBBFB1}" destId="{79C87B7E-E98E-4154-9AE6-F4424164EC2C}" srcOrd="1" destOrd="0" presId="urn:microsoft.com/office/officeart/2005/8/layout/bList2"/>
    <dgm:cxn modelId="{BB3C84BC-FDC4-44AD-AEDE-C19BD1A5B912}" srcId="{9026AF67-6AB4-4573-A1F8-D7D1D344584A}" destId="{AB5BA703-81A6-462D-9FA9-8B479CEBBFB1}" srcOrd="3" destOrd="0" parTransId="{CE6ABB4E-2651-4348-8B99-451FA911E9C7}" sibTransId="{A1E2A918-2FB1-4326-8358-F6CD019AE8A5}"/>
    <dgm:cxn modelId="{1CCABFDC-FC0D-40B8-933F-A28CAB8991D8}" type="presOf" srcId="{2B4CAF8A-C956-4DEB-965C-A0E213C76CA5}" destId="{39B3E607-D4B6-4DFC-A049-3460F3B54D2F}" srcOrd="0" destOrd="0" presId="urn:microsoft.com/office/officeart/2005/8/layout/bList2"/>
    <dgm:cxn modelId="{BE3567E7-BC47-40CC-B558-0D7D7E5A0C04}" type="presOf" srcId="{1E1CC886-15C0-425D-ACB9-E3EE80F7C094}" destId="{20A16C12-C794-41DD-97C9-64616996C477}" srcOrd="0" destOrd="0" presId="urn:microsoft.com/office/officeart/2005/8/layout/bList2"/>
    <dgm:cxn modelId="{D775C478-692C-4752-A4EF-6663C2D65F67}" type="presParOf" srcId="{120CD809-6A94-4D87-95AD-824E543D56DE}" destId="{0EF1F473-37D5-4C69-9E64-76E960C4B66F}" srcOrd="0" destOrd="0" presId="urn:microsoft.com/office/officeart/2005/8/layout/bList2"/>
    <dgm:cxn modelId="{FA27F492-BA04-4FF0-B14E-12B0778116AA}" type="presParOf" srcId="{0EF1F473-37D5-4C69-9E64-76E960C4B66F}" destId="{20A16C12-C794-41DD-97C9-64616996C477}" srcOrd="0" destOrd="0" presId="urn:microsoft.com/office/officeart/2005/8/layout/bList2"/>
    <dgm:cxn modelId="{A194E4BD-35ED-470F-BF40-5A0DCFCB6EAD}" type="presParOf" srcId="{0EF1F473-37D5-4C69-9E64-76E960C4B66F}" destId="{39B3E607-D4B6-4DFC-A049-3460F3B54D2F}" srcOrd="1" destOrd="0" presId="urn:microsoft.com/office/officeart/2005/8/layout/bList2"/>
    <dgm:cxn modelId="{0D9D77D3-EA1B-4C00-B8A8-D512E4820324}" type="presParOf" srcId="{0EF1F473-37D5-4C69-9E64-76E960C4B66F}" destId="{77049CF5-86A6-474F-A06A-C2EF2352B0DC}" srcOrd="2" destOrd="0" presId="urn:microsoft.com/office/officeart/2005/8/layout/bList2"/>
    <dgm:cxn modelId="{406B8277-44AC-43CA-8E7E-51C6EB7623F5}" type="presParOf" srcId="{0EF1F473-37D5-4C69-9E64-76E960C4B66F}" destId="{DDF37F86-AAB1-4859-9BA0-AAE0CDF3FA32}" srcOrd="3" destOrd="0" presId="urn:microsoft.com/office/officeart/2005/8/layout/bList2"/>
    <dgm:cxn modelId="{4BDB6C09-B577-4138-AF37-DD48F3438115}" type="presParOf" srcId="{120CD809-6A94-4D87-95AD-824E543D56DE}" destId="{2E2C6959-70DB-4426-A62F-63C49C9DCB37}" srcOrd="1" destOrd="0" presId="urn:microsoft.com/office/officeart/2005/8/layout/bList2"/>
    <dgm:cxn modelId="{B944715E-8251-4EF6-A481-137426228DE3}" type="presParOf" srcId="{120CD809-6A94-4D87-95AD-824E543D56DE}" destId="{EFC8F06C-B242-46C7-8A75-86CC145FC0BA}" srcOrd="2" destOrd="0" presId="urn:microsoft.com/office/officeart/2005/8/layout/bList2"/>
    <dgm:cxn modelId="{6A76C743-6479-452A-8B03-BA90D38E965C}" type="presParOf" srcId="{EFC8F06C-B242-46C7-8A75-86CC145FC0BA}" destId="{3B2E6954-0548-4CD6-8BFE-8DEA323CCEE2}" srcOrd="0" destOrd="0" presId="urn:microsoft.com/office/officeart/2005/8/layout/bList2"/>
    <dgm:cxn modelId="{6B4C27CD-D1B0-4E2F-97DE-56500D3409FE}" type="presParOf" srcId="{EFC8F06C-B242-46C7-8A75-86CC145FC0BA}" destId="{F3EED647-84E2-463C-8104-27FB94FFCC93}" srcOrd="1" destOrd="0" presId="urn:microsoft.com/office/officeart/2005/8/layout/bList2"/>
    <dgm:cxn modelId="{E2E62A1E-CFB3-41E3-9EB3-87FD6D8AD88B}" type="presParOf" srcId="{EFC8F06C-B242-46C7-8A75-86CC145FC0BA}" destId="{1C7D5650-967D-450F-9F72-3E7738C4781F}" srcOrd="2" destOrd="0" presId="urn:microsoft.com/office/officeart/2005/8/layout/bList2"/>
    <dgm:cxn modelId="{00BB70A0-A35D-4DB1-8199-2145062A7E23}" type="presParOf" srcId="{EFC8F06C-B242-46C7-8A75-86CC145FC0BA}" destId="{3726B013-A863-487F-BBF0-91C950996B82}" srcOrd="3" destOrd="0" presId="urn:microsoft.com/office/officeart/2005/8/layout/bList2"/>
    <dgm:cxn modelId="{58936F78-1ED1-4F49-A945-7EAF96F7B263}" type="presParOf" srcId="{120CD809-6A94-4D87-95AD-824E543D56DE}" destId="{28E46077-4A9F-4162-B68E-A82235F25CC4}" srcOrd="3" destOrd="0" presId="urn:microsoft.com/office/officeart/2005/8/layout/bList2"/>
    <dgm:cxn modelId="{396E1A51-3C21-4F39-B05D-79799D7B3E03}" type="presParOf" srcId="{120CD809-6A94-4D87-95AD-824E543D56DE}" destId="{18669DC5-BBA0-48C0-B60F-E75EF0EC02D8}" srcOrd="4" destOrd="0" presId="urn:microsoft.com/office/officeart/2005/8/layout/bList2"/>
    <dgm:cxn modelId="{82BBDB52-F47F-45F0-AD73-D35F9F0D746A}" type="presParOf" srcId="{18669DC5-BBA0-48C0-B60F-E75EF0EC02D8}" destId="{65C58F39-2386-407F-B139-E04C969206EC}" srcOrd="0" destOrd="0" presId="urn:microsoft.com/office/officeart/2005/8/layout/bList2"/>
    <dgm:cxn modelId="{5448723D-B0A9-4AED-A03B-125FCD23DEEF}" type="presParOf" srcId="{18669DC5-BBA0-48C0-B60F-E75EF0EC02D8}" destId="{CE4BC99F-68B3-45E9-BC7D-CE98A39C3A80}" srcOrd="1" destOrd="0" presId="urn:microsoft.com/office/officeart/2005/8/layout/bList2"/>
    <dgm:cxn modelId="{CF70797E-9DB3-4E10-BE77-6684E3F922FA}" type="presParOf" srcId="{18669DC5-BBA0-48C0-B60F-E75EF0EC02D8}" destId="{C9A73D2C-6422-466E-B868-CBBAEA22333E}" srcOrd="2" destOrd="0" presId="urn:microsoft.com/office/officeart/2005/8/layout/bList2"/>
    <dgm:cxn modelId="{DCA20570-7CCD-4A0D-B0BD-650E091746E5}" type="presParOf" srcId="{18669DC5-BBA0-48C0-B60F-E75EF0EC02D8}" destId="{8638A9D3-1670-4A9E-BD76-04E947B6E024}" srcOrd="3" destOrd="0" presId="urn:microsoft.com/office/officeart/2005/8/layout/bList2"/>
    <dgm:cxn modelId="{47210DD7-5930-4D99-AA87-C5994483033A}" type="presParOf" srcId="{120CD809-6A94-4D87-95AD-824E543D56DE}" destId="{CAB343FE-FD26-42D8-8B8A-E7DC944D270A}" srcOrd="5" destOrd="0" presId="urn:microsoft.com/office/officeart/2005/8/layout/bList2"/>
    <dgm:cxn modelId="{42F4AE93-98CA-4EAA-A621-37928D9F0C73}" type="presParOf" srcId="{120CD809-6A94-4D87-95AD-824E543D56DE}" destId="{6927A73C-4818-4B5E-9D31-B5F68E5F75C4}" srcOrd="6" destOrd="0" presId="urn:microsoft.com/office/officeart/2005/8/layout/bList2"/>
    <dgm:cxn modelId="{9DA5A859-B9C1-4A17-A0C5-67BB5C6CB02C}" type="presParOf" srcId="{6927A73C-4818-4B5E-9D31-B5F68E5F75C4}" destId="{AD6CD97C-7FCA-437A-B3BB-B768C12D7FBB}" srcOrd="0" destOrd="0" presId="urn:microsoft.com/office/officeart/2005/8/layout/bList2"/>
    <dgm:cxn modelId="{40A8610C-F5D7-4512-A09B-42EABF549BD5}" type="presParOf" srcId="{6927A73C-4818-4B5E-9D31-B5F68E5F75C4}" destId="{9B2A0591-CDC3-4F6F-BAFB-7565D6EF444A}" srcOrd="1" destOrd="0" presId="urn:microsoft.com/office/officeart/2005/8/layout/bList2"/>
    <dgm:cxn modelId="{4594A223-A44D-4186-8CB9-E73C8A912ED1}" type="presParOf" srcId="{6927A73C-4818-4B5E-9D31-B5F68E5F75C4}" destId="{79C87B7E-E98E-4154-9AE6-F4424164EC2C}" srcOrd="2" destOrd="0" presId="urn:microsoft.com/office/officeart/2005/8/layout/bList2"/>
    <dgm:cxn modelId="{04FDBDBD-1F28-4EF3-A598-8750DC4DFF53}" type="presParOf" srcId="{6927A73C-4818-4B5E-9D31-B5F68E5F75C4}" destId="{B262D6F0-5939-4A51-91A3-B9D6B73815FE}"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4FF2A13-6346-4F61-9A73-9E04A457D7A1}" type="doc">
      <dgm:prSet loTypeId="urn:diagrams.loki3.com/BracketList" loCatId="list" qsTypeId="urn:microsoft.com/office/officeart/2005/8/quickstyle/simple1" qsCatId="simple" csTypeId="urn:microsoft.com/office/officeart/2005/8/colors/accent1_2" csCatId="accent1" phldr="true"/>
      <dgm:spPr/>
      <dgm:t>
        <a:bodyPr/>
        <a:lstStyle/>
        <a:p>
          <a:endParaRPr lang="en-US"/>
        </a:p>
      </dgm:t>
    </dgm:pt>
    <dgm:pt modelId="{446F8DA4-916B-46B0-B8E7-3907F24AB806}">
      <dgm:prSet phldrT="[Text]" phldr="false" custT="true"/>
      <dgm:spPr/>
      <dgm:t>
        <a:bodyPr/>
        <a:lstStyle/>
        <a:p>
          <a:r>
            <a:rPr lang="en-US" sz="1800" b="1" dirty="0"/>
            <a:t>1</a:t>
          </a:r>
        </a:p>
      </dgm:t>
    </dgm:pt>
    <dgm:pt modelId="{BFBAA9F0-D6E4-404D-BBF6-2F3191D3809B}" cxnId="{CDA15237-9694-46C7-9A00-59EA43FD170B}" type="parTrans">
      <dgm:prSet/>
      <dgm:spPr/>
      <dgm:t>
        <a:bodyPr/>
        <a:lstStyle/>
        <a:p>
          <a:endParaRPr lang="en-US" sz="1800" b="1"/>
        </a:p>
      </dgm:t>
    </dgm:pt>
    <dgm:pt modelId="{FFD79762-073E-4BC4-AA56-1B1DFC2C342A}" cxnId="{CDA15237-9694-46C7-9A00-59EA43FD170B}" type="sibTrans">
      <dgm:prSet/>
      <dgm:spPr/>
      <dgm:t>
        <a:bodyPr/>
        <a:lstStyle/>
        <a:p>
          <a:endParaRPr lang="en-US" sz="1800" b="1"/>
        </a:p>
      </dgm:t>
    </dgm:pt>
    <dgm:pt modelId="{0D14D930-60B2-44FF-A77A-6A8752D1421B}">
      <dgm:prSet phldrT="[Text]" custT="true"/>
      <dgm:spPr/>
      <dgm:t>
        <a:bodyPr/>
        <a:lstStyle/>
        <a:p>
          <a:pPr>
            <a:buNone/>
          </a:pPr>
          <a:r>
            <a:rPr lang="en-US" sz="1800" b="1" dirty="0"/>
            <a:t>Comprehensive B2B-focused exhibition</a:t>
          </a:r>
        </a:p>
      </dgm:t>
    </dgm:pt>
    <dgm:pt modelId="{CB679926-E814-422C-954D-0B0053B83DCB}" cxnId="{1C3794AB-33DA-48DB-A5DE-532766D260C1}" type="parTrans">
      <dgm:prSet/>
      <dgm:spPr/>
      <dgm:t>
        <a:bodyPr/>
        <a:lstStyle/>
        <a:p>
          <a:endParaRPr lang="en-US" sz="1800" b="1"/>
        </a:p>
      </dgm:t>
    </dgm:pt>
    <dgm:pt modelId="{829C8C04-78C4-4C90-BB17-443F23504236}" cxnId="{1C3794AB-33DA-48DB-A5DE-532766D260C1}" type="sibTrans">
      <dgm:prSet/>
      <dgm:spPr/>
      <dgm:t>
        <a:bodyPr/>
        <a:lstStyle/>
        <a:p>
          <a:endParaRPr lang="en-US" sz="1800" b="1"/>
        </a:p>
      </dgm:t>
    </dgm:pt>
    <dgm:pt modelId="{AEB3D45C-6BFF-45C8-B07A-77FE4CA97364}">
      <dgm:prSet phldrT="[Text]" phldr="false" custT="true"/>
      <dgm:spPr/>
      <dgm:t>
        <a:bodyPr/>
        <a:lstStyle/>
        <a:p>
          <a:r>
            <a:rPr lang="en-US" sz="1800" b="1" dirty="0"/>
            <a:t>2</a:t>
          </a:r>
        </a:p>
      </dgm:t>
    </dgm:pt>
    <dgm:pt modelId="{D1BF125A-8185-4EAA-8840-F5E6A479C228}" cxnId="{52DDA5E1-208F-4CD1-A207-1707C0EDF6A4}" type="parTrans">
      <dgm:prSet/>
      <dgm:spPr/>
      <dgm:t>
        <a:bodyPr/>
        <a:lstStyle/>
        <a:p>
          <a:endParaRPr lang="en-US" sz="1800" b="1"/>
        </a:p>
      </dgm:t>
    </dgm:pt>
    <dgm:pt modelId="{A164E4EF-3182-4EE0-A99E-02330D5B98D6}" cxnId="{52DDA5E1-208F-4CD1-A207-1707C0EDF6A4}" type="sibTrans">
      <dgm:prSet/>
      <dgm:spPr/>
      <dgm:t>
        <a:bodyPr/>
        <a:lstStyle/>
        <a:p>
          <a:endParaRPr lang="en-US" sz="1800" b="1"/>
        </a:p>
      </dgm:t>
    </dgm:pt>
    <dgm:pt modelId="{2256533D-2E3B-4350-AA84-FE3894A2E12C}">
      <dgm:prSet phldrT="[Text]" custT="true"/>
      <dgm:spPr/>
      <dgm:t>
        <a:bodyPr/>
        <a:lstStyle/>
        <a:p>
          <a:pPr>
            <a:buNone/>
          </a:pPr>
          <a:r>
            <a:rPr lang="en-US" sz="1800" b="1" dirty="0"/>
            <a:t>International buyers &amp; sourcing delegations</a:t>
          </a:r>
        </a:p>
      </dgm:t>
    </dgm:pt>
    <dgm:pt modelId="{0C3A78BE-C8C1-4481-B604-A6B761E12652}" cxnId="{3CECA569-4815-473A-8254-E36E8DED082B}" type="parTrans">
      <dgm:prSet/>
      <dgm:spPr/>
      <dgm:t>
        <a:bodyPr/>
        <a:lstStyle/>
        <a:p>
          <a:endParaRPr lang="en-US" sz="1800" b="1"/>
        </a:p>
      </dgm:t>
    </dgm:pt>
    <dgm:pt modelId="{7D01D8C3-127B-40D5-A455-37C5B8CA6696}" cxnId="{3CECA569-4815-473A-8254-E36E8DED082B}" type="sibTrans">
      <dgm:prSet/>
      <dgm:spPr/>
      <dgm:t>
        <a:bodyPr/>
        <a:lstStyle/>
        <a:p>
          <a:endParaRPr lang="en-US" sz="1800" b="1"/>
        </a:p>
      </dgm:t>
    </dgm:pt>
    <dgm:pt modelId="{07EF5E5F-F95A-4B32-B83C-5B337F603E5B}">
      <dgm:prSet phldrT="[Text]" custT="true"/>
      <dgm:spPr/>
      <dgm:t>
        <a:bodyPr/>
        <a:lstStyle/>
        <a:p>
          <a:pPr>
            <a:buNone/>
          </a:pPr>
          <a:r>
            <a:rPr lang="en-US" sz="1800" b="1"/>
            <a:t>3</a:t>
          </a:r>
          <a:endParaRPr lang="en-US" sz="1800" b="1" dirty="0"/>
        </a:p>
      </dgm:t>
    </dgm:pt>
    <dgm:pt modelId="{CCB78C51-B662-4C35-A39B-C1DDA45785FC}" cxnId="{5F517C74-FCA7-4678-88F6-EC79B0D89593}" type="parTrans">
      <dgm:prSet/>
      <dgm:spPr/>
      <dgm:t>
        <a:bodyPr/>
        <a:lstStyle/>
        <a:p>
          <a:endParaRPr lang="en-US" sz="1800" b="1"/>
        </a:p>
      </dgm:t>
    </dgm:pt>
    <dgm:pt modelId="{B0A07FD3-89AF-4FA1-80D6-528D28AD8B9B}" cxnId="{5F517C74-FCA7-4678-88F6-EC79B0D89593}" type="sibTrans">
      <dgm:prSet/>
      <dgm:spPr/>
      <dgm:t>
        <a:bodyPr/>
        <a:lstStyle/>
        <a:p>
          <a:endParaRPr lang="en-US" sz="1800" b="1"/>
        </a:p>
      </dgm:t>
    </dgm:pt>
    <dgm:pt modelId="{291EAC41-6F73-4C42-91C6-43DFFC59716A}">
      <dgm:prSet custT="true"/>
      <dgm:spPr/>
      <dgm:t>
        <a:bodyPr/>
        <a:lstStyle/>
        <a:p>
          <a:pPr>
            <a:buNone/>
          </a:pPr>
          <a:r>
            <a:rPr lang="en-US" sz="1800" b="1" dirty="0"/>
            <a:t>OEM / ODM / OBM matchmaking</a:t>
          </a:r>
        </a:p>
      </dgm:t>
    </dgm:pt>
    <dgm:pt modelId="{F350A790-495C-4341-847A-29F4E58887DF}" cxnId="{03BD3EAA-1005-47B4-8195-2FB3CEB3A45D}" type="parTrans">
      <dgm:prSet/>
      <dgm:spPr/>
      <dgm:t>
        <a:bodyPr/>
        <a:lstStyle/>
        <a:p>
          <a:endParaRPr lang="en-US" sz="1800" b="1"/>
        </a:p>
      </dgm:t>
    </dgm:pt>
    <dgm:pt modelId="{80C22196-14C3-46B9-AF1F-CC79581A915F}" cxnId="{03BD3EAA-1005-47B4-8195-2FB3CEB3A45D}" type="sibTrans">
      <dgm:prSet/>
      <dgm:spPr/>
      <dgm:t>
        <a:bodyPr/>
        <a:lstStyle/>
        <a:p>
          <a:endParaRPr lang="en-US" sz="1800" b="1"/>
        </a:p>
      </dgm:t>
    </dgm:pt>
    <dgm:pt modelId="{7BD42C43-3873-4ED0-8CE1-15FF82A9368F}">
      <dgm:prSet custT="true"/>
      <dgm:spPr/>
      <dgm:t>
        <a:bodyPr/>
        <a:lstStyle/>
        <a:p>
          <a:pPr>
            <a:buNone/>
          </a:pPr>
          <a:r>
            <a:rPr lang="en-US" sz="1800" b="1"/>
            <a:t>4</a:t>
          </a:r>
          <a:endParaRPr lang="en-US" sz="1800" b="1" dirty="0"/>
        </a:p>
      </dgm:t>
    </dgm:pt>
    <dgm:pt modelId="{71968A9E-4AFC-43C2-9761-88480173395B}" cxnId="{A2EFAD97-8A3A-43A9-85DA-4CB9BB7AD32E}" type="parTrans">
      <dgm:prSet/>
      <dgm:spPr/>
      <dgm:t>
        <a:bodyPr/>
        <a:lstStyle/>
        <a:p>
          <a:endParaRPr lang="en-US" sz="1800" b="1"/>
        </a:p>
      </dgm:t>
    </dgm:pt>
    <dgm:pt modelId="{0DBDA0B4-297C-4011-8C50-8BE7CBC3A90E}" cxnId="{A2EFAD97-8A3A-43A9-85DA-4CB9BB7AD32E}" type="sibTrans">
      <dgm:prSet/>
      <dgm:spPr/>
      <dgm:t>
        <a:bodyPr/>
        <a:lstStyle/>
        <a:p>
          <a:endParaRPr lang="en-US" sz="1800" b="1"/>
        </a:p>
      </dgm:t>
    </dgm:pt>
    <dgm:pt modelId="{8B4908F1-674D-404C-B6AD-05B04DA90040}">
      <dgm:prSet custT="true"/>
      <dgm:spPr/>
      <dgm:t>
        <a:bodyPr/>
        <a:lstStyle/>
        <a:p>
          <a:pPr>
            <a:buNone/>
          </a:pPr>
          <a:r>
            <a:rPr lang="en-US" sz="1800" b="1"/>
            <a:t>Government &amp; trade promotion support</a:t>
          </a:r>
          <a:endParaRPr lang="en-US" sz="1800" b="1" dirty="0"/>
        </a:p>
      </dgm:t>
    </dgm:pt>
    <dgm:pt modelId="{48EA4C13-0D95-4532-A9B7-4804A9F032BC}" cxnId="{8B5BE8F7-2A8E-4613-B766-F3A499ED0DD3}" type="parTrans">
      <dgm:prSet/>
      <dgm:spPr/>
      <dgm:t>
        <a:bodyPr/>
        <a:lstStyle/>
        <a:p>
          <a:endParaRPr lang="en-US" sz="1800" b="1"/>
        </a:p>
      </dgm:t>
    </dgm:pt>
    <dgm:pt modelId="{AE71F0D6-EF41-427E-AF44-C88456B9E12E}" cxnId="{8B5BE8F7-2A8E-4613-B766-F3A499ED0DD3}" type="sibTrans">
      <dgm:prSet/>
      <dgm:spPr/>
      <dgm:t>
        <a:bodyPr/>
        <a:lstStyle/>
        <a:p>
          <a:endParaRPr lang="en-US" sz="1800" b="1"/>
        </a:p>
      </dgm:t>
    </dgm:pt>
    <dgm:pt modelId="{E2253D46-1DDF-4A5A-8B0E-99D63C255A74}">
      <dgm:prSet custT="true"/>
      <dgm:spPr/>
      <dgm:t>
        <a:bodyPr/>
        <a:lstStyle/>
        <a:p>
          <a:pPr>
            <a:buNone/>
          </a:pPr>
          <a:r>
            <a:rPr lang="en-US" sz="1800" b="1"/>
            <a:t>5</a:t>
          </a:r>
          <a:endParaRPr lang="en-US" sz="1800" b="1" dirty="0"/>
        </a:p>
      </dgm:t>
    </dgm:pt>
    <dgm:pt modelId="{99F27A31-061E-4D16-B12D-476093FDA67C}" cxnId="{B64A95A9-047C-4D56-8DD8-C3C3A6DA6F10}" type="parTrans">
      <dgm:prSet/>
      <dgm:spPr/>
      <dgm:t>
        <a:bodyPr/>
        <a:lstStyle/>
        <a:p>
          <a:endParaRPr lang="en-US" sz="1800" b="1"/>
        </a:p>
      </dgm:t>
    </dgm:pt>
    <dgm:pt modelId="{F252D22F-6A31-4A48-BAE9-B3784C5B7BA5}" cxnId="{B64A95A9-047C-4D56-8DD8-C3C3A6DA6F10}" type="sibTrans">
      <dgm:prSet/>
      <dgm:spPr/>
      <dgm:t>
        <a:bodyPr/>
        <a:lstStyle/>
        <a:p>
          <a:endParaRPr lang="en-US" sz="1800" b="1"/>
        </a:p>
      </dgm:t>
    </dgm:pt>
    <dgm:pt modelId="{261C494D-6E4E-4905-9EC8-611273351E74}">
      <dgm:prSet custT="true"/>
      <dgm:spPr/>
      <dgm:t>
        <a:bodyPr/>
        <a:lstStyle/>
        <a:p>
          <a:pPr>
            <a:buNone/>
          </a:pPr>
          <a:r>
            <a:rPr lang="en-US" sz="1800" b="1"/>
            <a:t>One-stop sourcing &amp; partnership platform</a:t>
          </a:r>
          <a:endParaRPr lang="en-US" sz="1800" b="1" dirty="0"/>
        </a:p>
      </dgm:t>
    </dgm:pt>
    <dgm:pt modelId="{EC1B9A4D-6308-4FCB-9E9B-86FB5EABB30F}" cxnId="{6D3571A8-82C6-4459-A6D5-47DF4810AF51}" type="parTrans">
      <dgm:prSet/>
      <dgm:spPr/>
      <dgm:t>
        <a:bodyPr/>
        <a:lstStyle/>
        <a:p>
          <a:endParaRPr lang="en-US" sz="1800" b="1"/>
        </a:p>
      </dgm:t>
    </dgm:pt>
    <dgm:pt modelId="{0367D91A-C614-48DC-81C2-4DD48B85F41B}" cxnId="{6D3571A8-82C6-4459-A6D5-47DF4810AF51}" type="sibTrans">
      <dgm:prSet/>
      <dgm:spPr/>
      <dgm:t>
        <a:bodyPr/>
        <a:lstStyle/>
        <a:p>
          <a:endParaRPr lang="en-US" sz="1800" b="1"/>
        </a:p>
      </dgm:t>
    </dgm:pt>
    <dgm:pt modelId="{616747EC-E62B-4E8D-B84A-7F432AE152BD}" type="pres">
      <dgm:prSet presAssocID="{B4FF2A13-6346-4F61-9A73-9E04A457D7A1}" presName="Name0" presStyleCnt="0">
        <dgm:presLayoutVars>
          <dgm:dir/>
          <dgm:animLvl val="lvl"/>
          <dgm:resizeHandles val="exact"/>
        </dgm:presLayoutVars>
      </dgm:prSet>
      <dgm:spPr/>
    </dgm:pt>
    <dgm:pt modelId="{D288C589-BC79-40A9-9AFD-25B01AB0D0B8}" type="pres">
      <dgm:prSet presAssocID="{446F8DA4-916B-46B0-B8E7-3907F24AB806}" presName="linNode" presStyleCnt="0"/>
      <dgm:spPr/>
    </dgm:pt>
    <dgm:pt modelId="{E48221FA-223A-4FDB-9F7D-36CE4C6679AD}" type="pres">
      <dgm:prSet presAssocID="{446F8DA4-916B-46B0-B8E7-3907F24AB806}" presName="parTx" presStyleLbl="revTx" presStyleIdx="0" presStyleCnt="5">
        <dgm:presLayoutVars>
          <dgm:chMax val="1"/>
          <dgm:bulletEnabled val="true"/>
        </dgm:presLayoutVars>
      </dgm:prSet>
      <dgm:spPr/>
    </dgm:pt>
    <dgm:pt modelId="{5B2D1A7F-0B00-4A4E-A0FD-B1D7AE6A5F99}" type="pres">
      <dgm:prSet presAssocID="{446F8DA4-916B-46B0-B8E7-3907F24AB806}" presName="bracket" presStyleLbl="parChTrans1D1" presStyleIdx="0" presStyleCnt="5"/>
      <dgm:spPr/>
    </dgm:pt>
    <dgm:pt modelId="{53E04DF8-44BF-4408-82CB-49395524517E}" type="pres">
      <dgm:prSet presAssocID="{446F8DA4-916B-46B0-B8E7-3907F24AB806}" presName="spH" presStyleCnt="0"/>
      <dgm:spPr/>
    </dgm:pt>
    <dgm:pt modelId="{41FEC741-2BAD-42A5-89BE-AD86E0C9E7DB}" type="pres">
      <dgm:prSet presAssocID="{446F8DA4-916B-46B0-B8E7-3907F24AB806}" presName="desTx" presStyleLbl="node1" presStyleIdx="0" presStyleCnt="5">
        <dgm:presLayoutVars>
          <dgm:bulletEnabled val="true"/>
        </dgm:presLayoutVars>
      </dgm:prSet>
      <dgm:spPr/>
    </dgm:pt>
    <dgm:pt modelId="{40CDA631-CDFE-4220-A469-2A9F01AB564D}" type="pres">
      <dgm:prSet presAssocID="{FFD79762-073E-4BC4-AA56-1B1DFC2C342A}" presName="spV" presStyleCnt="0"/>
      <dgm:spPr/>
    </dgm:pt>
    <dgm:pt modelId="{3D1BDC48-B3AA-4261-BC18-734DD6865456}" type="pres">
      <dgm:prSet presAssocID="{AEB3D45C-6BFF-45C8-B07A-77FE4CA97364}" presName="linNode" presStyleCnt="0"/>
      <dgm:spPr/>
    </dgm:pt>
    <dgm:pt modelId="{89837E9C-9B06-484E-ABF5-15A55D98845C}" type="pres">
      <dgm:prSet presAssocID="{AEB3D45C-6BFF-45C8-B07A-77FE4CA97364}" presName="parTx" presStyleLbl="revTx" presStyleIdx="1" presStyleCnt="5">
        <dgm:presLayoutVars>
          <dgm:chMax val="1"/>
          <dgm:bulletEnabled val="true"/>
        </dgm:presLayoutVars>
      </dgm:prSet>
      <dgm:spPr/>
    </dgm:pt>
    <dgm:pt modelId="{8FA0E214-43B0-428B-943D-7E105A396805}" type="pres">
      <dgm:prSet presAssocID="{AEB3D45C-6BFF-45C8-B07A-77FE4CA97364}" presName="bracket" presStyleLbl="parChTrans1D1" presStyleIdx="1" presStyleCnt="5"/>
      <dgm:spPr/>
    </dgm:pt>
    <dgm:pt modelId="{C9D70F60-C33E-433C-82A6-FADA64E11D14}" type="pres">
      <dgm:prSet presAssocID="{AEB3D45C-6BFF-45C8-B07A-77FE4CA97364}" presName="spH" presStyleCnt="0"/>
      <dgm:spPr/>
    </dgm:pt>
    <dgm:pt modelId="{1531C64D-0966-40FA-A4E7-05875755D502}" type="pres">
      <dgm:prSet presAssocID="{AEB3D45C-6BFF-45C8-B07A-77FE4CA97364}" presName="desTx" presStyleLbl="node1" presStyleIdx="1" presStyleCnt="5">
        <dgm:presLayoutVars>
          <dgm:bulletEnabled val="true"/>
        </dgm:presLayoutVars>
      </dgm:prSet>
      <dgm:spPr/>
    </dgm:pt>
    <dgm:pt modelId="{60752527-534B-4792-B68D-AD37B0F78155}" type="pres">
      <dgm:prSet presAssocID="{A164E4EF-3182-4EE0-A99E-02330D5B98D6}" presName="spV" presStyleCnt="0"/>
      <dgm:spPr/>
    </dgm:pt>
    <dgm:pt modelId="{156D7F99-E9C3-4628-A0AF-6EB2691950A7}" type="pres">
      <dgm:prSet presAssocID="{07EF5E5F-F95A-4B32-B83C-5B337F603E5B}" presName="linNode" presStyleCnt="0"/>
      <dgm:spPr/>
    </dgm:pt>
    <dgm:pt modelId="{0D5866ED-338A-4890-808C-AFA439CC5738}" type="pres">
      <dgm:prSet presAssocID="{07EF5E5F-F95A-4B32-B83C-5B337F603E5B}" presName="parTx" presStyleLbl="revTx" presStyleIdx="2" presStyleCnt="5">
        <dgm:presLayoutVars>
          <dgm:chMax val="1"/>
          <dgm:bulletEnabled val="true"/>
        </dgm:presLayoutVars>
      </dgm:prSet>
      <dgm:spPr/>
    </dgm:pt>
    <dgm:pt modelId="{7786E2AB-DA46-4D91-8B26-F835BBF19CCC}" type="pres">
      <dgm:prSet presAssocID="{07EF5E5F-F95A-4B32-B83C-5B337F603E5B}" presName="bracket" presStyleLbl="parChTrans1D1" presStyleIdx="2" presStyleCnt="5"/>
      <dgm:spPr/>
    </dgm:pt>
    <dgm:pt modelId="{9718E132-668E-4715-80C3-877B4FC3CC0A}" type="pres">
      <dgm:prSet presAssocID="{07EF5E5F-F95A-4B32-B83C-5B337F603E5B}" presName="spH" presStyleCnt="0"/>
      <dgm:spPr/>
    </dgm:pt>
    <dgm:pt modelId="{7213DCA2-C964-4243-BE6F-39EB8234DC44}" type="pres">
      <dgm:prSet presAssocID="{07EF5E5F-F95A-4B32-B83C-5B337F603E5B}" presName="desTx" presStyleLbl="node1" presStyleIdx="2" presStyleCnt="5">
        <dgm:presLayoutVars>
          <dgm:bulletEnabled val="true"/>
        </dgm:presLayoutVars>
      </dgm:prSet>
      <dgm:spPr/>
    </dgm:pt>
    <dgm:pt modelId="{20C01433-0EF9-4A2E-B43F-91553445D503}" type="pres">
      <dgm:prSet presAssocID="{B0A07FD3-89AF-4FA1-80D6-528D28AD8B9B}" presName="spV" presStyleCnt="0"/>
      <dgm:spPr/>
    </dgm:pt>
    <dgm:pt modelId="{546157A1-95B6-4631-8C1C-16AEDB7F760B}" type="pres">
      <dgm:prSet presAssocID="{7BD42C43-3873-4ED0-8CE1-15FF82A9368F}" presName="linNode" presStyleCnt="0"/>
      <dgm:spPr/>
    </dgm:pt>
    <dgm:pt modelId="{7FFF9FD7-08FE-43AC-B6AB-8D6BFE71BFBB}" type="pres">
      <dgm:prSet presAssocID="{7BD42C43-3873-4ED0-8CE1-15FF82A9368F}" presName="parTx" presStyleLbl="revTx" presStyleIdx="3" presStyleCnt="5">
        <dgm:presLayoutVars>
          <dgm:chMax val="1"/>
          <dgm:bulletEnabled val="true"/>
        </dgm:presLayoutVars>
      </dgm:prSet>
      <dgm:spPr/>
    </dgm:pt>
    <dgm:pt modelId="{6EAB5571-0341-463E-BA91-967EF1634A18}" type="pres">
      <dgm:prSet presAssocID="{7BD42C43-3873-4ED0-8CE1-15FF82A9368F}" presName="bracket" presStyleLbl="parChTrans1D1" presStyleIdx="3" presStyleCnt="5"/>
      <dgm:spPr/>
    </dgm:pt>
    <dgm:pt modelId="{D6E05C6F-0E18-496B-9DC4-41F1A72BE339}" type="pres">
      <dgm:prSet presAssocID="{7BD42C43-3873-4ED0-8CE1-15FF82A9368F}" presName="spH" presStyleCnt="0"/>
      <dgm:spPr/>
    </dgm:pt>
    <dgm:pt modelId="{C749655D-FD72-4AC6-BB7D-68C54FE42C32}" type="pres">
      <dgm:prSet presAssocID="{7BD42C43-3873-4ED0-8CE1-15FF82A9368F}" presName="desTx" presStyleLbl="node1" presStyleIdx="3" presStyleCnt="5">
        <dgm:presLayoutVars>
          <dgm:bulletEnabled val="true"/>
        </dgm:presLayoutVars>
      </dgm:prSet>
      <dgm:spPr/>
    </dgm:pt>
    <dgm:pt modelId="{9B9E2194-F876-4779-840E-BA4805169607}" type="pres">
      <dgm:prSet presAssocID="{0DBDA0B4-297C-4011-8C50-8BE7CBC3A90E}" presName="spV" presStyleCnt="0"/>
      <dgm:spPr/>
    </dgm:pt>
    <dgm:pt modelId="{98855966-0179-475B-8587-617674F5026B}" type="pres">
      <dgm:prSet presAssocID="{E2253D46-1DDF-4A5A-8B0E-99D63C255A74}" presName="linNode" presStyleCnt="0"/>
      <dgm:spPr/>
    </dgm:pt>
    <dgm:pt modelId="{CCB582DC-9C06-43E6-8B73-044D334295D4}" type="pres">
      <dgm:prSet presAssocID="{E2253D46-1DDF-4A5A-8B0E-99D63C255A74}" presName="parTx" presStyleLbl="revTx" presStyleIdx="4" presStyleCnt="5">
        <dgm:presLayoutVars>
          <dgm:chMax val="1"/>
          <dgm:bulletEnabled val="true"/>
        </dgm:presLayoutVars>
      </dgm:prSet>
      <dgm:spPr/>
    </dgm:pt>
    <dgm:pt modelId="{BB2E92E0-7B47-42A5-8C45-0B8236C5B44C}" type="pres">
      <dgm:prSet presAssocID="{E2253D46-1DDF-4A5A-8B0E-99D63C255A74}" presName="bracket" presStyleLbl="parChTrans1D1" presStyleIdx="4" presStyleCnt="5"/>
      <dgm:spPr/>
    </dgm:pt>
    <dgm:pt modelId="{2F80F814-A5FE-4706-9CD5-B8EB3E5A7082}" type="pres">
      <dgm:prSet presAssocID="{E2253D46-1DDF-4A5A-8B0E-99D63C255A74}" presName="spH" presStyleCnt="0"/>
      <dgm:spPr/>
    </dgm:pt>
    <dgm:pt modelId="{679059B1-F7C9-427C-8326-FA92D954B9C8}" type="pres">
      <dgm:prSet presAssocID="{E2253D46-1DDF-4A5A-8B0E-99D63C255A74}" presName="desTx" presStyleLbl="node1" presStyleIdx="4" presStyleCnt="5">
        <dgm:presLayoutVars>
          <dgm:bulletEnabled val="true"/>
        </dgm:presLayoutVars>
      </dgm:prSet>
      <dgm:spPr/>
    </dgm:pt>
  </dgm:ptLst>
  <dgm:cxnLst>
    <dgm:cxn modelId="{1315DD0D-8D88-472C-B2B4-350143CCF815}" type="presOf" srcId="{07EF5E5F-F95A-4B32-B83C-5B337F603E5B}" destId="{0D5866ED-338A-4890-808C-AFA439CC5738}" srcOrd="0" destOrd="0" presId="urn:diagrams.loki3.com/BracketList"/>
    <dgm:cxn modelId="{EB3FBD22-A2EC-40E2-AFC6-67ABAECDB2A3}" type="presOf" srcId="{E2253D46-1DDF-4A5A-8B0E-99D63C255A74}" destId="{CCB582DC-9C06-43E6-8B73-044D334295D4}" srcOrd="0" destOrd="0" presId="urn:diagrams.loki3.com/BracketList"/>
    <dgm:cxn modelId="{E5920224-361E-4456-9E5A-9DB38E1B9952}" type="presOf" srcId="{2256533D-2E3B-4350-AA84-FE3894A2E12C}" destId="{1531C64D-0966-40FA-A4E7-05875755D502}" srcOrd="0" destOrd="0" presId="urn:diagrams.loki3.com/BracketList"/>
    <dgm:cxn modelId="{CC268B33-60DB-4177-BC4E-38083927432B}" type="presOf" srcId="{AEB3D45C-6BFF-45C8-B07A-77FE4CA97364}" destId="{89837E9C-9B06-484E-ABF5-15A55D98845C}" srcOrd="0" destOrd="0" presId="urn:diagrams.loki3.com/BracketList"/>
    <dgm:cxn modelId="{CDA15237-9694-46C7-9A00-59EA43FD170B}" srcId="{B4FF2A13-6346-4F61-9A73-9E04A457D7A1}" destId="{446F8DA4-916B-46B0-B8E7-3907F24AB806}" srcOrd="0" destOrd="0" parTransId="{BFBAA9F0-D6E4-404D-BBF6-2F3191D3809B}" sibTransId="{FFD79762-073E-4BC4-AA56-1B1DFC2C342A}"/>
    <dgm:cxn modelId="{B303AB5D-330A-42FC-A0F4-D399766FA40A}" type="presOf" srcId="{7BD42C43-3873-4ED0-8CE1-15FF82A9368F}" destId="{7FFF9FD7-08FE-43AC-B6AB-8D6BFE71BFBB}" srcOrd="0" destOrd="0" presId="urn:diagrams.loki3.com/BracketList"/>
    <dgm:cxn modelId="{D9A10E41-2750-461F-BEE5-629CCAB74EF9}" type="presOf" srcId="{291EAC41-6F73-4C42-91C6-43DFFC59716A}" destId="{7213DCA2-C964-4243-BE6F-39EB8234DC44}" srcOrd="0" destOrd="0" presId="urn:diagrams.loki3.com/BracketList"/>
    <dgm:cxn modelId="{3CECA569-4815-473A-8254-E36E8DED082B}" srcId="{AEB3D45C-6BFF-45C8-B07A-77FE4CA97364}" destId="{2256533D-2E3B-4350-AA84-FE3894A2E12C}" srcOrd="0" destOrd="0" parTransId="{0C3A78BE-C8C1-4481-B604-A6B761E12652}" sibTransId="{7D01D8C3-127B-40D5-A455-37C5B8CA6696}"/>
    <dgm:cxn modelId="{5F517C74-FCA7-4678-88F6-EC79B0D89593}" srcId="{B4FF2A13-6346-4F61-9A73-9E04A457D7A1}" destId="{07EF5E5F-F95A-4B32-B83C-5B337F603E5B}" srcOrd="2" destOrd="0" parTransId="{CCB78C51-B662-4C35-A39B-C1DDA45785FC}" sibTransId="{B0A07FD3-89AF-4FA1-80D6-528D28AD8B9B}"/>
    <dgm:cxn modelId="{FE1FC590-3B69-4841-8E6A-116B9B36D9DE}" type="presOf" srcId="{261C494D-6E4E-4905-9EC8-611273351E74}" destId="{679059B1-F7C9-427C-8326-FA92D954B9C8}" srcOrd="0" destOrd="0" presId="urn:diagrams.loki3.com/BracketList"/>
    <dgm:cxn modelId="{A2EFAD97-8A3A-43A9-85DA-4CB9BB7AD32E}" srcId="{B4FF2A13-6346-4F61-9A73-9E04A457D7A1}" destId="{7BD42C43-3873-4ED0-8CE1-15FF82A9368F}" srcOrd="3" destOrd="0" parTransId="{71968A9E-4AFC-43C2-9761-88480173395B}" sibTransId="{0DBDA0B4-297C-4011-8C50-8BE7CBC3A90E}"/>
    <dgm:cxn modelId="{6D3571A8-82C6-4459-A6D5-47DF4810AF51}" srcId="{E2253D46-1DDF-4A5A-8B0E-99D63C255A74}" destId="{261C494D-6E4E-4905-9EC8-611273351E74}" srcOrd="0" destOrd="0" parTransId="{EC1B9A4D-6308-4FCB-9E9B-86FB5EABB30F}" sibTransId="{0367D91A-C614-48DC-81C2-4DD48B85F41B}"/>
    <dgm:cxn modelId="{B64A95A9-047C-4D56-8DD8-C3C3A6DA6F10}" srcId="{B4FF2A13-6346-4F61-9A73-9E04A457D7A1}" destId="{E2253D46-1DDF-4A5A-8B0E-99D63C255A74}" srcOrd="4" destOrd="0" parTransId="{99F27A31-061E-4D16-B12D-476093FDA67C}" sibTransId="{F252D22F-6A31-4A48-BAE9-B3784C5B7BA5}"/>
    <dgm:cxn modelId="{03BD3EAA-1005-47B4-8195-2FB3CEB3A45D}" srcId="{07EF5E5F-F95A-4B32-B83C-5B337F603E5B}" destId="{291EAC41-6F73-4C42-91C6-43DFFC59716A}" srcOrd="0" destOrd="0" parTransId="{F350A790-495C-4341-847A-29F4E58887DF}" sibTransId="{80C22196-14C3-46B9-AF1F-CC79581A915F}"/>
    <dgm:cxn modelId="{1C3794AB-33DA-48DB-A5DE-532766D260C1}" srcId="{446F8DA4-916B-46B0-B8E7-3907F24AB806}" destId="{0D14D930-60B2-44FF-A77A-6A8752D1421B}" srcOrd="0" destOrd="0" parTransId="{CB679926-E814-422C-954D-0B0053B83DCB}" sibTransId="{829C8C04-78C4-4C90-BB17-443F23504236}"/>
    <dgm:cxn modelId="{BE8498BA-277B-4104-A91E-2D72E91908CC}" type="presOf" srcId="{8B4908F1-674D-404C-B6AD-05B04DA90040}" destId="{C749655D-FD72-4AC6-BB7D-68C54FE42C32}" srcOrd="0" destOrd="0" presId="urn:diagrams.loki3.com/BracketList"/>
    <dgm:cxn modelId="{A188C4BC-45CA-4FCF-B550-ECC7BCD97A24}" type="presOf" srcId="{0D14D930-60B2-44FF-A77A-6A8752D1421B}" destId="{41FEC741-2BAD-42A5-89BE-AD86E0C9E7DB}" srcOrd="0" destOrd="0" presId="urn:diagrams.loki3.com/BracketList"/>
    <dgm:cxn modelId="{641E0BC1-6C97-4EA4-A9BA-52CC53560F04}" type="presOf" srcId="{446F8DA4-916B-46B0-B8E7-3907F24AB806}" destId="{E48221FA-223A-4FDB-9F7D-36CE4C6679AD}" srcOrd="0" destOrd="0" presId="urn:diagrams.loki3.com/BracketList"/>
    <dgm:cxn modelId="{8E8130C5-1A73-4866-80DB-5F787DE4A819}" type="presOf" srcId="{B4FF2A13-6346-4F61-9A73-9E04A457D7A1}" destId="{616747EC-E62B-4E8D-B84A-7F432AE152BD}" srcOrd="0" destOrd="0" presId="urn:diagrams.loki3.com/BracketList"/>
    <dgm:cxn modelId="{52DDA5E1-208F-4CD1-A207-1707C0EDF6A4}" srcId="{B4FF2A13-6346-4F61-9A73-9E04A457D7A1}" destId="{AEB3D45C-6BFF-45C8-B07A-77FE4CA97364}" srcOrd="1" destOrd="0" parTransId="{D1BF125A-8185-4EAA-8840-F5E6A479C228}" sibTransId="{A164E4EF-3182-4EE0-A99E-02330D5B98D6}"/>
    <dgm:cxn modelId="{8B5BE8F7-2A8E-4613-B766-F3A499ED0DD3}" srcId="{7BD42C43-3873-4ED0-8CE1-15FF82A9368F}" destId="{8B4908F1-674D-404C-B6AD-05B04DA90040}" srcOrd="0" destOrd="0" parTransId="{48EA4C13-0D95-4532-A9B7-4804A9F032BC}" sibTransId="{AE71F0D6-EF41-427E-AF44-C88456B9E12E}"/>
    <dgm:cxn modelId="{156E4C77-32C1-4214-BB48-021EDAC066D7}" type="presParOf" srcId="{616747EC-E62B-4E8D-B84A-7F432AE152BD}" destId="{D288C589-BC79-40A9-9AFD-25B01AB0D0B8}" srcOrd="0" destOrd="0" presId="urn:diagrams.loki3.com/BracketList"/>
    <dgm:cxn modelId="{CDBF9034-85C0-4F6A-A4E2-1DC2B4DEE0E2}" type="presParOf" srcId="{D288C589-BC79-40A9-9AFD-25B01AB0D0B8}" destId="{E48221FA-223A-4FDB-9F7D-36CE4C6679AD}" srcOrd="0" destOrd="0" presId="urn:diagrams.loki3.com/BracketList"/>
    <dgm:cxn modelId="{49C23433-8EE2-448C-9F89-2FA8D3B52FA5}" type="presParOf" srcId="{D288C589-BC79-40A9-9AFD-25B01AB0D0B8}" destId="{5B2D1A7F-0B00-4A4E-A0FD-B1D7AE6A5F99}" srcOrd="1" destOrd="0" presId="urn:diagrams.loki3.com/BracketList"/>
    <dgm:cxn modelId="{985BCE7A-AC50-41F5-8E5F-2D5444D975E8}" type="presParOf" srcId="{D288C589-BC79-40A9-9AFD-25B01AB0D0B8}" destId="{53E04DF8-44BF-4408-82CB-49395524517E}" srcOrd="2" destOrd="0" presId="urn:diagrams.loki3.com/BracketList"/>
    <dgm:cxn modelId="{4E5E7D57-B9D6-4F77-AFD4-397D10D9AD3F}" type="presParOf" srcId="{D288C589-BC79-40A9-9AFD-25B01AB0D0B8}" destId="{41FEC741-2BAD-42A5-89BE-AD86E0C9E7DB}" srcOrd="3" destOrd="0" presId="urn:diagrams.loki3.com/BracketList"/>
    <dgm:cxn modelId="{47898949-51FE-4EB8-A0ED-7DFA84441494}" type="presParOf" srcId="{616747EC-E62B-4E8D-B84A-7F432AE152BD}" destId="{40CDA631-CDFE-4220-A469-2A9F01AB564D}" srcOrd="1" destOrd="0" presId="urn:diagrams.loki3.com/BracketList"/>
    <dgm:cxn modelId="{1220D23D-AE96-4496-B24B-266059242A26}" type="presParOf" srcId="{616747EC-E62B-4E8D-B84A-7F432AE152BD}" destId="{3D1BDC48-B3AA-4261-BC18-734DD6865456}" srcOrd="2" destOrd="0" presId="urn:diagrams.loki3.com/BracketList"/>
    <dgm:cxn modelId="{97AF6891-1212-45E7-8686-1DF197D20E08}" type="presParOf" srcId="{3D1BDC48-B3AA-4261-BC18-734DD6865456}" destId="{89837E9C-9B06-484E-ABF5-15A55D98845C}" srcOrd="0" destOrd="0" presId="urn:diagrams.loki3.com/BracketList"/>
    <dgm:cxn modelId="{6F1D1CD5-4A08-4CB5-9D35-1AC76C35830D}" type="presParOf" srcId="{3D1BDC48-B3AA-4261-BC18-734DD6865456}" destId="{8FA0E214-43B0-428B-943D-7E105A396805}" srcOrd="1" destOrd="0" presId="urn:diagrams.loki3.com/BracketList"/>
    <dgm:cxn modelId="{7A2A6182-7DC9-4E8D-8BC1-DD31C9A34072}" type="presParOf" srcId="{3D1BDC48-B3AA-4261-BC18-734DD6865456}" destId="{C9D70F60-C33E-433C-82A6-FADA64E11D14}" srcOrd="2" destOrd="0" presId="urn:diagrams.loki3.com/BracketList"/>
    <dgm:cxn modelId="{B83A1141-AAD7-4AF6-835A-6F1848B01AA0}" type="presParOf" srcId="{3D1BDC48-B3AA-4261-BC18-734DD6865456}" destId="{1531C64D-0966-40FA-A4E7-05875755D502}" srcOrd="3" destOrd="0" presId="urn:diagrams.loki3.com/BracketList"/>
    <dgm:cxn modelId="{B0C6DC5C-3C00-4E27-8045-811364928021}" type="presParOf" srcId="{616747EC-E62B-4E8D-B84A-7F432AE152BD}" destId="{60752527-534B-4792-B68D-AD37B0F78155}" srcOrd="3" destOrd="0" presId="urn:diagrams.loki3.com/BracketList"/>
    <dgm:cxn modelId="{DD57D9C7-65B6-4B5C-A38F-1DFAA4B56B07}" type="presParOf" srcId="{616747EC-E62B-4E8D-B84A-7F432AE152BD}" destId="{156D7F99-E9C3-4628-A0AF-6EB2691950A7}" srcOrd="4" destOrd="0" presId="urn:diagrams.loki3.com/BracketList"/>
    <dgm:cxn modelId="{79285B0A-F298-474F-A6F4-C6985A7E833E}" type="presParOf" srcId="{156D7F99-E9C3-4628-A0AF-6EB2691950A7}" destId="{0D5866ED-338A-4890-808C-AFA439CC5738}" srcOrd="0" destOrd="0" presId="urn:diagrams.loki3.com/BracketList"/>
    <dgm:cxn modelId="{4B7987B7-785D-4616-B513-35871E855FB7}" type="presParOf" srcId="{156D7F99-E9C3-4628-A0AF-6EB2691950A7}" destId="{7786E2AB-DA46-4D91-8B26-F835BBF19CCC}" srcOrd="1" destOrd="0" presId="urn:diagrams.loki3.com/BracketList"/>
    <dgm:cxn modelId="{BDE320F2-AD85-496D-9DA2-0450A01CC011}" type="presParOf" srcId="{156D7F99-E9C3-4628-A0AF-6EB2691950A7}" destId="{9718E132-668E-4715-80C3-877B4FC3CC0A}" srcOrd="2" destOrd="0" presId="urn:diagrams.loki3.com/BracketList"/>
    <dgm:cxn modelId="{BBEC8D93-8CE4-4FDF-850B-08636F7C21BD}" type="presParOf" srcId="{156D7F99-E9C3-4628-A0AF-6EB2691950A7}" destId="{7213DCA2-C964-4243-BE6F-39EB8234DC44}" srcOrd="3" destOrd="0" presId="urn:diagrams.loki3.com/BracketList"/>
    <dgm:cxn modelId="{62C42789-7C41-4537-9388-1A2AA875C788}" type="presParOf" srcId="{616747EC-E62B-4E8D-B84A-7F432AE152BD}" destId="{20C01433-0EF9-4A2E-B43F-91553445D503}" srcOrd="5" destOrd="0" presId="urn:diagrams.loki3.com/BracketList"/>
    <dgm:cxn modelId="{6B3D416C-DCEB-4C3E-BBB3-C5F8275546F4}" type="presParOf" srcId="{616747EC-E62B-4E8D-B84A-7F432AE152BD}" destId="{546157A1-95B6-4631-8C1C-16AEDB7F760B}" srcOrd="6" destOrd="0" presId="urn:diagrams.loki3.com/BracketList"/>
    <dgm:cxn modelId="{A27F18F8-8585-4F97-837F-CB01EE9E5DEB}" type="presParOf" srcId="{546157A1-95B6-4631-8C1C-16AEDB7F760B}" destId="{7FFF9FD7-08FE-43AC-B6AB-8D6BFE71BFBB}" srcOrd="0" destOrd="0" presId="urn:diagrams.loki3.com/BracketList"/>
    <dgm:cxn modelId="{AB1F6230-CF67-4D94-AD6F-33EE8E6FBD62}" type="presParOf" srcId="{546157A1-95B6-4631-8C1C-16AEDB7F760B}" destId="{6EAB5571-0341-463E-BA91-967EF1634A18}" srcOrd="1" destOrd="0" presId="urn:diagrams.loki3.com/BracketList"/>
    <dgm:cxn modelId="{B219098E-8C0F-4CE3-A813-0799EF49AAF8}" type="presParOf" srcId="{546157A1-95B6-4631-8C1C-16AEDB7F760B}" destId="{D6E05C6F-0E18-496B-9DC4-41F1A72BE339}" srcOrd="2" destOrd="0" presId="urn:diagrams.loki3.com/BracketList"/>
    <dgm:cxn modelId="{7CB5A037-C588-4E07-9381-BB64E6434186}" type="presParOf" srcId="{546157A1-95B6-4631-8C1C-16AEDB7F760B}" destId="{C749655D-FD72-4AC6-BB7D-68C54FE42C32}" srcOrd="3" destOrd="0" presId="urn:diagrams.loki3.com/BracketList"/>
    <dgm:cxn modelId="{11493B2A-C5C3-4665-81DD-B010A8F1A9BB}" type="presParOf" srcId="{616747EC-E62B-4E8D-B84A-7F432AE152BD}" destId="{9B9E2194-F876-4779-840E-BA4805169607}" srcOrd="7" destOrd="0" presId="urn:diagrams.loki3.com/BracketList"/>
    <dgm:cxn modelId="{FA4D9224-2883-4477-AA6D-7A121A4EF136}" type="presParOf" srcId="{616747EC-E62B-4E8D-B84A-7F432AE152BD}" destId="{98855966-0179-475B-8587-617674F5026B}" srcOrd="8" destOrd="0" presId="urn:diagrams.loki3.com/BracketList"/>
    <dgm:cxn modelId="{A6E7A16A-89EB-4721-966A-62ECA7F2A6DD}" type="presParOf" srcId="{98855966-0179-475B-8587-617674F5026B}" destId="{CCB582DC-9C06-43E6-8B73-044D334295D4}" srcOrd="0" destOrd="0" presId="urn:diagrams.loki3.com/BracketList"/>
    <dgm:cxn modelId="{4C659052-AFF7-4D1D-A48E-347C20888666}" type="presParOf" srcId="{98855966-0179-475B-8587-617674F5026B}" destId="{BB2E92E0-7B47-42A5-8C45-0B8236C5B44C}" srcOrd="1" destOrd="0" presId="urn:diagrams.loki3.com/BracketList"/>
    <dgm:cxn modelId="{FDED486A-99C4-443F-965C-0B50C876DB4F}" type="presParOf" srcId="{98855966-0179-475B-8587-617674F5026B}" destId="{2F80F814-A5FE-4706-9CD5-B8EB3E5A7082}" srcOrd="2" destOrd="0" presId="urn:diagrams.loki3.com/BracketList"/>
    <dgm:cxn modelId="{7EAB63E2-D92A-4C2B-8A1A-0590DC2E65C4}" type="presParOf" srcId="{98855966-0179-475B-8587-617674F5026B}" destId="{679059B1-F7C9-427C-8326-FA92D954B9C8}"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7E585-1DEC-4555-8326-DC322CE6A0D9}">
      <dsp:nvSpPr>
        <dsp:cNvPr id="0" name=""/>
        <dsp:cNvSpPr/>
      </dsp:nvSpPr>
      <dsp:spPr>
        <a:xfrm>
          <a:off x="344026" y="1376606"/>
          <a:ext cx="1747060" cy="719714"/>
        </a:xfrm>
        <a:prstGeom prst="homePlate">
          <a:avLst>
            <a:gd name="adj" fmla="val 4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w="9525" cap="rnd" cmpd="sng" algn="ctr">
          <a:solidFill>
            <a:schemeClr val="accent1">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Arial" panose="020B0604020202020204" pitchFamily="34" charset="0"/>
              <a:cs typeface="Arial" panose="020B0604020202020204" pitchFamily="34" charset="0"/>
            </a:rPr>
            <a:t>THE FIRST VIETNAM GLORIOUS SPRING FAIR - 2026</a:t>
          </a:r>
        </a:p>
      </dsp:txBody>
      <dsp:txXfrm>
        <a:off x="344026" y="1376606"/>
        <a:ext cx="1603117" cy="719714"/>
      </dsp:txXfrm>
    </dsp:sp>
    <dsp:sp modelId="{E6B3F149-FD9C-4184-B517-50DE17DC9F42}">
      <dsp:nvSpPr>
        <dsp:cNvPr id="0" name=""/>
        <dsp:cNvSpPr/>
      </dsp:nvSpPr>
      <dsp:spPr>
        <a:xfrm>
          <a:off x="4319" y="-452539"/>
          <a:ext cx="2426473" cy="1919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dirty="0"/>
            <a:t>04-08/02/2026</a:t>
          </a:r>
        </a:p>
      </dsp:txBody>
      <dsp:txXfrm>
        <a:off x="4319" y="-452539"/>
        <a:ext cx="2426473" cy="1919239"/>
      </dsp:txXfrm>
    </dsp:sp>
    <dsp:sp modelId="{89A522A2-C968-4BB0-AA0D-5C276045D013}">
      <dsp:nvSpPr>
        <dsp:cNvPr id="0" name=""/>
        <dsp:cNvSpPr/>
      </dsp:nvSpPr>
      <dsp:spPr>
        <a:xfrm rot="1780015">
          <a:off x="2019288" y="2007568"/>
          <a:ext cx="1095463" cy="0"/>
        </a:xfrm>
        <a:custGeom>
          <a:avLst/>
          <a:gdLst/>
          <a:ahLst/>
          <a:cxnLst/>
          <a:rect l="0" t="0" r="0" b="0"/>
          <a:pathLst>
            <a:path>
              <a:moveTo>
                <a:pt x="0" y="0"/>
              </a:moveTo>
              <a:lnTo>
                <a:pt x="1095463" y="0"/>
              </a:lnTo>
            </a:path>
          </a:pathLst>
        </a:custGeom>
        <a:no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A3567F5-3505-4A84-B150-84541A114DAE}">
      <dsp:nvSpPr>
        <dsp:cNvPr id="0" name=""/>
        <dsp:cNvSpPr/>
      </dsp:nvSpPr>
      <dsp:spPr>
        <a:xfrm>
          <a:off x="1217556" y="1038841"/>
          <a:ext cx="0" cy="599762"/>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C2BEDA3-A6CB-4551-9245-20E856721676}">
      <dsp:nvSpPr>
        <dsp:cNvPr id="0" name=""/>
        <dsp:cNvSpPr/>
      </dsp:nvSpPr>
      <dsp:spPr>
        <a:xfrm>
          <a:off x="1173533" y="1061796"/>
          <a:ext cx="88046" cy="119952"/>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8EAC610B-FC2D-4E66-A096-2E23A75E8CE6}">
      <dsp:nvSpPr>
        <dsp:cNvPr id="0" name=""/>
        <dsp:cNvSpPr/>
      </dsp:nvSpPr>
      <dsp:spPr>
        <a:xfrm>
          <a:off x="3042953" y="1367849"/>
          <a:ext cx="2601269" cy="1821643"/>
        </a:xfrm>
        <a:prstGeom prst="hexagon">
          <a:avLst>
            <a:gd name="adj" fmla="val 40000"/>
            <a:gd name="vf" fmla="val 11547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w="9525" cap="rnd" cmpd="sng" algn="ctr">
          <a:solidFill>
            <a:schemeClr val="accent1">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Arial" panose="020B0604020202020204" pitchFamily="34" charset="0"/>
              <a:cs typeface="Arial" panose="020B0604020202020204" pitchFamily="34" charset="0"/>
            </a:rPr>
            <a:t>INTERNATIONAL EXHIBITION ON CONSTRUCTION, TRANSPORTATION, REAL ESTATE, MACHINERY&amp; EQUIPMENT, AND HANDICRAFTS </a:t>
          </a:r>
        </a:p>
      </dsp:txBody>
      <dsp:txXfrm>
        <a:off x="3515668" y="1698887"/>
        <a:ext cx="1655839" cy="1159567"/>
      </dsp:txXfrm>
    </dsp:sp>
    <dsp:sp modelId="{4EBF67CA-7B13-4FE6-A5D4-F2B5DBB8EF10}">
      <dsp:nvSpPr>
        <dsp:cNvPr id="0" name=""/>
        <dsp:cNvSpPr/>
      </dsp:nvSpPr>
      <dsp:spPr>
        <a:xfrm>
          <a:off x="2537151" y="1079197"/>
          <a:ext cx="3612874" cy="4857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dirty="0"/>
            <a:t>03/2026</a:t>
          </a:r>
        </a:p>
      </dsp:txBody>
      <dsp:txXfrm>
        <a:off x="2537151" y="1079197"/>
        <a:ext cx="3612874" cy="4857716"/>
      </dsp:txXfrm>
    </dsp:sp>
    <dsp:sp modelId="{61A8C36E-8A1B-40F2-AED1-4DCA68BADEF4}">
      <dsp:nvSpPr>
        <dsp:cNvPr id="0" name=""/>
        <dsp:cNvSpPr/>
      </dsp:nvSpPr>
      <dsp:spPr>
        <a:xfrm rot="19587876">
          <a:off x="5566043" y="2019197"/>
          <a:ext cx="939356" cy="0"/>
        </a:xfrm>
        <a:custGeom>
          <a:avLst/>
          <a:gdLst/>
          <a:ahLst/>
          <a:cxnLst/>
          <a:rect l="0" t="0" r="0" b="0"/>
          <a:pathLst>
            <a:path>
              <a:moveTo>
                <a:pt x="0" y="0"/>
              </a:moveTo>
              <a:lnTo>
                <a:pt x="939356" y="0"/>
              </a:lnTo>
            </a:path>
          </a:pathLst>
        </a:custGeom>
        <a:no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F2BCF49-D21A-4CE2-AE95-81209766FB18}">
      <dsp:nvSpPr>
        <dsp:cNvPr id="0" name=""/>
        <dsp:cNvSpPr/>
      </dsp:nvSpPr>
      <dsp:spPr>
        <a:xfrm>
          <a:off x="4343588" y="1917395"/>
          <a:ext cx="0" cy="1518036"/>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0CC65804-80E2-457A-A25B-A52705EE142F}">
      <dsp:nvSpPr>
        <dsp:cNvPr id="0" name=""/>
        <dsp:cNvSpPr/>
      </dsp:nvSpPr>
      <dsp:spPr>
        <a:xfrm>
          <a:off x="4278040" y="2741560"/>
          <a:ext cx="131095" cy="303607"/>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18458F2-C6C1-4CA1-95FD-E5E7768E5C6B}">
      <dsp:nvSpPr>
        <dsp:cNvPr id="0" name=""/>
        <dsp:cNvSpPr/>
      </dsp:nvSpPr>
      <dsp:spPr>
        <a:xfrm>
          <a:off x="6427218" y="1446381"/>
          <a:ext cx="1972548" cy="626682"/>
        </a:xfrm>
        <a:prstGeom prst="hexagon">
          <a:avLst>
            <a:gd name="adj" fmla="val 40000"/>
            <a:gd name="vf" fmla="val 11547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w="9525" cap="rnd" cmpd="sng" algn="ctr">
          <a:solidFill>
            <a:schemeClr val="accent1">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Arial" panose="020B0604020202020204" pitchFamily="34" charset="0"/>
              <a:cs typeface="Arial" panose="020B0604020202020204" pitchFamily="34" charset="0"/>
            </a:rPr>
            <a:t>THE FIRST VIETNAM SUMMER FAIR - 2026</a:t>
          </a:r>
        </a:p>
      </dsp:txBody>
      <dsp:txXfrm>
        <a:off x="6675155" y="1525151"/>
        <a:ext cx="1476674" cy="469142"/>
      </dsp:txXfrm>
    </dsp:sp>
    <dsp:sp modelId="{5401E5BC-5137-49E4-9201-53966AC64854}">
      <dsp:nvSpPr>
        <dsp:cNvPr id="0" name=""/>
        <dsp:cNvSpPr/>
      </dsp:nvSpPr>
      <dsp:spPr>
        <a:xfrm>
          <a:off x="6043667" y="-305238"/>
          <a:ext cx="2739650" cy="1671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dirty="0"/>
            <a:t>06/2026</a:t>
          </a:r>
        </a:p>
      </dsp:txBody>
      <dsp:txXfrm>
        <a:off x="6043667" y="-305238"/>
        <a:ext cx="2739650" cy="1671152"/>
      </dsp:txXfrm>
    </dsp:sp>
    <dsp:sp modelId="{D7E124CA-BC93-444C-9216-BA86320F1CF5}">
      <dsp:nvSpPr>
        <dsp:cNvPr id="0" name=""/>
        <dsp:cNvSpPr/>
      </dsp:nvSpPr>
      <dsp:spPr>
        <a:xfrm rot="448413">
          <a:off x="8396778" y="1805484"/>
          <a:ext cx="703657" cy="0"/>
        </a:xfrm>
        <a:custGeom>
          <a:avLst/>
          <a:gdLst/>
          <a:ahLst/>
          <a:cxnLst/>
          <a:rect l="0" t="0" r="0" b="0"/>
          <a:pathLst>
            <a:path>
              <a:moveTo>
                <a:pt x="0" y="0"/>
              </a:moveTo>
              <a:lnTo>
                <a:pt x="703657" y="0"/>
              </a:lnTo>
            </a:path>
          </a:pathLst>
        </a:custGeom>
        <a:no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4850E5A-A27F-4C49-B524-9BDA42FD5C7E}">
      <dsp:nvSpPr>
        <dsp:cNvPr id="0" name=""/>
        <dsp:cNvSpPr/>
      </dsp:nvSpPr>
      <dsp:spPr>
        <a:xfrm>
          <a:off x="7413493" y="1100862"/>
          <a:ext cx="0" cy="522235"/>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59A7864F-BA2A-4DE3-9F4E-36E9E79426E5}">
      <dsp:nvSpPr>
        <dsp:cNvPr id="0" name=""/>
        <dsp:cNvSpPr/>
      </dsp:nvSpPr>
      <dsp:spPr>
        <a:xfrm>
          <a:off x="7363787" y="1092806"/>
          <a:ext cx="99410" cy="104447"/>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5B47B630-1E17-4F08-B8A3-F87AB2877C48}">
      <dsp:nvSpPr>
        <dsp:cNvPr id="0" name=""/>
        <dsp:cNvSpPr/>
      </dsp:nvSpPr>
      <dsp:spPr>
        <a:xfrm rot="10800000">
          <a:off x="9097446" y="1547639"/>
          <a:ext cx="1615519" cy="607213"/>
        </a:xfrm>
        <a:prstGeom prst="homePlate">
          <a:avLst>
            <a:gd name="adj" fmla="val 4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w="9525" cap="rnd" cmpd="sng" algn="ctr">
          <a:solidFill>
            <a:schemeClr val="accent1">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Arial" panose="020B0604020202020204" pitchFamily="34" charset="0"/>
              <a:cs typeface="Arial" panose="020B0604020202020204" pitchFamily="34" charset="0"/>
            </a:rPr>
            <a:t>THE SECOND VIETNAM GOLDEN FAIR  –                  2026</a:t>
          </a:r>
        </a:p>
      </dsp:txBody>
      <dsp:txXfrm rot="10800000">
        <a:off x="9218889" y="1547639"/>
        <a:ext cx="1494076" cy="607213"/>
      </dsp:txXfrm>
    </dsp:sp>
    <dsp:sp modelId="{11A5961F-01B0-4BB7-9CC8-B58BE4C5DD91}">
      <dsp:nvSpPr>
        <dsp:cNvPr id="0" name=""/>
        <dsp:cNvSpPr/>
      </dsp:nvSpPr>
      <dsp:spPr>
        <a:xfrm>
          <a:off x="8783318" y="2271012"/>
          <a:ext cx="2243776" cy="1619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a:t>10/2026</a:t>
          </a:r>
          <a:endParaRPr lang="en-US" sz="1100" kern="1200" dirty="0"/>
        </a:p>
      </dsp:txBody>
      <dsp:txXfrm>
        <a:off x="8783318" y="2271012"/>
        <a:ext cx="2243776" cy="1619234"/>
      </dsp:txXfrm>
    </dsp:sp>
    <dsp:sp modelId="{C0C71827-758E-4C4B-AC8A-BFB8145EEB26}">
      <dsp:nvSpPr>
        <dsp:cNvPr id="0" name=""/>
        <dsp:cNvSpPr/>
      </dsp:nvSpPr>
      <dsp:spPr>
        <a:xfrm>
          <a:off x="9905206" y="1995982"/>
          <a:ext cx="0" cy="506010"/>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048953AD-F6B9-419F-BECD-DCFF32ADB1F8}">
      <dsp:nvSpPr>
        <dsp:cNvPr id="0" name=""/>
        <dsp:cNvSpPr/>
      </dsp:nvSpPr>
      <dsp:spPr>
        <a:xfrm>
          <a:off x="9864498" y="2415337"/>
          <a:ext cx="81417" cy="101202"/>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221FA-223A-4FDB-9F7D-36CE4C6679AD}">
      <dsp:nvSpPr>
        <dsp:cNvPr id="0" name=""/>
        <dsp:cNvSpPr/>
      </dsp:nvSpPr>
      <dsp:spPr>
        <a:xfrm>
          <a:off x="0" y="41811"/>
          <a:ext cx="2344615" cy="59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b="1" kern="1200" dirty="0"/>
            <a:t>1</a:t>
          </a:r>
        </a:p>
      </dsp:txBody>
      <dsp:txXfrm>
        <a:off x="0" y="41811"/>
        <a:ext cx="2344615" cy="594000"/>
      </dsp:txXfrm>
    </dsp:sp>
    <dsp:sp modelId="{5B2D1A7F-0B00-4A4E-A0FD-B1D7AE6A5F99}">
      <dsp:nvSpPr>
        <dsp:cNvPr id="0" name=""/>
        <dsp:cNvSpPr/>
      </dsp:nvSpPr>
      <dsp:spPr>
        <a:xfrm>
          <a:off x="2344615" y="41811"/>
          <a:ext cx="468923" cy="5940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FEC741-2BAD-42A5-89BE-AD86E0C9E7DB}">
      <dsp:nvSpPr>
        <dsp:cNvPr id="0" name=""/>
        <dsp:cNvSpPr/>
      </dsp:nvSpPr>
      <dsp:spPr>
        <a:xfrm>
          <a:off x="3001107" y="41811"/>
          <a:ext cx="6377353" cy="594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None/>
          </a:pPr>
          <a:r>
            <a:rPr lang="en-US" sz="1800" kern="1200" dirty="0"/>
            <a:t>Discover </a:t>
          </a:r>
          <a:r>
            <a:rPr lang="en-US" sz="1800" b="1" kern="1200" dirty="0"/>
            <a:t>new Vietnamese manufacturers</a:t>
          </a:r>
        </a:p>
      </dsp:txBody>
      <dsp:txXfrm>
        <a:off x="3001107" y="41811"/>
        <a:ext cx="6377353" cy="594000"/>
      </dsp:txXfrm>
    </dsp:sp>
    <dsp:sp modelId="{89837E9C-9B06-484E-ABF5-15A55D98845C}">
      <dsp:nvSpPr>
        <dsp:cNvPr id="0" name=""/>
        <dsp:cNvSpPr/>
      </dsp:nvSpPr>
      <dsp:spPr>
        <a:xfrm>
          <a:off x="0" y="743811"/>
          <a:ext cx="2344615" cy="59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b="1" kern="1200" dirty="0"/>
            <a:t>2</a:t>
          </a:r>
        </a:p>
      </dsp:txBody>
      <dsp:txXfrm>
        <a:off x="0" y="743811"/>
        <a:ext cx="2344615" cy="594000"/>
      </dsp:txXfrm>
    </dsp:sp>
    <dsp:sp modelId="{8FA0E214-43B0-428B-943D-7E105A396805}">
      <dsp:nvSpPr>
        <dsp:cNvPr id="0" name=""/>
        <dsp:cNvSpPr/>
      </dsp:nvSpPr>
      <dsp:spPr>
        <a:xfrm>
          <a:off x="2344615" y="743811"/>
          <a:ext cx="468923" cy="5940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31C64D-0966-40FA-A4E7-05875755D502}">
      <dsp:nvSpPr>
        <dsp:cNvPr id="0" name=""/>
        <dsp:cNvSpPr/>
      </dsp:nvSpPr>
      <dsp:spPr>
        <a:xfrm>
          <a:off x="3001107" y="743811"/>
          <a:ext cx="6377353" cy="594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None/>
          </a:pPr>
          <a:r>
            <a:rPr lang="en-US" sz="1800" kern="1200" dirty="0"/>
            <a:t>Meet </a:t>
          </a:r>
          <a:r>
            <a:rPr lang="en-US" sz="1800" b="1" kern="1200" dirty="0"/>
            <a:t>material &amp; component suppliers</a:t>
          </a:r>
        </a:p>
      </dsp:txBody>
      <dsp:txXfrm>
        <a:off x="3001107" y="743811"/>
        <a:ext cx="6377353" cy="594000"/>
      </dsp:txXfrm>
    </dsp:sp>
    <dsp:sp modelId="{0D5866ED-338A-4890-808C-AFA439CC5738}">
      <dsp:nvSpPr>
        <dsp:cNvPr id="0" name=""/>
        <dsp:cNvSpPr/>
      </dsp:nvSpPr>
      <dsp:spPr>
        <a:xfrm>
          <a:off x="0" y="1445811"/>
          <a:ext cx="2344615" cy="59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b="1" kern="1200"/>
            <a:t>3</a:t>
          </a:r>
          <a:endParaRPr lang="en-US" sz="1800" b="1" kern="1200" dirty="0"/>
        </a:p>
      </dsp:txBody>
      <dsp:txXfrm>
        <a:off x="0" y="1445811"/>
        <a:ext cx="2344615" cy="594000"/>
      </dsp:txXfrm>
    </dsp:sp>
    <dsp:sp modelId="{7786E2AB-DA46-4D91-8B26-F835BBF19CCC}">
      <dsp:nvSpPr>
        <dsp:cNvPr id="0" name=""/>
        <dsp:cNvSpPr/>
      </dsp:nvSpPr>
      <dsp:spPr>
        <a:xfrm>
          <a:off x="2344615" y="1445811"/>
          <a:ext cx="468923" cy="5940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3DCA2-C964-4243-BE6F-39EB8234DC44}">
      <dsp:nvSpPr>
        <dsp:cNvPr id="0" name=""/>
        <dsp:cNvSpPr/>
      </dsp:nvSpPr>
      <dsp:spPr>
        <a:xfrm>
          <a:off x="3001107" y="1445811"/>
          <a:ext cx="6377353" cy="594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None/>
          </a:pPr>
          <a:r>
            <a:rPr lang="en-US" sz="1800" kern="1200" dirty="0"/>
            <a:t>Evaluate </a:t>
          </a:r>
          <a:r>
            <a:rPr lang="en-US" sz="1800" b="1" kern="1200" dirty="0"/>
            <a:t>machinery &amp; production capability</a:t>
          </a:r>
        </a:p>
      </dsp:txBody>
      <dsp:txXfrm>
        <a:off x="3001107" y="1445811"/>
        <a:ext cx="6377353" cy="594000"/>
      </dsp:txXfrm>
    </dsp:sp>
    <dsp:sp modelId="{7FFF9FD7-08FE-43AC-B6AB-8D6BFE71BFBB}">
      <dsp:nvSpPr>
        <dsp:cNvPr id="0" name=""/>
        <dsp:cNvSpPr/>
      </dsp:nvSpPr>
      <dsp:spPr>
        <a:xfrm>
          <a:off x="0" y="2147811"/>
          <a:ext cx="2344615" cy="59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b="1" kern="1200"/>
            <a:t>4</a:t>
          </a:r>
          <a:endParaRPr lang="en-US" sz="1800" b="1" kern="1200" dirty="0"/>
        </a:p>
      </dsp:txBody>
      <dsp:txXfrm>
        <a:off x="0" y="2147811"/>
        <a:ext cx="2344615" cy="594000"/>
      </dsp:txXfrm>
    </dsp:sp>
    <dsp:sp modelId="{6EAB5571-0341-463E-BA91-967EF1634A18}">
      <dsp:nvSpPr>
        <dsp:cNvPr id="0" name=""/>
        <dsp:cNvSpPr/>
      </dsp:nvSpPr>
      <dsp:spPr>
        <a:xfrm>
          <a:off x="2344615" y="2147811"/>
          <a:ext cx="468923" cy="5940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49655D-FD72-4AC6-BB7D-68C54FE42C32}">
      <dsp:nvSpPr>
        <dsp:cNvPr id="0" name=""/>
        <dsp:cNvSpPr/>
      </dsp:nvSpPr>
      <dsp:spPr>
        <a:xfrm>
          <a:off x="3001107" y="2147811"/>
          <a:ext cx="6377353" cy="594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None/>
          </a:pPr>
          <a:r>
            <a:rPr lang="en-US" sz="1800" kern="1200" dirty="0"/>
            <a:t>Shorten sourcing cycles</a:t>
          </a:r>
          <a:endParaRPr lang="en-US" sz="1800" b="1" kern="1200" dirty="0"/>
        </a:p>
      </dsp:txBody>
      <dsp:txXfrm>
        <a:off x="3001107" y="2147811"/>
        <a:ext cx="6377353" cy="594000"/>
      </dsp:txXfrm>
    </dsp:sp>
    <dsp:sp modelId="{CCB582DC-9C06-43E6-8B73-044D334295D4}">
      <dsp:nvSpPr>
        <dsp:cNvPr id="0" name=""/>
        <dsp:cNvSpPr/>
      </dsp:nvSpPr>
      <dsp:spPr>
        <a:xfrm>
          <a:off x="0" y="2849811"/>
          <a:ext cx="2344615" cy="59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b="1" kern="1200"/>
            <a:t>5</a:t>
          </a:r>
          <a:endParaRPr lang="en-US" sz="1800" b="1" kern="1200" dirty="0"/>
        </a:p>
      </dsp:txBody>
      <dsp:txXfrm>
        <a:off x="0" y="2849811"/>
        <a:ext cx="2344615" cy="594000"/>
      </dsp:txXfrm>
    </dsp:sp>
    <dsp:sp modelId="{BB2E92E0-7B47-42A5-8C45-0B8236C5B44C}">
      <dsp:nvSpPr>
        <dsp:cNvPr id="0" name=""/>
        <dsp:cNvSpPr/>
      </dsp:nvSpPr>
      <dsp:spPr>
        <a:xfrm>
          <a:off x="2344615" y="2849811"/>
          <a:ext cx="468923" cy="5940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9059B1-F7C9-427C-8326-FA92D954B9C8}">
      <dsp:nvSpPr>
        <dsp:cNvPr id="0" name=""/>
        <dsp:cNvSpPr/>
      </dsp:nvSpPr>
      <dsp:spPr>
        <a:xfrm>
          <a:off x="3001107" y="2849811"/>
          <a:ext cx="6377353" cy="594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None/>
          </a:pPr>
          <a:r>
            <a:rPr lang="en-US" sz="1800" kern="1200" dirty="0"/>
            <a:t>Reduce supply chain risks</a:t>
          </a:r>
          <a:endParaRPr lang="en-US" sz="1800" b="1" kern="1200" dirty="0"/>
        </a:p>
      </dsp:txBody>
      <dsp:txXfrm>
        <a:off x="3001107" y="2849811"/>
        <a:ext cx="6377353" cy="594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6E309-2C77-4B61-A97D-536F1E4AB4AB}">
      <dsp:nvSpPr>
        <dsp:cNvPr id="0" name=""/>
        <dsp:cNvSpPr/>
      </dsp:nvSpPr>
      <dsp:spPr>
        <a:xfrm rot="16200000">
          <a:off x="-671893" y="674337"/>
          <a:ext cx="3746825" cy="2398149"/>
        </a:xfrm>
        <a:prstGeom prst="flowChartManualOperation">
          <a:avLst/>
        </a:prstGeom>
        <a:solidFill>
          <a:srgbClr val="FF6565"/>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3095" bIns="0" numCol="1" spcCol="1270" anchor="ctr" anchorCtr="0">
          <a:noAutofit/>
        </a:bodyPr>
        <a:lstStyle/>
        <a:p>
          <a:pPr marL="0" lvl="0" indent="0" algn="ctr" defTabSz="1066800">
            <a:lnSpc>
              <a:spcPct val="90000"/>
            </a:lnSpc>
            <a:spcBef>
              <a:spcPct val="0"/>
            </a:spcBef>
            <a:spcAft>
              <a:spcPct val="35000"/>
            </a:spcAft>
            <a:buNone/>
          </a:pPr>
          <a:r>
            <a:rPr lang="vi-VN" sz="2400" b="1" kern="1200" dirty="0">
              <a:solidFill>
                <a:schemeClr val="tx1"/>
              </a:solidFill>
              <a:effectLst/>
              <a:latin typeface="Arial" panose="020B0604020202020204" pitchFamily="34" charset="0"/>
              <a:cs typeface="Arial" panose="020B0604020202020204" pitchFamily="34" charset="0"/>
            </a:rPr>
            <a:t>The First Grand Trade &amp; Cultural Gateway of the Year in Vietnam</a:t>
          </a:r>
          <a:endParaRPr lang="en-US" sz="2400" kern="1200" dirty="0">
            <a:solidFill>
              <a:schemeClr val="tx1"/>
            </a:solidFill>
          </a:endParaRPr>
        </a:p>
      </dsp:txBody>
      <dsp:txXfrm rot="5400000">
        <a:off x="2445" y="749364"/>
        <a:ext cx="2398149" cy="2248095"/>
      </dsp:txXfrm>
    </dsp:sp>
    <dsp:sp modelId="{368273F7-D141-4281-B80B-A15C9B9BF67D}">
      <dsp:nvSpPr>
        <dsp:cNvPr id="0" name=""/>
        <dsp:cNvSpPr/>
      </dsp:nvSpPr>
      <dsp:spPr>
        <a:xfrm rot="16200000">
          <a:off x="1906116" y="674337"/>
          <a:ext cx="3746825" cy="2398149"/>
        </a:xfrm>
        <a:prstGeom prst="flowChartManualOperation">
          <a:avLst/>
        </a:prstGeom>
        <a:solidFill>
          <a:srgbClr val="FF6565"/>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3095" bIns="0" numCol="1" spcCol="1270" anchor="ctr" anchorCtr="0">
          <a:noAutofit/>
        </a:bodyPr>
        <a:lstStyle/>
        <a:p>
          <a:pPr marL="0" lvl="0" indent="0" algn="ctr" defTabSz="1066800">
            <a:lnSpc>
              <a:spcPct val="90000"/>
            </a:lnSpc>
            <a:spcBef>
              <a:spcPct val="0"/>
            </a:spcBef>
            <a:spcAft>
              <a:spcPct val="35000"/>
            </a:spcAft>
            <a:buNone/>
          </a:pPr>
          <a:r>
            <a:rPr lang="vi-VN" sz="2400" b="1" kern="1200" dirty="0">
              <a:solidFill>
                <a:schemeClr val="tx1"/>
              </a:solidFill>
              <a:effectLst/>
              <a:latin typeface="Arial" panose="020B0604020202020204" pitchFamily="34" charset="0"/>
              <a:cs typeface="Arial" panose="020B0604020202020204" pitchFamily="34" charset="0"/>
            </a:rPr>
            <a:t>The premier starting point  for Early-year Trade in Vienam and Southeast Asia</a:t>
          </a:r>
          <a:endParaRPr lang="en-US" sz="2400" kern="1200" dirty="0">
            <a:solidFill>
              <a:schemeClr val="tx1"/>
            </a:solidFill>
          </a:endParaRPr>
        </a:p>
      </dsp:txBody>
      <dsp:txXfrm rot="5400000">
        <a:off x="2580454" y="749364"/>
        <a:ext cx="2398149" cy="2248095"/>
      </dsp:txXfrm>
    </dsp:sp>
    <dsp:sp modelId="{45859C5D-F7EB-4665-A3E0-9A1DD375D41F}">
      <dsp:nvSpPr>
        <dsp:cNvPr id="0" name=""/>
        <dsp:cNvSpPr/>
      </dsp:nvSpPr>
      <dsp:spPr>
        <a:xfrm rot="16200000">
          <a:off x="4484127" y="674337"/>
          <a:ext cx="3746825" cy="2398149"/>
        </a:xfrm>
        <a:prstGeom prst="flowChartManualOperation">
          <a:avLst/>
        </a:prstGeom>
        <a:solidFill>
          <a:srgbClr val="FF6565"/>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3095" bIns="0" numCol="1" spcCol="1270" anchor="ctr" anchorCtr="0">
          <a:noAutofit/>
        </a:bodyPr>
        <a:lstStyle/>
        <a:p>
          <a:pPr marL="0" lvl="0" indent="0" algn="ctr" defTabSz="1066800">
            <a:lnSpc>
              <a:spcPct val="90000"/>
            </a:lnSpc>
            <a:spcBef>
              <a:spcPct val="0"/>
            </a:spcBef>
            <a:spcAft>
              <a:spcPct val="35000"/>
            </a:spcAft>
            <a:buNone/>
          </a:pPr>
          <a:r>
            <a:rPr lang="vi-VN" sz="2400" b="1" kern="1200" dirty="0">
              <a:solidFill>
                <a:schemeClr val="tx1"/>
              </a:solidFill>
              <a:effectLst/>
              <a:latin typeface="Arial" panose="020B0604020202020204" pitchFamily="34" charset="0"/>
              <a:cs typeface="Arial" panose="020B0604020202020204" pitchFamily="34" charset="0"/>
            </a:rPr>
            <a:t>Where Vietnamese Values meet Global Markets</a:t>
          </a:r>
          <a:endParaRPr lang="en-US" sz="2400" kern="1200" dirty="0">
            <a:solidFill>
              <a:schemeClr val="tx1"/>
            </a:solidFill>
          </a:endParaRPr>
        </a:p>
      </dsp:txBody>
      <dsp:txXfrm rot="5400000">
        <a:off x="5158465" y="749364"/>
        <a:ext cx="2398149" cy="2248095"/>
      </dsp:txXfrm>
    </dsp:sp>
    <dsp:sp modelId="{37BD1047-0652-40D6-93AC-8F274D3556AE}">
      <dsp:nvSpPr>
        <dsp:cNvPr id="0" name=""/>
        <dsp:cNvSpPr/>
      </dsp:nvSpPr>
      <dsp:spPr>
        <a:xfrm rot="16200000">
          <a:off x="7062137" y="674337"/>
          <a:ext cx="3746825" cy="2398149"/>
        </a:xfrm>
        <a:prstGeom prst="flowChartManualOperation">
          <a:avLst/>
        </a:prstGeom>
        <a:solidFill>
          <a:srgbClr val="FF6565"/>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3095" bIns="0" numCol="1" spcCol="1270" anchor="ctr" anchorCtr="0">
          <a:noAutofit/>
        </a:bodyPr>
        <a:lstStyle/>
        <a:p>
          <a:pPr marL="0" lvl="0" indent="0" algn="ctr" defTabSz="1066800">
            <a:lnSpc>
              <a:spcPct val="90000"/>
            </a:lnSpc>
            <a:spcBef>
              <a:spcPct val="0"/>
            </a:spcBef>
            <a:spcAft>
              <a:spcPct val="35000"/>
            </a:spcAft>
            <a:buNone/>
          </a:pPr>
          <a:r>
            <a:rPr lang="vi-VN" sz="2400" b="1" kern="1200" dirty="0">
              <a:solidFill>
                <a:schemeClr val="tx1"/>
              </a:solidFill>
              <a:effectLst/>
              <a:latin typeface="Arial" panose="020B0604020202020204" pitchFamily="34" charset="0"/>
              <a:cs typeface="Arial" panose="020B0604020202020204" pitchFamily="34" charset="0"/>
            </a:rPr>
            <a:t>A Glorious Spring Fair bridging Production, Consumption, Culture, and Creativity</a:t>
          </a:r>
          <a:endParaRPr lang="en-US" sz="2400" kern="1200" dirty="0">
            <a:solidFill>
              <a:schemeClr val="tx1"/>
            </a:solidFill>
          </a:endParaRPr>
        </a:p>
      </dsp:txBody>
      <dsp:txXfrm rot="5400000">
        <a:off x="7736475" y="749364"/>
        <a:ext cx="2398149" cy="22480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CF1FD-6B49-4408-AD1B-23E503FEFA25}">
      <dsp:nvSpPr>
        <dsp:cNvPr id="0" name=""/>
        <dsp:cNvSpPr/>
      </dsp:nvSpPr>
      <dsp:spPr>
        <a:xfrm>
          <a:off x="-4381385" y="-672033"/>
          <a:ext cx="5219846" cy="5219846"/>
        </a:xfrm>
        <a:prstGeom prst="blockArc">
          <a:avLst>
            <a:gd name="adj1" fmla="val 18900000"/>
            <a:gd name="adj2" fmla="val 2700000"/>
            <a:gd name="adj3" fmla="val 414"/>
          </a:avLst>
        </a:prstGeom>
        <a:noFill/>
        <a:ln w="15875" cap="rnd" cmpd="sng" algn="ctr">
          <a:solidFill>
            <a:srgbClr val="FF6565"/>
          </a:solidFill>
          <a:prstDash val="solid"/>
        </a:ln>
        <a:effectLst/>
      </dsp:spPr>
      <dsp:style>
        <a:lnRef idx="2">
          <a:scrgbClr r="0" g="0" b="0"/>
        </a:lnRef>
        <a:fillRef idx="0">
          <a:scrgbClr r="0" g="0" b="0"/>
        </a:fillRef>
        <a:effectRef idx="0">
          <a:scrgbClr r="0" g="0" b="0"/>
        </a:effectRef>
        <a:fontRef idx="minor"/>
      </dsp:style>
    </dsp:sp>
    <dsp:sp modelId="{3BAC795F-23A3-4EFE-A530-61B3941DF31B}">
      <dsp:nvSpPr>
        <dsp:cNvPr id="0" name=""/>
        <dsp:cNvSpPr/>
      </dsp:nvSpPr>
      <dsp:spPr>
        <a:xfrm>
          <a:off x="539230" y="387577"/>
          <a:ext cx="7810094" cy="775155"/>
        </a:xfrm>
        <a:prstGeom prst="rect">
          <a:avLst/>
        </a:prstGeom>
        <a:solidFill>
          <a:srgbClr val="FF6565"/>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5280"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Discover over 3,000 booths spanning more than 100,000 m2 at Vietnam’s largest – ever Spring Fair</a:t>
          </a:r>
        </a:p>
      </dsp:txBody>
      <dsp:txXfrm>
        <a:off x="539230" y="387577"/>
        <a:ext cx="7810094" cy="775155"/>
      </dsp:txXfrm>
    </dsp:sp>
    <dsp:sp modelId="{A5DFB155-F313-4CFE-A286-118674073F36}">
      <dsp:nvSpPr>
        <dsp:cNvPr id="0" name=""/>
        <dsp:cNvSpPr/>
      </dsp:nvSpPr>
      <dsp:spPr>
        <a:xfrm>
          <a:off x="54757" y="290683"/>
          <a:ext cx="968944" cy="968944"/>
        </a:xfrm>
        <a:prstGeom prst="ellipse">
          <a:avLst/>
        </a:prstGeom>
        <a:solidFill>
          <a:schemeClr val="tx1"/>
        </a:solidFill>
        <a:ln w="15875" cap="rnd" cmpd="sng" algn="ctr">
          <a:solidFill>
            <a:srgbClr val="FF6565"/>
          </a:solidFill>
          <a:prstDash val="solid"/>
        </a:ln>
        <a:effectLst/>
      </dsp:spPr>
      <dsp:style>
        <a:lnRef idx="2">
          <a:scrgbClr r="0" g="0" b="0"/>
        </a:lnRef>
        <a:fillRef idx="1">
          <a:scrgbClr r="0" g="0" b="0"/>
        </a:fillRef>
        <a:effectRef idx="0">
          <a:scrgbClr r="0" g="0" b="0"/>
        </a:effectRef>
        <a:fontRef idx="minor"/>
      </dsp:style>
    </dsp:sp>
    <dsp:sp modelId="{890E108B-9304-407E-8FF5-07553D2F765C}">
      <dsp:nvSpPr>
        <dsp:cNvPr id="0" name=""/>
        <dsp:cNvSpPr/>
      </dsp:nvSpPr>
      <dsp:spPr>
        <a:xfrm>
          <a:off x="820999" y="1550311"/>
          <a:ext cx="7528324" cy="775155"/>
        </a:xfrm>
        <a:prstGeom prst="rect">
          <a:avLst/>
        </a:prstGeom>
        <a:solidFill>
          <a:srgbClr val="FF6565"/>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5280" tIns="40640" rIns="40640" bIns="4064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US" sz="1600" b="1" kern="1200" dirty="0">
              <a:latin typeface="Arial" panose="020B0604020202020204" pitchFamily="34" charset="0"/>
              <a:cs typeface="Arial" panose="020B0604020202020204" pitchFamily="34" charset="0"/>
            </a:rPr>
            <a:t>Connect Vietnamese and International buyers at the very start of the year’s shopping season </a:t>
          </a:r>
          <a:endParaRPr lang="en-US" sz="1600" kern="1200" dirty="0"/>
        </a:p>
      </dsp:txBody>
      <dsp:txXfrm>
        <a:off x="820999" y="1550311"/>
        <a:ext cx="7528324" cy="775155"/>
      </dsp:txXfrm>
    </dsp:sp>
    <dsp:sp modelId="{AD61C4B6-E155-4AB5-8D09-8EED09BB24FD}">
      <dsp:nvSpPr>
        <dsp:cNvPr id="0" name=""/>
        <dsp:cNvSpPr/>
      </dsp:nvSpPr>
      <dsp:spPr>
        <a:xfrm>
          <a:off x="336526" y="1453417"/>
          <a:ext cx="968944" cy="968944"/>
        </a:xfrm>
        <a:prstGeom prst="ellipse">
          <a:avLst/>
        </a:prstGeom>
        <a:solidFill>
          <a:schemeClr val="tx1"/>
        </a:solidFill>
        <a:ln w="15875" cap="rnd" cmpd="sng" algn="ctr">
          <a:solidFill>
            <a:srgbClr val="FF6565"/>
          </a:solidFill>
          <a:prstDash val="solid"/>
        </a:ln>
        <a:effectLst/>
      </dsp:spPr>
      <dsp:style>
        <a:lnRef idx="2">
          <a:scrgbClr r="0" g="0" b="0"/>
        </a:lnRef>
        <a:fillRef idx="1">
          <a:scrgbClr r="0" g="0" b="0"/>
        </a:fillRef>
        <a:effectRef idx="0">
          <a:scrgbClr r="0" g="0" b="0"/>
        </a:effectRef>
        <a:fontRef idx="minor"/>
      </dsp:style>
    </dsp:sp>
    <dsp:sp modelId="{E0129FE8-3507-4441-A904-CB6122E44385}">
      <dsp:nvSpPr>
        <dsp:cNvPr id="0" name=""/>
        <dsp:cNvSpPr/>
      </dsp:nvSpPr>
      <dsp:spPr>
        <a:xfrm>
          <a:off x="539230" y="2713045"/>
          <a:ext cx="7810094" cy="775155"/>
        </a:xfrm>
        <a:prstGeom prst="rect">
          <a:avLst/>
        </a:prstGeom>
        <a:solidFill>
          <a:srgbClr val="FF6565"/>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5280"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1"/>
              </a:solidFill>
              <a:effectLst/>
              <a:latin typeface="Arial" panose="020B0604020202020204" pitchFamily="34" charset="0"/>
              <a:cs typeface="Arial" panose="020B0604020202020204" pitchFamily="34" charset="0"/>
            </a:rPr>
            <a:t>Connect directly with importers, distributors, OEM/ODM partners, consumers, trade promotion organizations, local and international media</a:t>
          </a:r>
          <a:endParaRPr lang="en-US" sz="1600" kern="1200" dirty="0"/>
        </a:p>
      </dsp:txBody>
      <dsp:txXfrm>
        <a:off x="539230" y="2713045"/>
        <a:ext cx="7810094" cy="775155"/>
      </dsp:txXfrm>
    </dsp:sp>
    <dsp:sp modelId="{5FB945E4-2B48-4855-964E-8C58ED6E331F}">
      <dsp:nvSpPr>
        <dsp:cNvPr id="0" name=""/>
        <dsp:cNvSpPr/>
      </dsp:nvSpPr>
      <dsp:spPr>
        <a:xfrm>
          <a:off x="54757" y="2616150"/>
          <a:ext cx="968944" cy="968944"/>
        </a:xfrm>
        <a:prstGeom prst="ellipse">
          <a:avLst/>
        </a:prstGeom>
        <a:solidFill>
          <a:schemeClr val="tx1"/>
        </a:solidFill>
        <a:ln w="15875" cap="rnd" cmpd="sng" algn="ctr">
          <a:solidFill>
            <a:srgbClr val="FF6565"/>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CF1FD-6B49-4408-AD1B-23E503FEFA25}">
      <dsp:nvSpPr>
        <dsp:cNvPr id="0" name=""/>
        <dsp:cNvSpPr/>
      </dsp:nvSpPr>
      <dsp:spPr>
        <a:xfrm>
          <a:off x="-4381385" y="-672033"/>
          <a:ext cx="5219846" cy="5219846"/>
        </a:xfrm>
        <a:prstGeom prst="blockArc">
          <a:avLst>
            <a:gd name="adj1" fmla="val 18900000"/>
            <a:gd name="adj2" fmla="val 2700000"/>
            <a:gd name="adj3" fmla="val 414"/>
          </a:avLst>
        </a:prstGeom>
        <a:noFill/>
        <a:ln w="15875" cap="rnd" cmpd="sng" algn="ctr">
          <a:solidFill>
            <a:srgbClr val="FF6565"/>
          </a:solidFill>
          <a:prstDash val="solid"/>
        </a:ln>
        <a:effectLst/>
      </dsp:spPr>
      <dsp:style>
        <a:lnRef idx="2">
          <a:scrgbClr r="0" g="0" b="0"/>
        </a:lnRef>
        <a:fillRef idx="0">
          <a:scrgbClr r="0" g="0" b="0"/>
        </a:fillRef>
        <a:effectRef idx="0">
          <a:scrgbClr r="0" g="0" b="0"/>
        </a:effectRef>
        <a:fontRef idx="minor"/>
      </dsp:style>
    </dsp:sp>
    <dsp:sp modelId="{3BAC795F-23A3-4EFE-A530-61B3941DF31B}">
      <dsp:nvSpPr>
        <dsp:cNvPr id="0" name=""/>
        <dsp:cNvSpPr/>
      </dsp:nvSpPr>
      <dsp:spPr>
        <a:xfrm>
          <a:off x="367145" y="242158"/>
          <a:ext cx="7982178" cy="484627"/>
        </a:xfrm>
        <a:prstGeom prst="rect">
          <a:avLst/>
        </a:prstGeom>
        <a:solidFill>
          <a:srgbClr val="FF6565"/>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673"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Access Vietnamese fast growing market</a:t>
          </a:r>
        </a:p>
      </dsp:txBody>
      <dsp:txXfrm>
        <a:off x="367145" y="242158"/>
        <a:ext cx="7982178" cy="484627"/>
      </dsp:txXfrm>
    </dsp:sp>
    <dsp:sp modelId="{A5DFB155-F313-4CFE-A286-118674073F36}">
      <dsp:nvSpPr>
        <dsp:cNvPr id="0" name=""/>
        <dsp:cNvSpPr/>
      </dsp:nvSpPr>
      <dsp:spPr>
        <a:xfrm>
          <a:off x="64253" y="181580"/>
          <a:ext cx="605784" cy="605784"/>
        </a:xfrm>
        <a:prstGeom prst="ellipse">
          <a:avLst/>
        </a:prstGeom>
        <a:solidFill>
          <a:schemeClr val="tx1"/>
        </a:solidFill>
        <a:ln w="15875" cap="rnd" cmpd="sng" algn="ctr">
          <a:solidFill>
            <a:srgbClr val="FF6565"/>
          </a:solidFill>
          <a:prstDash val="solid"/>
        </a:ln>
        <a:effectLst/>
      </dsp:spPr>
      <dsp:style>
        <a:lnRef idx="2">
          <a:scrgbClr r="0" g="0" b="0"/>
        </a:lnRef>
        <a:fillRef idx="1">
          <a:scrgbClr r="0" g="0" b="0"/>
        </a:fillRef>
        <a:effectRef idx="0">
          <a:scrgbClr r="0" g="0" b="0"/>
        </a:effectRef>
        <a:fontRef idx="minor"/>
      </dsp:style>
    </dsp:sp>
    <dsp:sp modelId="{890E108B-9304-407E-8FF5-07553D2F765C}">
      <dsp:nvSpPr>
        <dsp:cNvPr id="0" name=""/>
        <dsp:cNvSpPr/>
      </dsp:nvSpPr>
      <dsp:spPr>
        <a:xfrm>
          <a:off x="714415" y="968867"/>
          <a:ext cx="7634908" cy="484627"/>
        </a:xfrm>
        <a:prstGeom prst="rect">
          <a:avLst/>
        </a:prstGeom>
        <a:solidFill>
          <a:srgbClr val="FF6565"/>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673" tIns="40640" rIns="40640" bIns="4064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US" sz="1600" b="1" kern="1200" dirty="0">
              <a:latin typeface="Arial" panose="020B0604020202020204" pitchFamily="34" charset="0"/>
              <a:cs typeface="Arial" panose="020B0604020202020204" pitchFamily="34" charset="0"/>
            </a:rPr>
            <a:t>Strategic timing: early-year sourcing &amp; contract discussions</a:t>
          </a:r>
        </a:p>
      </dsp:txBody>
      <dsp:txXfrm>
        <a:off x="714415" y="968867"/>
        <a:ext cx="7634908" cy="484627"/>
      </dsp:txXfrm>
    </dsp:sp>
    <dsp:sp modelId="{AD61C4B6-E155-4AB5-8D09-8EED09BB24FD}">
      <dsp:nvSpPr>
        <dsp:cNvPr id="0" name=""/>
        <dsp:cNvSpPr/>
      </dsp:nvSpPr>
      <dsp:spPr>
        <a:xfrm>
          <a:off x="411523" y="908288"/>
          <a:ext cx="605784" cy="605784"/>
        </a:xfrm>
        <a:prstGeom prst="ellipse">
          <a:avLst/>
        </a:prstGeom>
        <a:solidFill>
          <a:schemeClr val="tx1"/>
        </a:solidFill>
        <a:ln w="15875" cap="rnd" cmpd="sng" algn="ctr">
          <a:solidFill>
            <a:srgbClr val="FF6565"/>
          </a:solidFill>
          <a:prstDash val="solid"/>
        </a:ln>
        <a:effectLst/>
      </dsp:spPr>
      <dsp:style>
        <a:lnRef idx="2">
          <a:scrgbClr r="0" g="0" b="0"/>
        </a:lnRef>
        <a:fillRef idx="1">
          <a:scrgbClr r="0" g="0" b="0"/>
        </a:fillRef>
        <a:effectRef idx="0">
          <a:scrgbClr r="0" g="0" b="0"/>
        </a:effectRef>
        <a:fontRef idx="minor"/>
      </dsp:style>
    </dsp:sp>
    <dsp:sp modelId="{E0129FE8-3507-4441-A904-CB6122E44385}">
      <dsp:nvSpPr>
        <dsp:cNvPr id="0" name=""/>
        <dsp:cNvSpPr/>
      </dsp:nvSpPr>
      <dsp:spPr>
        <a:xfrm>
          <a:off x="820999" y="1695575"/>
          <a:ext cx="7528324" cy="484627"/>
        </a:xfrm>
        <a:prstGeom prst="rect">
          <a:avLst/>
        </a:prstGeom>
        <a:solidFill>
          <a:srgbClr val="FF6565"/>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673"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10 themed zones targeting real demand sectors</a:t>
          </a:r>
        </a:p>
      </dsp:txBody>
      <dsp:txXfrm>
        <a:off x="820999" y="1695575"/>
        <a:ext cx="7528324" cy="484627"/>
      </dsp:txXfrm>
    </dsp:sp>
    <dsp:sp modelId="{5FB945E4-2B48-4855-964E-8C58ED6E331F}">
      <dsp:nvSpPr>
        <dsp:cNvPr id="0" name=""/>
        <dsp:cNvSpPr/>
      </dsp:nvSpPr>
      <dsp:spPr>
        <a:xfrm>
          <a:off x="518107" y="1634997"/>
          <a:ext cx="605784" cy="605784"/>
        </a:xfrm>
        <a:prstGeom prst="ellipse">
          <a:avLst/>
        </a:prstGeom>
        <a:solidFill>
          <a:schemeClr val="tx1"/>
        </a:solidFill>
        <a:ln w="15875" cap="rnd" cmpd="sng" algn="ctr">
          <a:solidFill>
            <a:srgbClr val="FF6565"/>
          </a:solidFill>
          <a:prstDash val="solid"/>
        </a:ln>
        <a:effectLst/>
      </dsp:spPr>
      <dsp:style>
        <a:lnRef idx="2">
          <a:scrgbClr r="0" g="0" b="0"/>
        </a:lnRef>
        <a:fillRef idx="1">
          <a:scrgbClr r="0" g="0" b="0"/>
        </a:fillRef>
        <a:effectRef idx="0">
          <a:scrgbClr r="0" g="0" b="0"/>
        </a:effectRef>
        <a:fontRef idx="minor"/>
      </dsp:style>
    </dsp:sp>
    <dsp:sp modelId="{50892FE4-8AE3-4793-A64B-E078F6E3AF55}">
      <dsp:nvSpPr>
        <dsp:cNvPr id="0" name=""/>
        <dsp:cNvSpPr/>
      </dsp:nvSpPr>
      <dsp:spPr>
        <a:xfrm>
          <a:off x="714415" y="2422284"/>
          <a:ext cx="7634908" cy="484627"/>
        </a:xfrm>
        <a:prstGeom prst="rect">
          <a:avLst/>
        </a:prstGeom>
        <a:solidFill>
          <a:srgbClr val="FF6565"/>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673"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a:latin typeface="Arial" panose="020B0604020202020204" pitchFamily="34" charset="0"/>
              <a:cs typeface="Arial" panose="020B0604020202020204" pitchFamily="34" charset="0"/>
            </a:rPr>
            <a:t>High visitor traffic from trade buyers &amp; consumers</a:t>
          </a:r>
          <a:endParaRPr lang="en-US" sz="1600" b="1" kern="1200" dirty="0">
            <a:latin typeface="Arial" panose="020B0604020202020204" pitchFamily="34" charset="0"/>
            <a:cs typeface="Arial" panose="020B0604020202020204" pitchFamily="34" charset="0"/>
          </a:endParaRPr>
        </a:p>
      </dsp:txBody>
      <dsp:txXfrm>
        <a:off x="714415" y="2422284"/>
        <a:ext cx="7634908" cy="484627"/>
      </dsp:txXfrm>
    </dsp:sp>
    <dsp:sp modelId="{9CED8E29-E969-4B88-A714-71613AF1E70C}">
      <dsp:nvSpPr>
        <dsp:cNvPr id="0" name=""/>
        <dsp:cNvSpPr/>
      </dsp:nvSpPr>
      <dsp:spPr>
        <a:xfrm>
          <a:off x="411523" y="2361705"/>
          <a:ext cx="605784" cy="605784"/>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A05E9D-1CFC-4881-B7A1-D82CCED03B54}">
      <dsp:nvSpPr>
        <dsp:cNvPr id="0" name=""/>
        <dsp:cNvSpPr/>
      </dsp:nvSpPr>
      <dsp:spPr>
        <a:xfrm>
          <a:off x="367145" y="3148992"/>
          <a:ext cx="7982178" cy="484627"/>
        </a:xfrm>
        <a:prstGeom prst="rect">
          <a:avLst/>
        </a:prstGeom>
        <a:solidFill>
          <a:srgbClr val="FF6565"/>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673"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a:latin typeface="Arial" panose="020B0604020202020204" pitchFamily="34" charset="0"/>
              <a:cs typeface="Arial" panose="020B0604020202020204" pitchFamily="34" charset="0"/>
            </a:rPr>
            <a:t>Government-supported trade promotion environment</a:t>
          </a:r>
          <a:endParaRPr lang="en-US" sz="1600" b="1" kern="1200" dirty="0">
            <a:latin typeface="Arial" panose="020B0604020202020204" pitchFamily="34" charset="0"/>
            <a:cs typeface="Arial" panose="020B0604020202020204" pitchFamily="34" charset="0"/>
          </a:endParaRPr>
        </a:p>
      </dsp:txBody>
      <dsp:txXfrm>
        <a:off x="367145" y="3148992"/>
        <a:ext cx="7982178" cy="484627"/>
      </dsp:txXfrm>
    </dsp:sp>
    <dsp:sp modelId="{4DDA2C4F-25CF-4BCD-BBF9-F00162356168}">
      <dsp:nvSpPr>
        <dsp:cNvPr id="0" name=""/>
        <dsp:cNvSpPr/>
      </dsp:nvSpPr>
      <dsp:spPr>
        <a:xfrm>
          <a:off x="64253" y="3088414"/>
          <a:ext cx="605784" cy="605784"/>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CF1FD-6B49-4408-AD1B-23E503FEFA25}">
      <dsp:nvSpPr>
        <dsp:cNvPr id="0" name=""/>
        <dsp:cNvSpPr/>
      </dsp:nvSpPr>
      <dsp:spPr>
        <a:xfrm>
          <a:off x="-4381385" y="-672033"/>
          <a:ext cx="5219846" cy="5219846"/>
        </a:xfrm>
        <a:prstGeom prst="blockArc">
          <a:avLst>
            <a:gd name="adj1" fmla="val 18900000"/>
            <a:gd name="adj2" fmla="val 2700000"/>
            <a:gd name="adj3" fmla="val 414"/>
          </a:avLst>
        </a:prstGeom>
        <a:noFill/>
        <a:ln w="15875" cap="rnd" cmpd="sng" algn="ctr">
          <a:solidFill>
            <a:srgbClr val="FF6565"/>
          </a:solidFill>
          <a:prstDash val="solid"/>
        </a:ln>
        <a:effectLst/>
      </dsp:spPr>
      <dsp:style>
        <a:lnRef idx="2">
          <a:scrgbClr r="0" g="0" b="0"/>
        </a:lnRef>
        <a:fillRef idx="0">
          <a:scrgbClr r="0" g="0" b="0"/>
        </a:fillRef>
        <a:effectRef idx="0">
          <a:scrgbClr r="0" g="0" b="0"/>
        </a:effectRef>
        <a:fontRef idx="minor"/>
      </dsp:style>
    </dsp:sp>
    <dsp:sp modelId="{3BAC795F-23A3-4EFE-A530-61B3941DF31B}">
      <dsp:nvSpPr>
        <dsp:cNvPr id="0" name=""/>
        <dsp:cNvSpPr/>
      </dsp:nvSpPr>
      <dsp:spPr>
        <a:xfrm>
          <a:off x="439234" y="297969"/>
          <a:ext cx="7910089" cy="596249"/>
        </a:xfrm>
        <a:prstGeom prst="rect">
          <a:avLst/>
        </a:prstGeom>
        <a:solidFill>
          <a:srgbClr val="FF6565"/>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3273"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Discover new Vietnamese suppliers</a:t>
          </a:r>
        </a:p>
      </dsp:txBody>
      <dsp:txXfrm>
        <a:off x="439234" y="297969"/>
        <a:ext cx="7910089" cy="596249"/>
      </dsp:txXfrm>
    </dsp:sp>
    <dsp:sp modelId="{A5DFB155-F313-4CFE-A286-118674073F36}">
      <dsp:nvSpPr>
        <dsp:cNvPr id="0" name=""/>
        <dsp:cNvSpPr/>
      </dsp:nvSpPr>
      <dsp:spPr>
        <a:xfrm>
          <a:off x="66578" y="223438"/>
          <a:ext cx="745312" cy="745312"/>
        </a:xfrm>
        <a:prstGeom prst="ellipse">
          <a:avLst/>
        </a:prstGeom>
        <a:solidFill>
          <a:schemeClr val="tx1"/>
        </a:solidFill>
        <a:ln w="15875" cap="rnd" cmpd="sng" algn="ctr">
          <a:solidFill>
            <a:srgbClr val="FF6565"/>
          </a:solidFill>
          <a:prstDash val="solid"/>
        </a:ln>
        <a:effectLst/>
      </dsp:spPr>
      <dsp:style>
        <a:lnRef idx="2">
          <a:scrgbClr r="0" g="0" b="0"/>
        </a:lnRef>
        <a:fillRef idx="1">
          <a:scrgbClr r="0" g="0" b="0"/>
        </a:fillRef>
        <a:effectRef idx="0">
          <a:scrgbClr r="0" g="0" b="0"/>
        </a:effectRef>
        <a:fontRef idx="minor"/>
      </dsp:style>
    </dsp:sp>
    <dsp:sp modelId="{890E108B-9304-407E-8FF5-07553D2F765C}">
      <dsp:nvSpPr>
        <dsp:cNvPr id="0" name=""/>
        <dsp:cNvSpPr/>
      </dsp:nvSpPr>
      <dsp:spPr>
        <a:xfrm>
          <a:off x="781078" y="1192499"/>
          <a:ext cx="7568245" cy="596249"/>
        </a:xfrm>
        <a:prstGeom prst="rect">
          <a:avLst/>
        </a:prstGeom>
        <a:solidFill>
          <a:srgbClr val="FF6565"/>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3273" tIns="40640" rIns="40640" bIns="4064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US" sz="1600" b="1" kern="1200" dirty="0">
              <a:latin typeface="Arial" panose="020B0604020202020204" pitchFamily="34" charset="0"/>
              <a:cs typeface="Arial" panose="020B0604020202020204" pitchFamily="34" charset="0"/>
            </a:rPr>
            <a:t>Explore regional specialties &amp; innovation</a:t>
          </a:r>
        </a:p>
      </dsp:txBody>
      <dsp:txXfrm>
        <a:off x="781078" y="1192499"/>
        <a:ext cx="7568245" cy="596249"/>
      </dsp:txXfrm>
    </dsp:sp>
    <dsp:sp modelId="{AD61C4B6-E155-4AB5-8D09-8EED09BB24FD}">
      <dsp:nvSpPr>
        <dsp:cNvPr id="0" name=""/>
        <dsp:cNvSpPr/>
      </dsp:nvSpPr>
      <dsp:spPr>
        <a:xfrm>
          <a:off x="408422" y="1117968"/>
          <a:ext cx="745312" cy="745312"/>
        </a:xfrm>
        <a:prstGeom prst="ellipse">
          <a:avLst/>
        </a:prstGeom>
        <a:solidFill>
          <a:schemeClr val="tx1"/>
        </a:solidFill>
        <a:ln w="15875" cap="rnd" cmpd="sng" algn="ctr">
          <a:solidFill>
            <a:srgbClr val="FF6565"/>
          </a:solidFill>
          <a:prstDash val="solid"/>
        </a:ln>
        <a:effectLst/>
      </dsp:spPr>
      <dsp:style>
        <a:lnRef idx="2">
          <a:scrgbClr r="0" g="0" b="0"/>
        </a:lnRef>
        <a:fillRef idx="1">
          <a:scrgbClr r="0" g="0" b="0"/>
        </a:fillRef>
        <a:effectRef idx="0">
          <a:scrgbClr r="0" g="0" b="0"/>
        </a:effectRef>
        <a:fontRef idx="minor"/>
      </dsp:style>
    </dsp:sp>
    <dsp:sp modelId="{E0129FE8-3507-4441-A904-CB6122E44385}">
      <dsp:nvSpPr>
        <dsp:cNvPr id="0" name=""/>
        <dsp:cNvSpPr/>
      </dsp:nvSpPr>
      <dsp:spPr>
        <a:xfrm>
          <a:off x="781078" y="2087029"/>
          <a:ext cx="7568245" cy="596249"/>
        </a:xfrm>
        <a:prstGeom prst="rect">
          <a:avLst/>
        </a:prstGeom>
        <a:solidFill>
          <a:srgbClr val="FF6565"/>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3273"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Secure early-year deals</a:t>
          </a:r>
        </a:p>
      </dsp:txBody>
      <dsp:txXfrm>
        <a:off x="781078" y="2087029"/>
        <a:ext cx="7568245" cy="596249"/>
      </dsp:txXfrm>
    </dsp:sp>
    <dsp:sp modelId="{5FB945E4-2B48-4855-964E-8C58ED6E331F}">
      <dsp:nvSpPr>
        <dsp:cNvPr id="0" name=""/>
        <dsp:cNvSpPr/>
      </dsp:nvSpPr>
      <dsp:spPr>
        <a:xfrm>
          <a:off x="408422" y="2012498"/>
          <a:ext cx="745312" cy="745312"/>
        </a:xfrm>
        <a:prstGeom prst="ellipse">
          <a:avLst/>
        </a:prstGeom>
        <a:solidFill>
          <a:schemeClr val="tx1"/>
        </a:solidFill>
        <a:ln w="15875" cap="rnd" cmpd="sng" algn="ctr">
          <a:solidFill>
            <a:srgbClr val="FF6565"/>
          </a:solidFill>
          <a:prstDash val="solid"/>
        </a:ln>
        <a:effectLst/>
      </dsp:spPr>
      <dsp:style>
        <a:lnRef idx="2">
          <a:scrgbClr r="0" g="0" b="0"/>
        </a:lnRef>
        <a:fillRef idx="1">
          <a:scrgbClr r="0" g="0" b="0"/>
        </a:fillRef>
        <a:effectRef idx="0">
          <a:scrgbClr r="0" g="0" b="0"/>
        </a:effectRef>
        <a:fontRef idx="minor"/>
      </dsp:style>
    </dsp:sp>
    <dsp:sp modelId="{50892FE4-8AE3-4793-A64B-E078F6E3AF55}">
      <dsp:nvSpPr>
        <dsp:cNvPr id="0" name=""/>
        <dsp:cNvSpPr/>
      </dsp:nvSpPr>
      <dsp:spPr>
        <a:xfrm>
          <a:off x="439234" y="2981559"/>
          <a:ext cx="7910089" cy="596249"/>
        </a:xfrm>
        <a:prstGeom prst="rect">
          <a:avLst/>
        </a:prstGeom>
        <a:solidFill>
          <a:srgbClr val="FF6565"/>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3273"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Experience Vietnam’s business culture through its most symbolic season — Spring</a:t>
          </a:r>
        </a:p>
      </dsp:txBody>
      <dsp:txXfrm>
        <a:off x="439234" y="2981559"/>
        <a:ext cx="7910089" cy="596249"/>
      </dsp:txXfrm>
    </dsp:sp>
    <dsp:sp modelId="{9CED8E29-E969-4B88-A714-71613AF1E70C}">
      <dsp:nvSpPr>
        <dsp:cNvPr id="0" name=""/>
        <dsp:cNvSpPr/>
      </dsp:nvSpPr>
      <dsp:spPr>
        <a:xfrm>
          <a:off x="66578" y="2907028"/>
          <a:ext cx="745312" cy="745312"/>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CF1FD-6B49-4408-AD1B-23E503FEFA25}">
      <dsp:nvSpPr>
        <dsp:cNvPr id="0" name=""/>
        <dsp:cNvSpPr/>
      </dsp:nvSpPr>
      <dsp:spPr>
        <a:xfrm>
          <a:off x="-4381385" y="-672033"/>
          <a:ext cx="5219846" cy="5219846"/>
        </a:xfrm>
        <a:prstGeom prst="blockArc">
          <a:avLst>
            <a:gd name="adj1" fmla="val 18900000"/>
            <a:gd name="adj2" fmla="val 2700000"/>
            <a:gd name="adj3" fmla="val 414"/>
          </a:avLst>
        </a:prstGeom>
        <a:noFill/>
        <a:ln w="15875" cap="rnd" cmpd="sng" algn="ctr">
          <a:solidFill>
            <a:srgbClr val="FF6565"/>
          </a:solidFill>
          <a:prstDash val="solid"/>
        </a:ln>
        <a:effectLst/>
      </dsp:spPr>
      <dsp:style>
        <a:lnRef idx="2">
          <a:scrgbClr r="0" g="0" b="0"/>
        </a:lnRef>
        <a:fillRef idx="0">
          <a:scrgbClr r="0" g="0" b="0"/>
        </a:fillRef>
        <a:effectRef idx="0">
          <a:scrgbClr r="0" g="0" b="0"/>
        </a:effectRef>
        <a:fontRef idx="minor"/>
      </dsp:style>
    </dsp:sp>
    <dsp:sp modelId="{3BAC795F-23A3-4EFE-A530-61B3941DF31B}">
      <dsp:nvSpPr>
        <dsp:cNvPr id="0" name=""/>
        <dsp:cNvSpPr/>
      </dsp:nvSpPr>
      <dsp:spPr>
        <a:xfrm>
          <a:off x="439234" y="297969"/>
          <a:ext cx="7910089" cy="596249"/>
        </a:xfrm>
        <a:prstGeom prst="rect">
          <a:avLst/>
        </a:prstGeom>
        <a:solidFill>
          <a:srgbClr val="FF6565"/>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3273"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Direct sourcing from verified exhibitors</a:t>
          </a:r>
        </a:p>
      </dsp:txBody>
      <dsp:txXfrm>
        <a:off x="439234" y="297969"/>
        <a:ext cx="7910089" cy="596249"/>
      </dsp:txXfrm>
    </dsp:sp>
    <dsp:sp modelId="{A5DFB155-F313-4CFE-A286-118674073F36}">
      <dsp:nvSpPr>
        <dsp:cNvPr id="0" name=""/>
        <dsp:cNvSpPr/>
      </dsp:nvSpPr>
      <dsp:spPr>
        <a:xfrm>
          <a:off x="66578" y="223438"/>
          <a:ext cx="745312" cy="745312"/>
        </a:xfrm>
        <a:prstGeom prst="ellipse">
          <a:avLst/>
        </a:prstGeom>
        <a:solidFill>
          <a:schemeClr val="tx1"/>
        </a:solidFill>
        <a:ln w="15875" cap="rnd" cmpd="sng" algn="ctr">
          <a:solidFill>
            <a:srgbClr val="FF6565"/>
          </a:solidFill>
          <a:prstDash val="solid"/>
        </a:ln>
        <a:effectLst/>
      </dsp:spPr>
      <dsp:style>
        <a:lnRef idx="2">
          <a:scrgbClr r="0" g="0" b="0"/>
        </a:lnRef>
        <a:fillRef idx="1">
          <a:scrgbClr r="0" g="0" b="0"/>
        </a:fillRef>
        <a:effectRef idx="0">
          <a:scrgbClr r="0" g="0" b="0"/>
        </a:effectRef>
        <a:fontRef idx="minor"/>
      </dsp:style>
    </dsp:sp>
    <dsp:sp modelId="{890E108B-9304-407E-8FF5-07553D2F765C}">
      <dsp:nvSpPr>
        <dsp:cNvPr id="0" name=""/>
        <dsp:cNvSpPr/>
      </dsp:nvSpPr>
      <dsp:spPr>
        <a:xfrm>
          <a:off x="781078" y="1192499"/>
          <a:ext cx="7568245" cy="596249"/>
        </a:xfrm>
        <a:prstGeom prst="rect">
          <a:avLst/>
        </a:prstGeom>
        <a:solidFill>
          <a:srgbClr val="FF6565"/>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3273" tIns="40640" rIns="40640" bIns="4064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US" sz="1600" b="1" kern="1200" dirty="0">
              <a:latin typeface="Arial" panose="020B0604020202020204" pitchFamily="34" charset="0"/>
              <a:cs typeface="Arial" panose="020B0604020202020204" pitchFamily="34" charset="0"/>
            </a:rPr>
            <a:t>Face-to-face meetings with decision-makers</a:t>
          </a:r>
        </a:p>
      </dsp:txBody>
      <dsp:txXfrm>
        <a:off x="781078" y="1192499"/>
        <a:ext cx="7568245" cy="596249"/>
      </dsp:txXfrm>
    </dsp:sp>
    <dsp:sp modelId="{AD61C4B6-E155-4AB5-8D09-8EED09BB24FD}">
      <dsp:nvSpPr>
        <dsp:cNvPr id="0" name=""/>
        <dsp:cNvSpPr/>
      </dsp:nvSpPr>
      <dsp:spPr>
        <a:xfrm>
          <a:off x="408422" y="1117968"/>
          <a:ext cx="745312" cy="745312"/>
        </a:xfrm>
        <a:prstGeom prst="ellipse">
          <a:avLst/>
        </a:prstGeom>
        <a:solidFill>
          <a:schemeClr val="tx1"/>
        </a:solidFill>
        <a:ln w="15875" cap="rnd" cmpd="sng" algn="ctr">
          <a:solidFill>
            <a:srgbClr val="FF6565"/>
          </a:solidFill>
          <a:prstDash val="solid"/>
        </a:ln>
        <a:effectLst/>
      </dsp:spPr>
      <dsp:style>
        <a:lnRef idx="2">
          <a:scrgbClr r="0" g="0" b="0"/>
        </a:lnRef>
        <a:fillRef idx="1">
          <a:scrgbClr r="0" g="0" b="0"/>
        </a:fillRef>
        <a:effectRef idx="0">
          <a:scrgbClr r="0" g="0" b="0"/>
        </a:effectRef>
        <a:fontRef idx="minor"/>
      </dsp:style>
    </dsp:sp>
    <dsp:sp modelId="{E0129FE8-3507-4441-A904-CB6122E44385}">
      <dsp:nvSpPr>
        <dsp:cNvPr id="0" name=""/>
        <dsp:cNvSpPr/>
      </dsp:nvSpPr>
      <dsp:spPr>
        <a:xfrm>
          <a:off x="781078" y="2087029"/>
          <a:ext cx="7568245" cy="596249"/>
        </a:xfrm>
        <a:prstGeom prst="rect">
          <a:avLst/>
        </a:prstGeom>
        <a:solidFill>
          <a:srgbClr val="FF6565"/>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3273"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Access to emerging Vietnamese brands</a:t>
          </a:r>
        </a:p>
      </dsp:txBody>
      <dsp:txXfrm>
        <a:off x="781078" y="2087029"/>
        <a:ext cx="7568245" cy="596249"/>
      </dsp:txXfrm>
    </dsp:sp>
    <dsp:sp modelId="{5FB945E4-2B48-4855-964E-8C58ED6E331F}">
      <dsp:nvSpPr>
        <dsp:cNvPr id="0" name=""/>
        <dsp:cNvSpPr/>
      </dsp:nvSpPr>
      <dsp:spPr>
        <a:xfrm>
          <a:off x="408422" y="2012498"/>
          <a:ext cx="745312" cy="745312"/>
        </a:xfrm>
        <a:prstGeom prst="ellipse">
          <a:avLst/>
        </a:prstGeom>
        <a:solidFill>
          <a:schemeClr val="tx1"/>
        </a:solidFill>
        <a:ln w="15875" cap="rnd" cmpd="sng" algn="ctr">
          <a:solidFill>
            <a:srgbClr val="FF6565"/>
          </a:solidFill>
          <a:prstDash val="solid"/>
        </a:ln>
        <a:effectLst/>
      </dsp:spPr>
      <dsp:style>
        <a:lnRef idx="2">
          <a:scrgbClr r="0" g="0" b="0"/>
        </a:lnRef>
        <a:fillRef idx="1">
          <a:scrgbClr r="0" g="0" b="0"/>
        </a:fillRef>
        <a:effectRef idx="0">
          <a:scrgbClr r="0" g="0" b="0"/>
        </a:effectRef>
        <a:fontRef idx="minor"/>
      </dsp:style>
    </dsp:sp>
    <dsp:sp modelId="{50892FE4-8AE3-4793-A64B-E078F6E3AF55}">
      <dsp:nvSpPr>
        <dsp:cNvPr id="0" name=""/>
        <dsp:cNvSpPr/>
      </dsp:nvSpPr>
      <dsp:spPr>
        <a:xfrm>
          <a:off x="439234" y="2981559"/>
          <a:ext cx="7910089" cy="596249"/>
        </a:xfrm>
        <a:prstGeom prst="rect">
          <a:avLst/>
        </a:prstGeom>
        <a:solidFill>
          <a:srgbClr val="FF6565"/>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3273"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Market insight into consumer trends for 2026</a:t>
          </a:r>
        </a:p>
      </dsp:txBody>
      <dsp:txXfrm>
        <a:off x="439234" y="2981559"/>
        <a:ext cx="7910089" cy="596249"/>
      </dsp:txXfrm>
    </dsp:sp>
    <dsp:sp modelId="{9CED8E29-E969-4B88-A714-71613AF1E70C}">
      <dsp:nvSpPr>
        <dsp:cNvPr id="0" name=""/>
        <dsp:cNvSpPr/>
      </dsp:nvSpPr>
      <dsp:spPr>
        <a:xfrm>
          <a:off x="66578" y="2907028"/>
          <a:ext cx="745312" cy="745312"/>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16C12-C794-41DD-97C9-64616996C477}">
      <dsp:nvSpPr>
        <dsp:cNvPr id="0" name=""/>
        <dsp:cNvSpPr/>
      </dsp:nvSpPr>
      <dsp:spPr>
        <a:xfrm>
          <a:off x="5733" y="1038698"/>
          <a:ext cx="2476534" cy="1848680"/>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a:lnSpc>
              <a:spcPct val="90000"/>
            </a:lnSpc>
            <a:spcBef>
              <a:spcPct val="0"/>
            </a:spcBef>
            <a:spcAft>
              <a:spcPct val="15000"/>
            </a:spcAft>
            <a:buNone/>
          </a:pPr>
          <a:r>
            <a:rPr lang="en-US" sz="2200" b="1" kern="1200" dirty="0"/>
            <a:t>Full Value Chain – One Destination</a:t>
          </a:r>
          <a:endParaRPr lang="en-US" sz="2200" kern="1200" dirty="0"/>
        </a:p>
      </dsp:txBody>
      <dsp:txXfrm>
        <a:off x="49050" y="1082015"/>
        <a:ext cx="2389900" cy="1805363"/>
      </dsp:txXfrm>
    </dsp:sp>
    <dsp:sp modelId="{77049CF5-86A6-474F-A06A-C2EF2352B0DC}">
      <dsp:nvSpPr>
        <dsp:cNvPr id="0" name=""/>
        <dsp:cNvSpPr/>
      </dsp:nvSpPr>
      <dsp:spPr>
        <a:xfrm>
          <a:off x="5733" y="2887379"/>
          <a:ext cx="2476534" cy="79493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0" rIns="76200" bIns="0" numCol="1" spcCol="1270" anchor="ctr" anchorCtr="0">
          <a:noAutofit/>
        </a:bodyPr>
        <a:lstStyle/>
        <a:p>
          <a:pPr marL="0" lvl="0" indent="0" algn="ctr" defTabSz="2667000">
            <a:lnSpc>
              <a:spcPct val="90000"/>
            </a:lnSpc>
            <a:spcBef>
              <a:spcPct val="0"/>
            </a:spcBef>
            <a:spcAft>
              <a:spcPct val="35000"/>
            </a:spcAft>
            <a:buNone/>
          </a:pPr>
          <a:r>
            <a:rPr lang="en-US" sz="6000" kern="1200" dirty="0"/>
            <a:t>1</a:t>
          </a:r>
        </a:p>
      </dsp:txBody>
      <dsp:txXfrm>
        <a:off x="5733" y="2887379"/>
        <a:ext cx="1744038" cy="794932"/>
      </dsp:txXfrm>
    </dsp:sp>
    <dsp:sp modelId="{DDF37F86-AAB1-4859-9BA0-AAE0CDF3FA32}">
      <dsp:nvSpPr>
        <dsp:cNvPr id="0" name=""/>
        <dsp:cNvSpPr/>
      </dsp:nvSpPr>
      <dsp:spPr>
        <a:xfrm>
          <a:off x="1819829" y="3013647"/>
          <a:ext cx="866787" cy="866787"/>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2E6954-0548-4CD6-8BFE-8DEA323CCEE2}">
      <dsp:nvSpPr>
        <dsp:cNvPr id="0" name=""/>
        <dsp:cNvSpPr/>
      </dsp:nvSpPr>
      <dsp:spPr>
        <a:xfrm>
          <a:off x="2901358" y="1038698"/>
          <a:ext cx="2476534" cy="1848680"/>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None/>
          </a:pPr>
          <a:r>
            <a:rPr lang="en-US" sz="2400" b="1" kern="1200" dirty="0"/>
            <a:t>Vietnam as a Strategic Manufacturing Hub</a:t>
          </a:r>
          <a:endParaRPr lang="en-US" sz="2400" kern="1200" dirty="0"/>
        </a:p>
      </dsp:txBody>
      <dsp:txXfrm>
        <a:off x="2944675" y="1082015"/>
        <a:ext cx="2389900" cy="1805363"/>
      </dsp:txXfrm>
    </dsp:sp>
    <dsp:sp modelId="{1C7D5650-967D-450F-9F72-3E7738C4781F}">
      <dsp:nvSpPr>
        <dsp:cNvPr id="0" name=""/>
        <dsp:cNvSpPr/>
      </dsp:nvSpPr>
      <dsp:spPr>
        <a:xfrm>
          <a:off x="2901358" y="2887379"/>
          <a:ext cx="2476534" cy="79493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0" rIns="76200" bIns="0" numCol="1" spcCol="1270" anchor="ctr" anchorCtr="0">
          <a:noAutofit/>
        </a:bodyPr>
        <a:lstStyle/>
        <a:p>
          <a:pPr marL="0" lvl="0" indent="0" algn="ctr" defTabSz="2667000">
            <a:lnSpc>
              <a:spcPct val="90000"/>
            </a:lnSpc>
            <a:spcBef>
              <a:spcPct val="0"/>
            </a:spcBef>
            <a:spcAft>
              <a:spcPct val="35000"/>
            </a:spcAft>
            <a:buNone/>
          </a:pPr>
          <a:r>
            <a:rPr lang="en-US" sz="6000" kern="1200" dirty="0"/>
            <a:t>2</a:t>
          </a:r>
        </a:p>
      </dsp:txBody>
      <dsp:txXfrm>
        <a:off x="2901358" y="2887379"/>
        <a:ext cx="1744038" cy="794932"/>
      </dsp:txXfrm>
    </dsp:sp>
    <dsp:sp modelId="{3726B013-A863-487F-BBF0-91C950996B82}">
      <dsp:nvSpPr>
        <dsp:cNvPr id="0" name=""/>
        <dsp:cNvSpPr/>
      </dsp:nvSpPr>
      <dsp:spPr>
        <a:xfrm>
          <a:off x="4715453" y="3013647"/>
          <a:ext cx="866787" cy="866787"/>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C58F39-2386-407F-B139-E04C969206EC}">
      <dsp:nvSpPr>
        <dsp:cNvPr id="0" name=""/>
        <dsp:cNvSpPr/>
      </dsp:nvSpPr>
      <dsp:spPr>
        <a:xfrm>
          <a:off x="5796982" y="1038698"/>
          <a:ext cx="2476534" cy="1848680"/>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None/>
          </a:pPr>
          <a:r>
            <a:rPr lang="en-US" sz="2400" b="1" kern="1200" dirty="0"/>
            <a:t>Real B2B Matching – Real Contracts</a:t>
          </a:r>
          <a:endParaRPr lang="en-US" sz="2400" kern="1200" dirty="0"/>
        </a:p>
      </dsp:txBody>
      <dsp:txXfrm>
        <a:off x="5840299" y="1082015"/>
        <a:ext cx="2389900" cy="1805363"/>
      </dsp:txXfrm>
    </dsp:sp>
    <dsp:sp modelId="{C9A73D2C-6422-466E-B868-CBBAEA22333E}">
      <dsp:nvSpPr>
        <dsp:cNvPr id="0" name=""/>
        <dsp:cNvSpPr/>
      </dsp:nvSpPr>
      <dsp:spPr>
        <a:xfrm>
          <a:off x="5796982" y="2887379"/>
          <a:ext cx="2476534" cy="79493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0" rIns="76200" bIns="0" numCol="1" spcCol="1270" anchor="ctr" anchorCtr="0">
          <a:noAutofit/>
        </a:bodyPr>
        <a:lstStyle/>
        <a:p>
          <a:pPr marL="0" lvl="0" indent="0" algn="ctr" defTabSz="2667000">
            <a:lnSpc>
              <a:spcPct val="90000"/>
            </a:lnSpc>
            <a:spcBef>
              <a:spcPct val="0"/>
            </a:spcBef>
            <a:spcAft>
              <a:spcPct val="35000"/>
            </a:spcAft>
            <a:buNone/>
          </a:pPr>
          <a:r>
            <a:rPr lang="en-US" sz="6000" kern="1200" dirty="0"/>
            <a:t>3</a:t>
          </a:r>
        </a:p>
      </dsp:txBody>
      <dsp:txXfrm>
        <a:off x="5796982" y="2887379"/>
        <a:ext cx="1744038" cy="794932"/>
      </dsp:txXfrm>
    </dsp:sp>
    <dsp:sp modelId="{8638A9D3-1670-4A9E-BD76-04E947B6E024}">
      <dsp:nvSpPr>
        <dsp:cNvPr id="0" name=""/>
        <dsp:cNvSpPr/>
      </dsp:nvSpPr>
      <dsp:spPr>
        <a:xfrm>
          <a:off x="7611077" y="3013647"/>
          <a:ext cx="866787" cy="866787"/>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16C12-C794-41DD-97C9-64616996C477}">
      <dsp:nvSpPr>
        <dsp:cNvPr id="0" name=""/>
        <dsp:cNvSpPr/>
      </dsp:nvSpPr>
      <dsp:spPr>
        <a:xfrm>
          <a:off x="5507" y="1139734"/>
          <a:ext cx="1953069" cy="1457925"/>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None/>
          </a:pPr>
          <a:r>
            <a:rPr lang="en-US" sz="1400" kern="1200" dirty="0"/>
            <a:t>Access to </a:t>
          </a:r>
          <a:r>
            <a:rPr lang="en-US" sz="1400" b="1" kern="1200" dirty="0"/>
            <a:t>Vietnam’s strongest export industries</a:t>
          </a:r>
          <a:endParaRPr lang="en-US" sz="1400" kern="1200" dirty="0"/>
        </a:p>
      </dsp:txBody>
      <dsp:txXfrm>
        <a:off x="39668" y="1173895"/>
        <a:ext cx="1884747" cy="1423764"/>
      </dsp:txXfrm>
    </dsp:sp>
    <dsp:sp modelId="{77049CF5-86A6-474F-A06A-C2EF2352B0DC}">
      <dsp:nvSpPr>
        <dsp:cNvPr id="0" name=""/>
        <dsp:cNvSpPr/>
      </dsp:nvSpPr>
      <dsp:spPr>
        <a:xfrm>
          <a:off x="5507" y="2597660"/>
          <a:ext cx="1953069" cy="62690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0" rIns="59690" bIns="0" numCol="1" spcCol="1270" anchor="ctr" anchorCtr="0">
          <a:noAutofit/>
        </a:bodyPr>
        <a:lstStyle/>
        <a:p>
          <a:pPr marL="0" lvl="0" indent="0" algn="ctr" defTabSz="2089150">
            <a:lnSpc>
              <a:spcPct val="90000"/>
            </a:lnSpc>
            <a:spcBef>
              <a:spcPct val="0"/>
            </a:spcBef>
            <a:spcAft>
              <a:spcPct val="35000"/>
            </a:spcAft>
            <a:buNone/>
          </a:pPr>
          <a:r>
            <a:rPr lang="en-US" sz="4700" kern="1200" dirty="0"/>
            <a:t>1</a:t>
          </a:r>
        </a:p>
      </dsp:txBody>
      <dsp:txXfrm>
        <a:off x="5507" y="2597660"/>
        <a:ext cx="1375401" cy="626907"/>
      </dsp:txXfrm>
    </dsp:sp>
    <dsp:sp modelId="{DDF37F86-AAB1-4859-9BA0-AAE0CDF3FA32}">
      <dsp:nvSpPr>
        <dsp:cNvPr id="0" name=""/>
        <dsp:cNvSpPr/>
      </dsp:nvSpPr>
      <dsp:spPr>
        <a:xfrm>
          <a:off x="1436158" y="2697238"/>
          <a:ext cx="683574" cy="683574"/>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2E6954-0548-4CD6-8BFE-8DEA323CCEE2}">
      <dsp:nvSpPr>
        <dsp:cNvPr id="0" name=""/>
        <dsp:cNvSpPr/>
      </dsp:nvSpPr>
      <dsp:spPr>
        <a:xfrm>
          <a:off x="2289083" y="1139734"/>
          <a:ext cx="1953069" cy="1457925"/>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None/>
          </a:pPr>
          <a:r>
            <a:rPr lang="en-US" sz="1400" kern="1200" dirty="0"/>
            <a:t>Direct connection to </a:t>
          </a:r>
          <a:r>
            <a:rPr lang="en-US" sz="1400" b="1" kern="1200" dirty="0"/>
            <a:t>international buyers &amp; sourcing agents</a:t>
          </a:r>
          <a:endParaRPr lang="en-US" sz="1400" kern="1200" dirty="0"/>
        </a:p>
      </dsp:txBody>
      <dsp:txXfrm>
        <a:off x="2323244" y="1173895"/>
        <a:ext cx="1884747" cy="1423764"/>
      </dsp:txXfrm>
    </dsp:sp>
    <dsp:sp modelId="{1C7D5650-967D-450F-9F72-3E7738C4781F}">
      <dsp:nvSpPr>
        <dsp:cNvPr id="0" name=""/>
        <dsp:cNvSpPr/>
      </dsp:nvSpPr>
      <dsp:spPr>
        <a:xfrm>
          <a:off x="2289083" y="2597660"/>
          <a:ext cx="1953069" cy="62690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0" rIns="59690" bIns="0" numCol="1" spcCol="1270" anchor="ctr" anchorCtr="0">
          <a:noAutofit/>
        </a:bodyPr>
        <a:lstStyle/>
        <a:p>
          <a:pPr marL="0" lvl="0" indent="0" algn="ctr" defTabSz="2089150">
            <a:lnSpc>
              <a:spcPct val="90000"/>
            </a:lnSpc>
            <a:spcBef>
              <a:spcPct val="0"/>
            </a:spcBef>
            <a:spcAft>
              <a:spcPct val="35000"/>
            </a:spcAft>
            <a:buNone/>
          </a:pPr>
          <a:r>
            <a:rPr lang="en-US" sz="4700" kern="1200" dirty="0"/>
            <a:t>2</a:t>
          </a:r>
        </a:p>
      </dsp:txBody>
      <dsp:txXfrm>
        <a:off x="2289083" y="2597660"/>
        <a:ext cx="1375401" cy="626907"/>
      </dsp:txXfrm>
    </dsp:sp>
    <dsp:sp modelId="{3726B013-A863-487F-BBF0-91C950996B82}">
      <dsp:nvSpPr>
        <dsp:cNvPr id="0" name=""/>
        <dsp:cNvSpPr/>
      </dsp:nvSpPr>
      <dsp:spPr>
        <a:xfrm>
          <a:off x="3719734" y="2697238"/>
          <a:ext cx="683574" cy="683574"/>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C58F39-2386-407F-B139-E04C969206EC}">
      <dsp:nvSpPr>
        <dsp:cNvPr id="0" name=""/>
        <dsp:cNvSpPr/>
      </dsp:nvSpPr>
      <dsp:spPr>
        <a:xfrm>
          <a:off x="4572660" y="1139734"/>
          <a:ext cx="1953069" cy="1457925"/>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None/>
          </a:pPr>
          <a:r>
            <a:rPr lang="en-US" sz="1400" kern="1200" dirty="0"/>
            <a:t>A platform to showcase </a:t>
          </a:r>
          <a:r>
            <a:rPr lang="en-US" sz="1400" b="1" kern="1200" dirty="0"/>
            <a:t>materials, machinery, semi-finished &amp; finished products</a:t>
          </a:r>
          <a:endParaRPr lang="en-US" sz="1400" kern="1200" dirty="0"/>
        </a:p>
      </dsp:txBody>
      <dsp:txXfrm>
        <a:off x="4606821" y="1173895"/>
        <a:ext cx="1884747" cy="1423764"/>
      </dsp:txXfrm>
    </dsp:sp>
    <dsp:sp modelId="{C9A73D2C-6422-466E-B868-CBBAEA22333E}">
      <dsp:nvSpPr>
        <dsp:cNvPr id="0" name=""/>
        <dsp:cNvSpPr/>
      </dsp:nvSpPr>
      <dsp:spPr>
        <a:xfrm>
          <a:off x="4572660" y="2597660"/>
          <a:ext cx="1953069" cy="62690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0" rIns="59690" bIns="0" numCol="1" spcCol="1270" anchor="ctr" anchorCtr="0">
          <a:noAutofit/>
        </a:bodyPr>
        <a:lstStyle/>
        <a:p>
          <a:pPr marL="0" lvl="0" indent="0" algn="ctr" defTabSz="2089150">
            <a:lnSpc>
              <a:spcPct val="90000"/>
            </a:lnSpc>
            <a:spcBef>
              <a:spcPct val="0"/>
            </a:spcBef>
            <a:spcAft>
              <a:spcPct val="35000"/>
            </a:spcAft>
            <a:buNone/>
          </a:pPr>
          <a:r>
            <a:rPr lang="en-US" sz="4700" kern="1200" dirty="0"/>
            <a:t>3</a:t>
          </a:r>
        </a:p>
      </dsp:txBody>
      <dsp:txXfrm>
        <a:off x="4572660" y="2597660"/>
        <a:ext cx="1375401" cy="626907"/>
      </dsp:txXfrm>
    </dsp:sp>
    <dsp:sp modelId="{8638A9D3-1670-4A9E-BD76-04E947B6E024}">
      <dsp:nvSpPr>
        <dsp:cNvPr id="0" name=""/>
        <dsp:cNvSpPr/>
      </dsp:nvSpPr>
      <dsp:spPr>
        <a:xfrm>
          <a:off x="6003310" y="2697238"/>
          <a:ext cx="683574" cy="683574"/>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6CD97C-7FCA-437A-B3BB-B768C12D7FBB}">
      <dsp:nvSpPr>
        <dsp:cNvPr id="0" name=""/>
        <dsp:cNvSpPr/>
      </dsp:nvSpPr>
      <dsp:spPr>
        <a:xfrm>
          <a:off x="6856236" y="1139734"/>
          <a:ext cx="1953069" cy="1457925"/>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None/>
          </a:pPr>
          <a:r>
            <a:rPr lang="en-US" sz="1400" kern="1200"/>
            <a:t>Early positioning in </a:t>
          </a:r>
          <a:r>
            <a:rPr lang="en-US" sz="1400" b="1" kern="1200"/>
            <a:t>global supply chain restructuring</a:t>
          </a:r>
          <a:endParaRPr lang="en-US" sz="1400" kern="1200" dirty="0"/>
        </a:p>
      </dsp:txBody>
      <dsp:txXfrm>
        <a:off x="6890397" y="1173895"/>
        <a:ext cx="1884747" cy="1423764"/>
      </dsp:txXfrm>
    </dsp:sp>
    <dsp:sp modelId="{79C87B7E-E98E-4154-9AE6-F4424164EC2C}">
      <dsp:nvSpPr>
        <dsp:cNvPr id="0" name=""/>
        <dsp:cNvSpPr/>
      </dsp:nvSpPr>
      <dsp:spPr>
        <a:xfrm>
          <a:off x="6856236" y="2597660"/>
          <a:ext cx="1953069" cy="62690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0" rIns="59690" bIns="0" numCol="1" spcCol="1270" anchor="ctr" anchorCtr="0">
          <a:noAutofit/>
        </a:bodyPr>
        <a:lstStyle/>
        <a:p>
          <a:pPr marL="0" lvl="0" indent="0" algn="l" defTabSz="2089150">
            <a:lnSpc>
              <a:spcPct val="90000"/>
            </a:lnSpc>
            <a:spcBef>
              <a:spcPct val="0"/>
            </a:spcBef>
            <a:spcAft>
              <a:spcPct val="35000"/>
            </a:spcAft>
            <a:buNone/>
          </a:pPr>
          <a:r>
            <a:rPr lang="en-US" sz="4700" kern="1200"/>
            <a:t>4</a:t>
          </a:r>
          <a:endParaRPr lang="en-US" sz="4700" kern="1200" dirty="0"/>
        </a:p>
      </dsp:txBody>
      <dsp:txXfrm>
        <a:off x="6856236" y="2597660"/>
        <a:ext cx="1375401" cy="626907"/>
      </dsp:txXfrm>
    </dsp:sp>
    <dsp:sp modelId="{B262D6F0-5939-4A51-91A3-B9D6B73815FE}">
      <dsp:nvSpPr>
        <dsp:cNvPr id="0" name=""/>
        <dsp:cNvSpPr/>
      </dsp:nvSpPr>
      <dsp:spPr>
        <a:xfrm>
          <a:off x="8286886" y="2697238"/>
          <a:ext cx="683574" cy="683574"/>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221FA-223A-4FDB-9F7D-36CE4C6679AD}">
      <dsp:nvSpPr>
        <dsp:cNvPr id="0" name=""/>
        <dsp:cNvSpPr/>
      </dsp:nvSpPr>
      <dsp:spPr>
        <a:xfrm>
          <a:off x="0" y="41811"/>
          <a:ext cx="2344615" cy="59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b="1" kern="1200" dirty="0"/>
            <a:t>1</a:t>
          </a:r>
        </a:p>
      </dsp:txBody>
      <dsp:txXfrm>
        <a:off x="0" y="41811"/>
        <a:ext cx="2344615" cy="594000"/>
      </dsp:txXfrm>
    </dsp:sp>
    <dsp:sp modelId="{5B2D1A7F-0B00-4A4E-A0FD-B1D7AE6A5F99}">
      <dsp:nvSpPr>
        <dsp:cNvPr id="0" name=""/>
        <dsp:cNvSpPr/>
      </dsp:nvSpPr>
      <dsp:spPr>
        <a:xfrm>
          <a:off x="2344615" y="41811"/>
          <a:ext cx="468923" cy="5940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FEC741-2BAD-42A5-89BE-AD86E0C9E7DB}">
      <dsp:nvSpPr>
        <dsp:cNvPr id="0" name=""/>
        <dsp:cNvSpPr/>
      </dsp:nvSpPr>
      <dsp:spPr>
        <a:xfrm>
          <a:off x="3001107" y="41811"/>
          <a:ext cx="6377353" cy="594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None/>
          </a:pPr>
          <a:r>
            <a:rPr lang="en-US" sz="1800" b="1" kern="1200" dirty="0"/>
            <a:t>Comprehensive B2B-focused exhibition</a:t>
          </a:r>
        </a:p>
      </dsp:txBody>
      <dsp:txXfrm>
        <a:off x="3001107" y="41811"/>
        <a:ext cx="6377353" cy="594000"/>
      </dsp:txXfrm>
    </dsp:sp>
    <dsp:sp modelId="{89837E9C-9B06-484E-ABF5-15A55D98845C}">
      <dsp:nvSpPr>
        <dsp:cNvPr id="0" name=""/>
        <dsp:cNvSpPr/>
      </dsp:nvSpPr>
      <dsp:spPr>
        <a:xfrm>
          <a:off x="0" y="743811"/>
          <a:ext cx="2344615" cy="59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b="1" kern="1200" dirty="0"/>
            <a:t>2</a:t>
          </a:r>
        </a:p>
      </dsp:txBody>
      <dsp:txXfrm>
        <a:off x="0" y="743811"/>
        <a:ext cx="2344615" cy="594000"/>
      </dsp:txXfrm>
    </dsp:sp>
    <dsp:sp modelId="{8FA0E214-43B0-428B-943D-7E105A396805}">
      <dsp:nvSpPr>
        <dsp:cNvPr id="0" name=""/>
        <dsp:cNvSpPr/>
      </dsp:nvSpPr>
      <dsp:spPr>
        <a:xfrm>
          <a:off x="2344615" y="743811"/>
          <a:ext cx="468923" cy="5940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31C64D-0966-40FA-A4E7-05875755D502}">
      <dsp:nvSpPr>
        <dsp:cNvPr id="0" name=""/>
        <dsp:cNvSpPr/>
      </dsp:nvSpPr>
      <dsp:spPr>
        <a:xfrm>
          <a:off x="3001107" y="743811"/>
          <a:ext cx="6377353" cy="594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None/>
          </a:pPr>
          <a:r>
            <a:rPr lang="en-US" sz="1800" b="1" kern="1200" dirty="0"/>
            <a:t>International buyers &amp; sourcing delegations</a:t>
          </a:r>
        </a:p>
      </dsp:txBody>
      <dsp:txXfrm>
        <a:off x="3001107" y="743811"/>
        <a:ext cx="6377353" cy="594000"/>
      </dsp:txXfrm>
    </dsp:sp>
    <dsp:sp modelId="{0D5866ED-338A-4890-808C-AFA439CC5738}">
      <dsp:nvSpPr>
        <dsp:cNvPr id="0" name=""/>
        <dsp:cNvSpPr/>
      </dsp:nvSpPr>
      <dsp:spPr>
        <a:xfrm>
          <a:off x="0" y="1445811"/>
          <a:ext cx="2344615" cy="59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b="1" kern="1200"/>
            <a:t>3</a:t>
          </a:r>
          <a:endParaRPr lang="en-US" sz="1800" b="1" kern="1200" dirty="0"/>
        </a:p>
      </dsp:txBody>
      <dsp:txXfrm>
        <a:off x="0" y="1445811"/>
        <a:ext cx="2344615" cy="594000"/>
      </dsp:txXfrm>
    </dsp:sp>
    <dsp:sp modelId="{7786E2AB-DA46-4D91-8B26-F835BBF19CCC}">
      <dsp:nvSpPr>
        <dsp:cNvPr id="0" name=""/>
        <dsp:cNvSpPr/>
      </dsp:nvSpPr>
      <dsp:spPr>
        <a:xfrm>
          <a:off x="2344615" y="1445811"/>
          <a:ext cx="468923" cy="5940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3DCA2-C964-4243-BE6F-39EB8234DC44}">
      <dsp:nvSpPr>
        <dsp:cNvPr id="0" name=""/>
        <dsp:cNvSpPr/>
      </dsp:nvSpPr>
      <dsp:spPr>
        <a:xfrm>
          <a:off x="3001107" y="1445811"/>
          <a:ext cx="6377353" cy="594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None/>
          </a:pPr>
          <a:r>
            <a:rPr lang="en-US" sz="1800" b="1" kern="1200" dirty="0"/>
            <a:t>OEM / ODM / OBM matchmaking</a:t>
          </a:r>
        </a:p>
      </dsp:txBody>
      <dsp:txXfrm>
        <a:off x="3001107" y="1445811"/>
        <a:ext cx="6377353" cy="594000"/>
      </dsp:txXfrm>
    </dsp:sp>
    <dsp:sp modelId="{7FFF9FD7-08FE-43AC-B6AB-8D6BFE71BFBB}">
      <dsp:nvSpPr>
        <dsp:cNvPr id="0" name=""/>
        <dsp:cNvSpPr/>
      </dsp:nvSpPr>
      <dsp:spPr>
        <a:xfrm>
          <a:off x="0" y="2147811"/>
          <a:ext cx="2344615" cy="59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b="1" kern="1200"/>
            <a:t>4</a:t>
          </a:r>
          <a:endParaRPr lang="en-US" sz="1800" b="1" kern="1200" dirty="0"/>
        </a:p>
      </dsp:txBody>
      <dsp:txXfrm>
        <a:off x="0" y="2147811"/>
        <a:ext cx="2344615" cy="594000"/>
      </dsp:txXfrm>
    </dsp:sp>
    <dsp:sp modelId="{6EAB5571-0341-463E-BA91-967EF1634A18}">
      <dsp:nvSpPr>
        <dsp:cNvPr id="0" name=""/>
        <dsp:cNvSpPr/>
      </dsp:nvSpPr>
      <dsp:spPr>
        <a:xfrm>
          <a:off x="2344615" y="2147811"/>
          <a:ext cx="468923" cy="5940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49655D-FD72-4AC6-BB7D-68C54FE42C32}">
      <dsp:nvSpPr>
        <dsp:cNvPr id="0" name=""/>
        <dsp:cNvSpPr/>
      </dsp:nvSpPr>
      <dsp:spPr>
        <a:xfrm>
          <a:off x="3001107" y="2147811"/>
          <a:ext cx="6377353" cy="594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None/>
          </a:pPr>
          <a:r>
            <a:rPr lang="en-US" sz="1800" b="1" kern="1200"/>
            <a:t>Government &amp; trade promotion support</a:t>
          </a:r>
          <a:endParaRPr lang="en-US" sz="1800" b="1" kern="1200" dirty="0"/>
        </a:p>
      </dsp:txBody>
      <dsp:txXfrm>
        <a:off x="3001107" y="2147811"/>
        <a:ext cx="6377353" cy="594000"/>
      </dsp:txXfrm>
    </dsp:sp>
    <dsp:sp modelId="{CCB582DC-9C06-43E6-8B73-044D334295D4}">
      <dsp:nvSpPr>
        <dsp:cNvPr id="0" name=""/>
        <dsp:cNvSpPr/>
      </dsp:nvSpPr>
      <dsp:spPr>
        <a:xfrm>
          <a:off x="0" y="2849811"/>
          <a:ext cx="2344615" cy="59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b="1" kern="1200"/>
            <a:t>5</a:t>
          </a:r>
          <a:endParaRPr lang="en-US" sz="1800" b="1" kern="1200" dirty="0"/>
        </a:p>
      </dsp:txBody>
      <dsp:txXfrm>
        <a:off x="0" y="2849811"/>
        <a:ext cx="2344615" cy="594000"/>
      </dsp:txXfrm>
    </dsp:sp>
    <dsp:sp modelId="{BB2E92E0-7B47-42A5-8C45-0B8236C5B44C}">
      <dsp:nvSpPr>
        <dsp:cNvPr id="0" name=""/>
        <dsp:cNvSpPr/>
      </dsp:nvSpPr>
      <dsp:spPr>
        <a:xfrm>
          <a:off x="2344615" y="2849811"/>
          <a:ext cx="468923" cy="5940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9059B1-F7C9-427C-8326-FA92D954B9C8}">
      <dsp:nvSpPr>
        <dsp:cNvPr id="0" name=""/>
        <dsp:cNvSpPr/>
      </dsp:nvSpPr>
      <dsp:spPr>
        <a:xfrm>
          <a:off x="3001107" y="2849811"/>
          <a:ext cx="6377353" cy="594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None/>
          </a:pPr>
          <a:r>
            <a:rPr lang="en-US" sz="1800" b="1" kern="1200"/>
            <a:t>One-stop sourcing &amp; partnership platform</a:t>
          </a:r>
          <a:endParaRPr lang="en-US" sz="1800" b="1" kern="1200" dirty="0"/>
        </a:p>
      </dsp:txBody>
      <dsp:txXfrm>
        <a:off x="3001107" y="2849811"/>
        <a:ext cx="6377353" cy="594000"/>
      </dsp:txXfrm>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true"/>
        </dgm:pt>
        <dgm:pt modelId="11">
          <dgm:prSet phldr="true"/>
        </dgm:pt>
        <dgm:pt modelId="20">
          <dgm:prSet phldr="true"/>
        </dgm:pt>
        <dgm:pt modelId="21">
          <dgm:prSet phldr="true"/>
        </dgm:pt>
        <dgm:pt modelId="30">
          <dgm:prSet phldr="true"/>
        </dgm:pt>
        <dgm:pt modelId="31">
          <dgm:prSet phldr="true"/>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true"/>
        </dgm:pt>
        <dgm:pt modelId="20">
          <dgm:prSet phldr="true"/>
        </dgm:pt>
      </dgm:ptLst>
      <dgm:cxnLst>
        <dgm:cxn modelId="60" srcId="0" destId="10" srcOrd="0" destOrd="0"/>
        <dgm:cxn modelId="70" srcId="0" destId="20" srcOrd="1" destOrd="0"/>
      </dgm:cxnLst>
      <dgm:bg/>
      <dgm:whole/>
    </dgm:dataModel>
  </dgm:styleData>
  <dgm:clrData>
    <dgm:dataModel>
      <dgm:ptLst>
        <dgm:pt modelId="0" type="doc"/>
        <dgm:pt modelId="10">
          <dgm:prSet phldr="true"/>
        </dgm:pt>
        <dgm:pt modelId="20">
          <dgm:prSet phldr="true"/>
        </dgm:pt>
        <dgm:pt modelId="30">
          <dgm:prSet phldr="true"/>
        </dgm:pt>
        <dgm:pt modelId="40">
          <dgm:prSet phldr="true"/>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true"/>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type="homePlate" r:blip="" rot="180">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type="homePlate" r:blip="" rot="180">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parTxLTRAlign" val="ctr"/>
                <dgm:param type="parTxRTLAlign" val="ctr"/>
                <dgm:param type="txAnchorHorz" val="ctr"/>
                <dgm:param type="txAnchorVert" val="b"/>
              </dgm:alg>
            </dgm:if>
            <dgm:else name="Name88">
              <dgm:alg type="tx">
                <dgm:param type="parTxLTRAlign" val="ctr"/>
                <dgm:param type="parTxRTLAlign" val="ctr"/>
                <dgm:param type="txAnchorHorz" val="ctr"/>
                <dgm:param type="txAnchorVert" val="t"/>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srcNode" val="Parent1"/>
            <dgm:param type="dstNode" val="Parent1"/>
            <dgm:param type="dim" val="1D"/>
            <dgm:param type="endSty" val="noArr"/>
            <dgm:param type="begPts" val="midR"/>
            <dgm:param type="endPts" val="midL"/>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true"/>
        </dgm:pt>
        <dgm:pt modelId="11">
          <dgm:prSet phldr="true"/>
        </dgm:pt>
        <dgm:pt modelId="2">
          <dgm:prSet phldr="true"/>
        </dgm:pt>
        <dgm:pt modelId="21">
          <dgm:prSet phldr="true"/>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true">
    <dgm:dataModel>
      <dgm:ptLst/>
      <dgm:bg/>
      <dgm:whole/>
    </dgm:dataModel>
  </dgm:styleData>
  <dgm:clrData useDef="true">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true"/>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type="leftBrace" r:blip="" rot="180">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true"/>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true"/>
        </dgm:pt>
        <dgm:pt modelId="11">
          <dgm:prSet phldr="true"/>
        </dgm:pt>
        <dgm:pt modelId="12">
          <dgm:prSet phldr="true"/>
        </dgm:pt>
        <dgm:pt modelId="2">
          <dgm:prSet phldr="true"/>
        </dgm:pt>
        <dgm:pt modelId="21">
          <dgm:prSet phldr="true"/>
        </dgm:pt>
        <dgm:pt modelId="22">
          <dgm:prSet phldr="true"/>
        </dgm:pt>
        <dgm:pt modelId="3">
          <dgm:prSet phldr="true"/>
        </dgm:pt>
        <dgm:pt modelId="31">
          <dgm:prSet phldr="true"/>
        </dgm:pt>
        <dgm:pt modelId="32">
          <dgm:prSet phldr="true"/>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true"/>
        </dgm:varLst>
        <dgm:alg type="tx"/>
        <dgm:choose name="Name4">
          <dgm:if name="Name5" func="var" arg="dir" op="equ" val="norm">
            <dgm:shape xmlns:r="http://schemas.openxmlformats.org/officeDocument/2006/relationships" type="flowChartManualOperation" r:blip="" rot="-90">
              <dgm:adjLst/>
            </dgm:shape>
          </dgm:if>
          <dgm:else name="Name6">
            <dgm:shape xmlns:r="http://schemas.openxmlformats.org/officeDocument/2006/relationships" type="flowChartManualOperation" r:blip="" rot="90">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true"/>
        </dgm:pt>
        <dgm:pt modelId="2">
          <dgm:prSet phldr="true"/>
        </dgm:pt>
        <dgm:pt modelId="3">
          <dgm:prSet phldr="true"/>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true"/>
        </dgm:pt>
        <dgm:pt modelId="2">
          <dgm:prSet phldr="true"/>
        </dgm:pt>
      </dgm:ptLst>
      <dgm:cxnLst>
        <dgm:cxn modelId="3" srcId="0" destId="1" srcOrd="0" destOrd="0"/>
        <dgm:cxn modelId="4" srcId="0" destId="2" srcOrd="1" destOrd="0"/>
      </dgm:cxnLst>
      <dgm:bg/>
      <dgm:whole/>
    </dgm:dataModel>
  </dgm:styleData>
  <dgm:clrData>
    <dgm:dataModel>
      <dgm:ptLst>
        <dgm:pt modelId="0" type="doc"/>
        <dgm:pt modelId="1">
          <dgm:prSet phldr="true"/>
        </dgm:pt>
        <dgm:pt modelId="2">
          <dgm:prSet phldr="true"/>
        </dgm:pt>
        <dgm:pt modelId="3">
          <dgm:prSet phldr="true"/>
        </dgm:pt>
        <dgm:pt modelId="4">
          <dgm:prSet phldr="true"/>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true">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true">
            <dgm:adjLst/>
          </dgm:shape>
          <dgm:presOf/>
        </dgm:layoutNode>
        <dgm:layoutNode name="dstNode">
          <dgm:alg type="sp"/>
          <dgm:shape xmlns:r="http://schemas.openxmlformats.org/officeDocument/2006/relationships" type="rect" r:blip="" hideGeom="true">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true"/>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true"/>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true"/>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true"/>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true"/>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true"/>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true"/>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true"/>
        </dgm:pt>
        <dgm:pt modelId="2">
          <dgm:prSet phldr="true"/>
        </dgm:pt>
        <dgm:pt modelId="3">
          <dgm:prSet phldr="true"/>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true"/>
        </dgm:pt>
        <dgm:pt modelId="2">
          <dgm:prSet phldr="true"/>
        </dgm:pt>
      </dgm:ptLst>
      <dgm:cxnLst>
        <dgm:cxn modelId="3" srcId="0" destId="1" srcOrd="0" destOrd="0"/>
        <dgm:cxn modelId="4" srcId="0" destId="2" srcOrd="1" destOrd="0"/>
      </dgm:cxnLst>
      <dgm:bg/>
      <dgm:whole/>
    </dgm:dataModel>
  </dgm:styleData>
  <dgm:clrData>
    <dgm:dataModel>
      <dgm:ptLst>
        <dgm:pt modelId="0" type="doc"/>
        <dgm:pt modelId="1">
          <dgm:prSet phldr="true"/>
        </dgm:pt>
        <dgm:pt modelId="2">
          <dgm:prSet phldr="true"/>
        </dgm:pt>
        <dgm:pt modelId="3">
          <dgm:prSet phldr="true"/>
        </dgm:pt>
        <dgm:pt modelId="4">
          <dgm:prSet phldr="true"/>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true">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true">
            <dgm:adjLst/>
          </dgm:shape>
          <dgm:presOf/>
        </dgm:layoutNode>
        <dgm:layoutNode name="dstNode">
          <dgm:alg type="sp"/>
          <dgm:shape xmlns:r="http://schemas.openxmlformats.org/officeDocument/2006/relationships" type="rect" r:blip="" hideGeom="true">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true"/>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true"/>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true"/>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true"/>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true"/>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true"/>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true"/>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true"/>
        </dgm:pt>
        <dgm:pt modelId="2">
          <dgm:prSet phldr="true"/>
        </dgm:pt>
        <dgm:pt modelId="3">
          <dgm:prSet phldr="true"/>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true"/>
        </dgm:pt>
        <dgm:pt modelId="2">
          <dgm:prSet phldr="true"/>
        </dgm:pt>
      </dgm:ptLst>
      <dgm:cxnLst>
        <dgm:cxn modelId="3" srcId="0" destId="1" srcOrd="0" destOrd="0"/>
        <dgm:cxn modelId="4" srcId="0" destId="2" srcOrd="1" destOrd="0"/>
      </dgm:cxnLst>
      <dgm:bg/>
      <dgm:whole/>
    </dgm:dataModel>
  </dgm:styleData>
  <dgm:clrData>
    <dgm:dataModel>
      <dgm:ptLst>
        <dgm:pt modelId="0" type="doc"/>
        <dgm:pt modelId="1">
          <dgm:prSet phldr="true"/>
        </dgm:pt>
        <dgm:pt modelId="2">
          <dgm:prSet phldr="true"/>
        </dgm:pt>
        <dgm:pt modelId="3">
          <dgm:prSet phldr="true"/>
        </dgm:pt>
        <dgm:pt modelId="4">
          <dgm:prSet phldr="true"/>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true">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true">
            <dgm:adjLst/>
          </dgm:shape>
          <dgm:presOf/>
        </dgm:layoutNode>
        <dgm:layoutNode name="dstNode">
          <dgm:alg type="sp"/>
          <dgm:shape xmlns:r="http://schemas.openxmlformats.org/officeDocument/2006/relationships" type="rect" r:blip="" hideGeom="true">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true"/>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true"/>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true"/>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true"/>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true"/>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true"/>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true"/>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true"/>
        </dgm:pt>
        <dgm:pt modelId="2">
          <dgm:prSet phldr="true"/>
        </dgm:pt>
        <dgm:pt modelId="3">
          <dgm:prSet phldr="true"/>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true"/>
        </dgm:pt>
        <dgm:pt modelId="2">
          <dgm:prSet phldr="true"/>
        </dgm:pt>
      </dgm:ptLst>
      <dgm:cxnLst>
        <dgm:cxn modelId="3" srcId="0" destId="1" srcOrd="0" destOrd="0"/>
        <dgm:cxn modelId="4" srcId="0" destId="2" srcOrd="1" destOrd="0"/>
      </dgm:cxnLst>
      <dgm:bg/>
      <dgm:whole/>
    </dgm:dataModel>
  </dgm:styleData>
  <dgm:clrData>
    <dgm:dataModel>
      <dgm:ptLst>
        <dgm:pt modelId="0" type="doc"/>
        <dgm:pt modelId="1">
          <dgm:prSet phldr="true"/>
        </dgm:pt>
        <dgm:pt modelId="2">
          <dgm:prSet phldr="true"/>
        </dgm:pt>
        <dgm:pt modelId="3">
          <dgm:prSet phldr="true"/>
        </dgm:pt>
        <dgm:pt modelId="4">
          <dgm:prSet phldr="true"/>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true">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true">
            <dgm:adjLst/>
          </dgm:shape>
          <dgm:presOf/>
        </dgm:layoutNode>
        <dgm:layoutNode name="dstNode">
          <dgm:alg type="sp"/>
          <dgm:shape xmlns:r="http://schemas.openxmlformats.org/officeDocument/2006/relationships" type="rect" r:blip="" hideGeom="true">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true"/>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true"/>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true"/>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true"/>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true"/>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true"/>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true"/>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true">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true"/>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true"/>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true">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true">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true">
            <dgm:adjLst/>
          </dgm:shape>
          <dgm:presOf axis="self"/>
          <dgm:constrLst>
            <dgm:constr type="w" val="1"/>
            <dgm:constr type="h" refType="w"/>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true">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true"/>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true"/>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true">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true">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true">
            <dgm:adjLst/>
          </dgm:shape>
          <dgm:presOf axis="self"/>
          <dgm:constrLst>
            <dgm:constr type="w" val="1"/>
            <dgm:constr type="h" refType="w"/>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true"/>
        </dgm:pt>
        <dgm:pt modelId="11">
          <dgm:prSet phldr="true"/>
        </dgm:pt>
        <dgm:pt modelId="2">
          <dgm:prSet phldr="true"/>
        </dgm:pt>
        <dgm:pt modelId="21">
          <dgm:prSet phldr="true"/>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true">
    <dgm:dataModel>
      <dgm:ptLst/>
      <dgm:bg/>
      <dgm:whole/>
    </dgm:dataModel>
  </dgm:styleData>
  <dgm:clrData useDef="true">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true"/>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type="leftBrace" r:blip="" rot="180">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true"/>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true"/>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true"/>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A8DF2996-CD33-4F89-A40D-2744815129B3}" type="datetimeFigureOut">
              <a:rPr lang="en-US" smtClean="0"/>
            </a:fld>
            <a:endParaRPr lang="en-US"/>
          </a:p>
        </p:txBody>
      </p:sp>
      <p:sp>
        <p:nvSpPr>
          <p:cNvPr id="4" name="Slide Image Placeholder 3"/>
          <p:cNvSpPr>
            <a:spLocks noGrp="true" noRot="true" noChangeAspect="true"/>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true"/>
          </p:cNvSpPr>
          <p:nvPr>
            <p:ph type="body" sz="quarter" idx="3"/>
          </p:nvPr>
        </p:nvSpPr>
        <p:spPr>
          <a:xfrm>
            <a:off x="914400" y="3300413"/>
            <a:ext cx="7315200" cy="2700338"/>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true"/>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true"/>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174705DA-8D94-4E2D-BDD7-34ADC0588155}"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true" noRot="true" noChangeAspect="true"/>
          </p:cNvSpPr>
          <p:nvPr>
            <p:ph type="sldImg"/>
          </p:nvPr>
        </p:nvSpPr>
        <p:spPr/>
      </p:sp>
      <p:sp>
        <p:nvSpPr>
          <p:cNvPr id="3" name="Notes Placeholder 2"/>
          <p:cNvSpPr>
            <a:spLocks noGrp="true"/>
          </p:cNvSpPr>
          <p:nvPr>
            <p:ph type="body" idx="1"/>
          </p:nvPr>
        </p:nvSpPr>
        <p:spPr/>
        <p:txBody>
          <a:bodyPr/>
          <a:lstStyle/>
          <a:p>
            <a:endParaRPr lang="en-US" dirty="0"/>
          </a:p>
        </p:txBody>
      </p:sp>
      <p:sp>
        <p:nvSpPr>
          <p:cNvPr id="4" name="Slide Number Placeholder 3"/>
          <p:cNvSpPr>
            <a:spLocks noGrp="true"/>
          </p:cNvSpPr>
          <p:nvPr>
            <p:ph type="sldNum" sz="quarter" idx="5"/>
          </p:nvPr>
        </p:nvSpPr>
        <p:spPr/>
        <p:txBody>
          <a:bodyPr/>
          <a:lstStyle/>
          <a:p>
            <a:fld id="{174705DA-8D94-4E2D-BDD7-34ADC0588155}"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7"/>
        <p:cNvGrpSpPr/>
        <p:nvPr/>
      </p:nvGrpSpPr>
      <p:grpSpPr>
        <a:xfrm>
          <a:off x="0" y="0"/>
          <a:ext cx="0" cy="0"/>
          <a:chOff x="0" y="0"/>
          <a:chExt cx="0" cy="0"/>
        </a:xfrm>
      </p:grpSpPr>
      <p:sp>
        <p:nvSpPr>
          <p:cNvPr id="118" name="Google Shape;118;p5:notes"/>
          <p:cNvSpPr txBox="true">
            <a:spLocks noGrp="true"/>
          </p:cNvSpPr>
          <p:nvPr>
            <p:ph type="body" idx="1"/>
          </p:nvPr>
        </p:nvSpPr>
        <p:spPr>
          <a:xfrm>
            <a:off x="914400" y="3300413"/>
            <a:ext cx="7315200" cy="2700338"/>
          </a:xfrm>
          <a:prstGeom prst="rect">
            <a:avLst/>
          </a:prstGeom>
        </p:spPr>
        <p:txBody>
          <a:bodyPr spcFirstLastPara="1" wrap="square" lIns="91425" tIns="45700" rIns="91425" bIns="45700" anchor="t" anchorCtr="false">
            <a:noAutofit/>
          </a:bodyPr>
          <a:lstStyle/>
          <a:p>
            <a:pPr marL="0" lvl="0" indent="0" algn="l" rtl="0">
              <a:spcBef>
                <a:spcPts val="0"/>
              </a:spcBef>
              <a:spcAft>
                <a:spcPts val="0"/>
              </a:spcAft>
              <a:buNone/>
            </a:pPr>
          </a:p>
        </p:txBody>
      </p:sp>
      <p:sp>
        <p:nvSpPr>
          <p:cNvPr id="119" name="Google Shape;119;p5:notes"/>
          <p:cNvSpPr>
            <a:spLocks noGrp="true" noRot="true" noChangeAspect="true"/>
          </p:cNvSpPr>
          <p:nvPr>
            <p:ph type="sldImg" idx="2"/>
          </p:nvPr>
        </p:nvSpPr>
        <p:spPr>
          <a:xfrm>
            <a:off x="2514600" y="857250"/>
            <a:ext cx="4114800" cy="2314575"/>
          </a:xfrm>
          <a:custGeom>
            <a:avLst/>
            <a:gdLst/>
            <a:ahLst/>
            <a:cxnLst/>
            <a:rect l="l" t="t" r="r" b="b"/>
            <a:pathLst>
              <a:path w="120000" h="120000" extrusionOk="false">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7"/>
        <p:cNvGrpSpPr/>
        <p:nvPr/>
      </p:nvGrpSpPr>
      <p:grpSpPr>
        <a:xfrm>
          <a:off x="0" y="0"/>
          <a:ext cx="0" cy="0"/>
          <a:chOff x="0" y="0"/>
          <a:chExt cx="0" cy="0"/>
        </a:xfrm>
      </p:grpSpPr>
      <p:sp>
        <p:nvSpPr>
          <p:cNvPr id="118" name="Google Shape;118;p5:notes"/>
          <p:cNvSpPr txBox="true">
            <a:spLocks noGrp="true"/>
          </p:cNvSpPr>
          <p:nvPr>
            <p:ph type="body" idx="1"/>
          </p:nvPr>
        </p:nvSpPr>
        <p:spPr>
          <a:xfrm>
            <a:off x="914400" y="3300413"/>
            <a:ext cx="7315200" cy="2700338"/>
          </a:xfrm>
          <a:prstGeom prst="rect">
            <a:avLst/>
          </a:prstGeom>
        </p:spPr>
        <p:txBody>
          <a:bodyPr spcFirstLastPara="1" wrap="square" lIns="91425" tIns="45700" rIns="91425" bIns="45700" anchor="t" anchorCtr="false">
            <a:noAutofit/>
          </a:bodyPr>
          <a:lstStyle/>
          <a:p>
            <a:pPr marL="0" lvl="0" indent="0" algn="l" rtl="0">
              <a:spcBef>
                <a:spcPts val="0"/>
              </a:spcBef>
              <a:spcAft>
                <a:spcPts val="0"/>
              </a:spcAft>
              <a:buNone/>
            </a:pPr>
          </a:p>
        </p:txBody>
      </p:sp>
      <p:sp>
        <p:nvSpPr>
          <p:cNvPr id="119" name="Google Shape;119;p5:notes"/>
          <p:cNvSpPr>
            <a:spLocks noGrp="true" noRot="true" noChangeAspect="true"/>
          </p:cNvSpPr>
          <p:nvPr>
            <p:ph type="sldImg" idx="2"/>
          </p:nvPr>
        </p:nvSpPr>
        <p:spPr>
          <a:xfrm>
            <a:off x="2514600" y="857250"/>
            <a:ext cx="4114800" cy="2314575"/>
          </a:xfrm>
          <a:custGeom>
            <a:avLst/>
            <a:gdLst/>
            <a:ahLst/>
            <a:cxnLst/>
            <a:rect l="l" t="t" r="r" b="b"/>
            <a:pathLst>
              <a:path w="120000" h="120000" extrusionOk="false">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7"/>
        <p:cNvGrpSpPr/>
        <p:nvPr/>
      </p:nvGrpSpPr>
      <p:grpSpPr>
        <a:xfrm>
          <a:off x="0" y="0"/>
          <a:ext cx="0" cy="0"/>
          <a:chOff x="0" y="0"/>
          <a:chExt cx="0" cy="0"/>
        </a:xfrm>
      </p:grpSpPr>
      <p:sp>
        <p:nvSpPr>
          <p:cNvPr id="118" name="Google Shape;118;p5:notes"/>
          <p:cNvSpPr txBox="true">
            <a:spLocks noGrp="true"/>
          </p:cNvSpPr>
          <p:nvPr>
            <p:ph type="body" idx="1"/>
          </p:nvPr>
        </p:nvSpPr>
        <p:spPr>
          <a:xfrm>
            <a:off x="914400" y="3300413"/>
            <a:ext cx="7315200" cy="2700338"/>
          </a:xfrm>
          <a:prstGeom prst="rect">
            <a:avLst/>
          </a:prstGeom>
        </p:spPr>
        <p:txBody>
          <a:bodyPr spcFirstLastPara="1" wrap="square" lIns="91425" tIns="45700" rIns="91425" bIns="45700" anchor="t" anchorCtr="false">
            <a:noAutofit/>
          </a:bodyPr>
          <a:lstStyle/>
          <a:p>
            <a:pPr marL="0" lvl="0" indent="0" algn="l" rtl="0">
              <a:spcBef>
                <a:spcPts val="0"/>
              </a:spcBef>
              <a:spcAft>
                <a:spcPts val="0"/>
              </a:spcAft>
              <a:buNone/>
            </a:pPr>
          </a:p>
        </p:txBody>
      </p:sp>
      <p:sp>
        <p:nvSpPr>
          <p:cNvPr id="119" name="Google Shape;119;p5:notes"/>
          <p:cNvSpPr>
            <a:spLocks noGrp="true" noRot="true" noChangeAspect="true"/>
          </p:cNvSpPr>
          <p:nvPr>
            <p:ph type="sldImg" idx="2"/>
          </p:nvPr>
        </p:nvSpPr>
        <p:spPr>
          <a:xfrm>
            <a:off x="2514600" y="857250"/>
            <a:ext cx="4114800" cy="2314575"/>
          </a:xfrm>
          <a:custGeom>
            <a:avLst/>
            <a:gdLst/>
            <a:ahLst/>
            <a:cxnLst/>
            <a:rect l="l" t="t" r="r" b="b"/>
            <a:pathLst>
              <a:path w="120000" h="120000" extrusionOk="false">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7"/>
        <p:cNvGrpSpPr/>
        <p:nvPr/>
      </p:nvGrpSpPr>
      <p:grpSpPr>
        <a:xfrm>
          <a:off x="0" y="0"/>
          <a:ext cx="0" cy="0"/>
          <a:chOff x="0" y="0"/>
          <a:chExt cx="0" cy="0"/>
        </a:xfrm>
      </p:grpSpPr>
      <p:sp>
        <p:nvSpPr>
          <p:cNvPr id="118" name="Google Shape;118;p5:notes"/>
          <p:cNvSpPr txBox="true">
            <a:spLocks noGrp="true"/>
          </p:cNvSpPr>
          <p:nvPr>
            <p:ph type="body" idx="1"/>
          </p:nvPr>
        </p:nvSpPr>
        <p:spPr>
          <a:xfrm>
            <a:off x="914400" y="3300413"/>
            <a:ext cx="7315200" cy="2700338"/>
          </a:xfrm>
          <a:prstGeom prst="rect">
            <a:avLst/>
          </a:prstGeom>
        </p:spPr>
        <p:txBody>
          <a:bodyPr spcFirstLastPara="1" wrap="square" lIns="91425" tIns="45700" rIns="91425" bIns="45700" anchor="t" anchorCtr="false">
            <a:noAutofit/>
          </a:bodyPr>
          <a:lstStyle/>
          <a:p>
            <a:pPr marL="0" lvl="0" indent="0" algn="l" rtl="0">
              <a:spcBef>
                <a:spcPts val="0"/>
              </a:spcBef>
              <a:spcAft>
                <a:spcPts val="0"/>
              </a:spcAft>
              <a:buNone/>
            </a:pPr>
          </a:p>
        </p:txBody>
      </p:sp>
      <p:sp>
        <p:nvSpPr>
          <p:cNvPr id="119" name="Google Shape;119;p5:notes"/>
          <p:cNvSpPr>
            <a:spLocks noGrp="true" noRot="true" noChangeAspect="true"/>
          </p:cNvSpPr>
          <p:nvPr>
            <p:ph type="sldImg" idx="2"/>
          </p:nvPr>
        </p:nvSpPr>
        <p:spPr>
          <a:xfrm>
            <a:off x="2514600" y="857250"/>
            <a:ext cx="4114800" cy="2314575"/>
          </a:xfrm>
          <a:custGeom>
            <a:avLst/>
            <a:gdLst/>
            <a:ahLst/>
            <a:cxnLst/>
            <a:rect l="l" t="t" r="r" b="b"/>
            <a:pathLst>
              <a:path w="120000" h="120000" extrusionOk="false">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7"/>
        <p:cNvGrpSpPr/>
        <p:nvPr/>
      </p:nvGrpSpPr>
      <p:grpSpPr>
        <a:xfrm>
          <a:off x="0" y="0"/>
          <a:ext cx="0" cy="0"/>
          <a:chOff x="0" y="0"/>
          <a:chExt cx="0" cy="0"/>
        </a:xfrm>
      </p:grpSpPr>
      <p:sp>
        <p:nvSpPr>
          <p:cNvPr id="118" name="Google Shape;118;p5:notes"/>
          <p:cNvSpPr txBox="true">
            <a:spLocks noGrp="true"/>
          </p:cNvSpPr>
          <p:nvPr>
            <p:ph type="body" idx="1"/>
          </p:nvPr>
        </p:nvSpPr>
        <p:spPr>
          <a:xfrm>
            <a:off x="914400" y="3300413"/>
            <a:ext cx="7315200" cy="2700338"/>
          </a:xfrm>
          <a:prstGeom prst="rect">
            <a:avLst/>
          </a:prstGeom>
        </p:spPr>
        <p:txBody>
          <a:bodyPr spcFirstLastPara="1" wrap="square" lIns="91425" tIns="45700" rIns="91425" bIns="45700" anchor="t" anchorCtr="false">
            <a:noAutofit/>
          </a:bodyPr>
          <a:lstStyle/>
          <a:p>
            <a:pPr marL="0" lvl="0" indent="0" algn="l" rtl="0">
              <a:spcBef>
                <a:spcPts val="0"/>
              </a:spcBef>
              <a:spcAft>
                <a:spcPts val="0"/>
              </a:spcAft>
              <a:buNone/>
            </a:pPr>
          </a:p>
        </p:txBody>
      </p:sp>
      <p:sp>
        <p:nvSpPr>
          <p:cNvPr id="119" name="Google Shape;119;p5:notes"/>
          <p:cNvSpPr>
            <a:spLocks noGrp="true" noRot="true" noChangeAspect="true"/>
          </p:cNvSpPr>
          <p:nvPr>
            <p:ph type="sldImg" idx="2"/>
          </p:nvPr>
        </p:nvSpPr>
        <p:spPr>
          <a:xfrm>
            <a:off x="2514600" y="857250"/>
            <a:ext cx="4114800" cy="2314575"/>
          </a:xfrm>
          <a:custGeom>
            <a:avLst/>
            <a:gdLst/>
            <a:ahLst/>
            <a:cxnLst/>
            <a:rect l="l" t="t" r="r" b="b"/>
            <a:pathLst>
              <a:path w="120000" h="120000" extrusionOk="false">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7"/>
        <p:cNvGrpSpPr/>
        <p:nvPr/>
      </p:nvGrpSpPr>
      <p:grpSpPr>
        <a:xfrm>
          <a:off x="0" y="0"/>
          <a:ext cx="0" cy="0"/>
          <a:chOff x="0" y="0"/>
          <a:chExt cx="0" cy="0"/>
        </a:xfrm>
      </p:grpSpPr>
      <p:sp>
        <p:nvSpPr>
          <p:cNvPr id="118" name="Google Shape;118;p5:notes"/>
          <p:cNvSpPr txBox="true">
            <a:spLocks noGrp="true"/>
          </p:cNvSpPr>
          <p:nvPr>
            <p:ph type="body" idx="1"/>
          </p:nvPr>
        </p:nvSpPr>
        <p:spPr>
          <a:xfrm>
            <a:off x="914400" y="3300413"/>
            <a:ext cx="7315200" cy="2700338"/>
          </a:xfrm>
          <a:prstGeom prst="rect">
            <a:avLst/>
          </a:prstGeom>
        </p:spPr>
        <p:txBody>
          <a:bodyPr spcFirstLastPara="1" wrap="square" lIns="91425" tIns="45700" rIns="91425" bIns="45700" anchor="t" anchorCtr="false">
            <a:noAutofit/>
          </a:bodyPr>
          <a:lstStyle/>
          <a:p>
            <a:pPr marL="0" lvl="0" indent="0" algn="l" rtl="0">
              <a:spcBef>
                <a:spcPts val="0"/>
              </a:spcBef>
              <a:spcAft>
                <a:spcPts val="0"/>
              </a:spcAft>
              <a:buNone/>
            </a:pPr>
          </a:p>
        </p:txBody>
      </p:sp>
      <p:sp>
        <p:nvSpPr>
          <p:cNvPr id="119" name="Google Shape;119;p5:notes"/>
          <p:cNvSpPr>
            <a:spLocks noGrp="true" noRot="true" noChangeAspect="true"/>
          </p:cNvSpPr>
          <p:nvPr>
            <p:ph type="sldImg" idx="2"/>
          </p:nvPr>
        </p:nvSpPr>
        <p:spPr>
          <a:xfrm>
            <a:off x="2514600" y="857250"/>
            <a:ext cx="4114800" cy="2314575"/>
          </a:xfrm>
          <a:custGeom>
            <a:avLst/>
            <a:gdLst/>
            <a:ahLst/>
            <a:cxnLst/>
            <a:rect l="l" t="t" r="r" b="b"/>
            <a:pathLst>
              <a:path w="120000" h="120000" extrusionOk="false">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7"/>
        <p:cNvGrpSpPr/>
        <p:nvPr/>
      </p:nvGrpSpPr>
      <p:grpSpPr>
        <a:xfrm>
          <a:off x="0" y="0"/>
          <a:ext cx="0" cy="0"/>
          <a:chOff x="0" y="0"/>
          <a:chExt cx="0" cy="0"/>
        </a:xfrm>
      </p:grpSpPr>
      <p:sp>
        <p:nvSpPr>
          <p:cNvPr id="118" name="Google Shape;118;p5:notes"/>
          <p:cNvSpPr txBox="true">
            <a:spLocks noGrp="true"/>
          </p:cNvSpPr>
          <p:nvPr>
            <p:ph type="body" idx="1"/>
          </p:nvPr>
        </p:nvSpPr>
        <p:spPr>
          <a:xfrm>
            <a:off x="914400" y="3300413"/>
            <a:ext cx="7315200" cy="2700338"/>
          </a:xfrm>
          <a:prstGeom prst="rect">
            <a:avLst/>
          </a:prstGeom>
        </p:spPr>
        <p:txBody>
          <a:bodyPr spcFirstLastPara="1" wrap="square" lIns="91425" tIns="45700" rIns="91425" bIns="45700" anchor="t" anchorCtr="false">
            <a:noAutofit/>
          </a:bodyPr>
          <a:lstStyle/>
          <a:p>
            <a:pPr marL="0" lvl="0" indent="0" algn="l" rtl="0">
              <a:spcBef>
                <a:spcPts val="0"/>
              </a:spcBef>
              <a:spcAft>
                <a:spcPts val="0"/>
              </a:spcAft>
              <a:buNone/>
            </a:pPr>
          </a:p>
        </p:txBody>
      </p:sp>
      <p:sp>
        <p:nvSpPr>
          <p:cNvPr id="119" name="Google Shape;119;p5:notes"/>
          <p:cNvSpPr>
            <a:spLocks noGrp="true" noRot="true" noChangeAspect="true"/>
          </p:cNvSpPr>
          <p:nvPr>
            <p:ph type="sldImg" idx="2"/>
          </p:nvPr>
        </p:nvSpPr>
        <p:spPr>
          <a:xfrm>
            <a:off x="2514600" y="857250"/>
            <a:ext cx="4114800" cy="2314575"/>
          </a:xfrm>
          <a:custGeom>
            <a:avLst/>
            <a:gdLst/>
            <a:ahLst/>
            <a:cxnLst/>
            <a:rect l="l" t="t" r="r" b="b"/>
            <a:pathLst>
              <a:path w="120000" h="120000" extrusionOk="false">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true" noRot="true" noChangeAspect="true"/>
          </p:cNvSpPr>
          <p:nvPr>
            <p:ph type="sldImg"/>
          </p:nvPr>
        </p:nvSpPr>
        <p:spPr/>
      </p:sp>
      <p:sp>
        <p:nvSpPr>
          <p:cNvPr id="3" name="Notes Placeholder 2"/>
          <p:cNvSpPr>
            <a:spLocks noGrp="true"/>
          </p:cNvSpPr>
          <p:nvPr>
            <p:ph type="body" idx="1"/>
          </p:nvPr>
        </p:nvSpPr>
        <p:spPr/>
        <p:txBody>
          <a:bodyPr/>
          <a:lstStyle/>
          <a:p>
            <a:endParaRPr lang="en-US" dirty="0"/>
          </a:p>
        </p:txBody>
      </p:sp>
      <p:sp>
        <p:nvSpPr>
          <p:cNvPr id="4" name="Slide Number Placeholder 3"/>
          <p:cNvSpPr>
            <a:spLocks noGrp="true"/>
          </p:cNvSpPr>
          <p:nvPr>
            <p:ph type="sldNum" sz="quarter" idx="5"/>
          </p:nvPr>
        </p:nvSpPr>
        <p:spPr/>
        <p:txBody>
          <a:bodyPr/>
          <a:lstStyle/>
          <a:p>
            <a:fld id="{174705DA-8D94-4E2D-BDD7-34ADC0588155}"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0"/>
        <p:cNvGrpSpPr/>
        <p:nvPr/>
      </p:nvGrpSpPr>
      <p:grpSpPr>
        <a:xfrm>
          <a:off x="0" y="0"/>
          <a:ext cx="0" cy="0"/>
          <a:chOff x="0" y="0"/>
          <a:chExt cx="0" cy="0"/>
        </a:xfrm>
      </p:grpSpPr>
      <p:sp>
        <p:nvSpPr>
          <p:cNvPr id="111" name="Google Shape;111;p4:notes"/>
          <p:cNvSpPr txBox="true">
            <a:spLocks noGrp="true"/>
          </p:cNvSpPr>
          <p:nvPr>
            <p:ph type="body" idx="1"/>
          </p:nvPr>
        </p:nvSpPr>
        <p:spPr>
          <a:xfrm>
            <a:off x="914400" y="3300413"/>
            <a:ext cx="7315200" cy="2700338"/>
          </a:xfrm>
          <a:prstGeom prst="rect">
            <a:avLst/>
          </a:prstGeom>
        </p:spPr>
        <p:txBody>
          <a:bodyPr spcFirstLastPara="1" wrap="square" lIns="91425" tIns="45700" rIns="91425" bIns="45700" anchor="t" anchorCtr="false">
            <a:noAutofit/>
          </a:bodyPr>
          <a:lstStyle/>
          <a:p>
            <a:pPr marL="0" lvl="0" indent="0" algn="l" rtl="0">
              <a:spcBef>
                <a:spcPts val="0"/>
              </a:spcBef>
              <a:spcAft>
                <a:spcPts val="0"/>
              </a:spcAft>
              <a:buNone/>
            </a:pPr>
          </a:p>
        </p:txBody>
      </p:sp>
      <p:sp>
        <p:nvSpPr>
          <p:cNvPr id="112" name="Google Shape;112;p4:notes"/>
          <p:cNvSpPr>
            <a:spLocks noGrp="true" noRot="true" noChangeAspect="true"/>
          </p:cNvSpPr>
          <p:nvPr>
            <p:ph type="sldImg" idx="2"/>
          </p:nvPr>
        </p:nvSpPr>
        <p:spPr>
          <a:xfrm>
            <a:off x="2514600" y="857250"/>
            <a:ext cx="4114800" cy="2314575"/>
          </a:xfrm>
          <a:custGeom>
            <a:avLst/>
            <a:gdLst/>
            <a:ahLst/>
            <a:cxnLst/>
            <a:rect l="l" t="t" r="r" b="b"/>
            <a:pathLst>
              <a:path w="120000" h="120000" extrusionOk="false">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7"/>
        <p:cNvGrpSpPr/>
        <p:nvPr/>
      </p:nvGrpSpPr>
      <p:grpSpPr>
        <a:xfrm>
          <a:off x="0" y="0"/>
          <a:ext cx="0" cy="0"/>
          <a:chOff x="0" y="0"/>
          <a:chExt cx="0" cy="0"/>
        </a:xfrm>
      </p:grpSpPr>
      <p:sp>
        <p:nvSpPr>
          <p:cNvPr id="118" name="Google Shape;118;p5:notes"/>
          <p:cNvSpPr txBox="true">
            <a:spLocks noGrp="true"/>
          </p:cNvSpPr>
          <p:nvPr>
            <p:ph type="body" idx="1"/>
          </p:nvPr>
        </p:nvSpPr>
        <p:spPr>
          <a:xfrm>
            <a:off x="914400" y="3300413"/>
            <a:ext cx="7315200" cy="2700338"/>
          </a:xfrm>
          <a:prstGeom prst="rect">
            <a:avLst/>
          </a:prstGeom>
        </p:spPr>
        <p:txBody>
          <a:bodyPr spcFirstLastPara="1" wrap="square" lIns="91425" tIns="45700" rIns="91425" bIns="45700" anchor="t" anchorCtr="false">
            <a:noAutofit/>
          </a:bodyPr>
          <a:lstStyle/>
          <a:p>
            <a:pPr marL="0" lvl="0" indent="0" algn="l" rtl="0">
              <a:spcBef>
                <a:spcPts val="0"/>
              </a:spcBef>
              <a:spcAft>
                <a:spcPts val="0"/>
              </a:spcAft>
              <a:buNone/>
            </a:pPr>
          </a:p>
        </p:txBody>
      </p:sp>
      <p:sp>
        <p:nvSpPr>
          <p:cNvPr id="119" name="Google Shape;119;p5:notes"/>
          <p:cNvSpPr>
            <a:spLocks noGrp="true" noRot="true" noChangeAspect="true"/>
          </p:cNvSpPr>
          <p:nvPr>
            <p:ph type="sldImg" idx="2"/>
          </p:nvPr>
        </p:nvSpPr>
        <p:spPr>
          <a:xfrm>
            <a:off x="2514600" y="857250"/>
            <a:ext cx="4114800" cy="2314575"/>
          </a:xfrm>
          <a:custGeom>
            <a:avLst/>
            <a:gdLst/>
            <a:ahLst/>
            <a:cxnLst/>
            <a:rect l="l" t="t" r="r" b="b"/>
            <a:pathLst>
              <a:path w="120000" h="120000" extrusionOk="false">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7"/>
        <p:cNvGrpSpPr/>
        <p:nvPr/>
      </p:nvGrpSpPr>
      <p:grpSpPr>
        <a:xfrm>
          <a:off x="0" y="0"/>
          <a:ext cx="0" cy="0"/>
          <a:chOff x="0" y="0"/>
          <a:chExt cx="0" cy="0"/>
        </a:xfrm>
      </p:grpSpPr>
      <p:sp>
        <p:nvSpPr>
          <p:cNvPr id="118" name="Google Shape;118;p5:notes"/>
          <p:cNvSpPr txBox="true">
            <a:spLocks noGrp="true"/>
          </p:cNvSpPr>
          <p:nvPr>
            <p:ph type="body" idx="1"/>
          </p:nvPr>
        </p:nvSpPr>
        <p:spPr>
          <a:xfrm>
            <a:off x="914400" y="3300413"/>
            <a:ext cx="7315200" cy="2700338"/>
          </a:xfrm>
          <a:prstGeom prst="rect">
            <a:avLst/>
          </a:prstGeom>
        </p:spPr>
        <p:txBody>
          <a:bodyPr spcFirstLastPara="1" wrap="square" lIns="91425" tIns="45700" rIns="91425" bIns="45700" anchor="t" anchorCtr="false">
            <a:noAutofit/>
          </a:bodyPr>
          <a:lstStyle/>
          <a:p>
            <a:pPr marL="0" lvl="0" indent="0" algn="l" rtl="0">
              <a:spcBef>
                <a:spcPts val="0"/>
              </a:spcBef>
              <a:spcAft>
                <a:spcPts val="0"/>
              </a:spcAft>
              <a:buNone/>
            </a:pPr>
          </a:p>
        </p:txBody>
      </p:sp>
      <p:sp>
        <p:nvSpPr>
          <p:cNvPr id="119" name="Google Shape;119;p5:notes"/>
          <p:cNvSpPr>
            <a:spLocks noGrp="true" noRot="true" noChangeAspect="true"/>
          </p:cNvSpPr>
          <p:nvPr>
            <p:ph type="sldImg" idx="2"/>
          </p:nvPr>
        </p:nvSpPr>
        <p:spPr>
          <a:xfrm>
            <a:off x="2514600" y="857250"/>
            <a:ext cx="4114800" cy="2314575"/>
          </a:xfrm>
          <a:custGeom>
            <a:avLst/>
            <a:gdLst/>
            <a:ahLst/>
            <a:cxnLst/>
            <a:rect l="l" t="t" r="r" b="b"/>
            <a:pathLst>
              <a:path w="120000" h="120000" extrusionOk="false">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7"/>
        <p:cNvGrpSpPr/>
        <p:nvPr/>
      </p:nvGrpSpPr>
      <p:grpSpPr>
        <a:xfrm>
          <a:off x="0" y="0"/>
          <a:ext cx="0" cy="0"/>
          <a:chOff x="0" y="0"/>
          <a:chExt cx="0" cy="0"/>
        </a:xfrm>
      </p:grpSpPr>
      <p:sp>
        <p:nvSpPr>
          <p:cNvPr id="118" name="Google Shape;118;p5:notes"/>
          <p:cNvSpPr txBox="true">
            <a:spLocks noGrp="true"/>
          </p:cNvSpPr>
          <p:nvPr>
            <p:ph type="body" idx="1"/>
          </p:nvPr>
        </p:nvSpPr>
        <p:spPr>
          <a:xfrm>
            <a:off x="914400" y="3300413"/>
            <a:ext cx="7315200" cy="2700338"/>
          </a:xfrm>
          <a:prstGeom prst="rect">
            <a:avLst/>
          </a:prstGeom>
        </p:spPr>
        <p:txBody>
          <a:bodyPr spcFirstLastPara="1" wrap="square" lIns="91425" tIns="45700" rIns="91425" bIns="45700" anchor="t" anchorCtr="false">
            <a:noAutofit/>
          </a:bodyPr>
          <a:lstStyle/>
          <a:p>
            <a:pPr marL="0" lvl="0" indent="0" algn="l" rtl="0">
              <a:spcBef>
                <a:spcPts val="0"/>
              </a:spcBef>
              <a:spcAft>
                <a:spcPts val="0"/>
              </a:spcAft>
              <a:buNone/>
            </a:pPr>
          </a:p>
        </p:txBody>
      </p:sp>
      <p:sp>
        <p:nvSpPr>
          <p:cNvPr id="119" name="Google Shape;119;p5:notes"/>
          <p:cNvSpPr>
            <a:spLocks noGrp="true" noRot="true" noChangeAspect="true"/>
          </p:cNvSpPr>
          <p:nvPr>
            <p:ph type="sldImg" idx="2"/>
          </p:nvPr>
        </p:nvSpPr>
        <p:spPr>
          <a:xfrm>
            <a:off x="2514600" y="857250"/>
            <a:ext cx="4114800" cy="2314575"/>
          </a:xfrm>
          <a:custGeom>
            <a:avLst/>
            <a:gdLst/>
            <a:ahLst/>
            <a:cxnLst/>
            <a:rect l="l" t="t" r="r" b="b"/>
            <a:pathLst>
              <a:path w="120000" h="120000" extrusionOk="false">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7"/>
        <p:cNvGrpSpPr/>
        <p:nvPr/>
      </p:nvGrpSpPr>
      <p:grpSpPr>
        <a:xfrm>
          <a:off x="0" y="0"/>
          <a:ext cx="0" cy="0"/>
          <a:chOff x="0" y="0"/>
          <a:chExt cx="0" cy="0"/>
        </a:xfrm>
      </p:grpSpPr>
      <p:sp>
        <p:nvSpPr>
          <p:cNvPr id="118" name="Google Shape;118;p5:notes"/>
          <p:cNvSpPr txBox="true">
            <a:spLocks noGrp="true"/>
          </p:cNvSpPr>
          <p:nvPr>
            <p:ph type="body" idx="1"/>
          </p:nvPr>
        </p:nvSpPr>
        <p:spPr>
          <a:xfrm>
            <a:off x="914400" y="3300413"/>
            <a:ext cx="7315200" cy="2700338"/>
          </a:xfrm>
          <a:prstGeom prst="rect">
            <a:avLst/>
          </a:prstGeom>
        </p:spPr>
        <p:txBody>
          <a:bodyPr spcFirstLastPara="1" wrap="square" lIns="91425" tIns="45700" rIns="91425" bIns="45700" anchor="t" anchorCtr="false">
            <a:noAutofit/>
          </a:bodyPr>
          <a:lstStyle/>
          <a:p>
            <a:pPr marL="0" lvl="0" indent="0" algn="l" rtl="0">
              <a:spcBef>
                <a:spcPts val="0"/>
              </a:spcBef>
              <a:spcAft>
                <a:spcPts val="0"/>
              </a:spcAft>
              <a:buNone/>
            </a:pPr>
          </a:p>
        </p:txBody>
      </p:sp>
      <p:sp>
        <p:nvSpPr>
          <p:cNvPr id="119" name="Google Shape;119;p5:notes"/>
          <p:cNvSpPr>
            <a:spLocks noGrp="true" noRot="true" noChangeAspect="true"/>
          </p:cNvSpPr>
          <p:nvPr>
            <p:ph type="sldImg" idx="2"/>
          </p:nvPr>
        </p:nvSpPr>
        <p:spPr>
          <a:xfrm>
            <a:off x="2514600" y="857250"/>
            <a:ext cx="4114800" cy="2314575"/>
          </a:xfrm>
          <a:custGeom>
            <a:avLst/>
            <a:gdLst/>
            <a:ahLst/>
            <a:cxnLst/>
            <a:rect l="l" t="t" r="r" b="b"/>
            <a:pathLst>
              <a:path w="120000" h="120000" extrusionOk="false">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7"/>
        <p:cNvGrpSpPr/>
        <p:nvPr/>
      </p:nvGrpSpPr>
      <p:grpSpPr>
        <a:xfrm>
          <a:off x="0" y="0"/>
          <a:ext cx="0" cy="0"/>
          <a:chOff x="0" y="0"/>
          <a:chExt cx="0" cy="0"/>
        </a:xfrm>
      </p:grpSpPr>
      <p:sp>
        <p:nvSpPr>
          <p:cNvPr id="118" name="Google Shape;118;p5:notes"/>
          <p:cNvSpPr txBox="true">
            <a:spLocks noGrp="true"/>
          </p:cNvSpPr>
          <p:nvPr>
            <p:ph type="body" idx="1"/>
          </p:nvPr>
        </p:nvSpPr>
        <p:spPr>
          <a:xfrm>
            <a:off x="914400" y="3300413"/>
            <a:ext cx="7315200" cy="2700338"/>
          </a:xfrm>
          <a:prstGeom prst="rect">
            <a:avLst/>
          </a:prstGeom>
        </p:spPr>
        <p:txBody>
          <a:bodyPr spcFirstLastPara="1" wrap="square" lIns="91425" tIns="45700" rIns="91425" bIns="45700" anchor="t" anchorCtr="false">
            <a:noAutofit/>
          </a:bodyPr>
          <a:lstStyle/>
          <a:p>
            <a:pPr marL="0" lvl="0" indent="0" algn="l" rtl="0">
              <a:spcBef>
                <a:spcPts val="0"/>
              </a:spcBef>
              <a:spcAft>
                <a:spcPts val="0"/>
              </a:spcAft>
              <a:buNone/>
            </a:pPr>
          </a:p>
        </p:txBody>
      </p:sp>
      <p:sp>
        <p:nvSpPr>
          <p:cNvPr id="119" name="Google Shape;119;p5:notes"/>
          <p:cNvSpPr>
            <a:spLocks noGrp="true" noRot="true" noChangeAspect="true"/>
          </p:cNvSpPr>
          <p:nvPr>
            <p:ph type="sldImg" idx="2"/>
          </p:nvPr>
        </p:nvSpPr>
        <p:spPr>
          <a:xfrm>
            <a:off x="2514600" y="857250"/>
            <a:ext cx="4114800" cy="2314575"/>
          </a:xfrm>
          <a:custGeom>
            <a:avLst/>
            <a:gdLst/>
            <a:ahLst/>
            <a:cxnLst/>
            <a:rect l="l" t="t" r="r" b="b"/>
            <a:pathLst>
              <a:path w="120000" h="120000" extrusionOk="false">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7"/>
        <p:cNvGrpSpPr/>
        <p:nvPr/>
      </p:nvGrpSpPr>
      <p:grpSpPr>
        <a:xfrm>
          <a:off x="0" y="0"/>
          <a:ext cx="0" cy="0"/>
          <a:chOff x="0" y="0"/>
          <a:chExt cx="0" cy="0"/>
        </a:xfrm>
      </p:grpSpPr>
      <p:sp>
        <p:nvSpPr>
          <p:cNvPr id="118" name="Google Shape;118;p5:notes"/>
          <p:cNvSpPr txBox="true">
            <a:spLocks noGrp="true"/>
          </p:cNvSpPr>
          <p:nvPr>
            <p:ph type="body" idx="1"/>
          </p:nvPr>
        </p:nvSpPr>
        <p:spPr>
          <a:xfrm>
            <a:off x="914400" y="3300413"/>
            <a:ext cx="7315200" cy="2700338"/>
          </a:xfrm>
          <a:prstGeom prst="rect">
            <a:avLst/>
          </a:prstGeom>
        </p:spPr>
        <p:txBody>
          <a:bodyPr spcFirstLastPara="1" wrap="square" lIns="91425" tIns="45700" rIns="91425" bIns="45700" anchor="t" anchorCtr="false">
            <a:noAutofit/>
          </a:bodyPr>
          <a:lstStyle/>
          <a:p>
            <a:pPr marL="0" lvl="0" indent="0" algn="l" rtl="0">
              <a:spcBef>
                <a:spcPts val="0"/>
              </a:spcBef>
              <a:spcAft>
                <a:spcPts val="0"/>
              </a:spcAft>
              <a:buNone/>
            </a:pPr>
          </a:p>
        </p:txBody>
      </p:sp>
      <p:sp>
        <p:nvSpPr>
          <p:cNvPr id="119" name="Google Shape;119;p5:notes"/>
          <p:cNvSpPr>
            <a:spLocks noGrp="true" noRot="true" noChangeAspect="true"/>
          </p:cNvSpPr>
          <p:nvPr>
            <p:ph type="sldImg" idx="2"/>
          </p:nvPr>
        </p:nvSpPr>
        <p:spPr>
          <a:xfrm>
            <a:off x="2514600" y="857250"/>
            <a:ext cx="4114800" cy="2314575"/>
          </a:xfrm>
          <a:custGeom>
            <a:avLst/>
            <a:gdLst/>
            <a:ahLst/>
            <a:cxnLst/>
            <a:rect l="l" t="t" r="r" b="b"/>
            <a:pathLst>
              <a:path w="120000" h="120000" extrusionOk="false">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true"/>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true"/>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true"/>
          </p:cNvSpPr>
          <p:nvPr>
            <p:ph type="dt" sz="half" idx="10"/>
          </p:nvPr>
        </p:nvSpPr>
        <p:spPr/>
        <p:txBody>
          <a:bodyPr/>
          <a:lstStyle/>
          <a:p>
            <a:fld id="{88D38747-4367-4BD2-8D51-C97E202738E2}" type="datetime1">
              <a:rPr lang="en-US" smtClean="0"/>
            </a:fld>
            <a:endParaRPr lang="en-US" dirty="0"/>
          </a:p>
        </p:txBody>
      </p:sp>
      <p:sp>
        <p:nvSpPr>
          <p:cNvPr id="5" name="Footer Placeholder 4"/>
          <p:cNvSpPr>
            <a:spLocks noGrp="true"/>
          </p:cNvSpPr>
          <p:nvPr>
            <p:ph type="ftr" sz="quarter" idx="11"/>
          </p:nvPr>
        </p:nvSpPr>
        <p:spPr/>
        <p:txBody>
          <a:bodyPr/>
          <a:lstStyle/>
          <a:p>
            <a:endParaRPr lang="en-US" dirty="0"/>
          </a:p>
        </p:txBody>
      </p:sp>
      <p:sp>
        <p:nvSpPr>
          <p:cNvPr id="6" name="Slide Number Placeholder 5"/>
          <p:cNvSpPr>
            <a:spLocks noGrp="true"/>
          </p:cNvSpPr>
          <p:nvPr>
            <p:ph type="sldNum" sz="quarter" idx="12"/>
          </p:nvPr>
        </p:nvSpPr>
        <p:spPr/>
        <p:txBody>
          <a:bodyPr/>
          <a:lstStyle/>
          <a:p>
            <a:fld id="{3A98EE3D-8CD1-4C3F-BD1C-C98C9596463C}"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true"/>
          </p:cNvPicPr>
          <p:nvPr/>
        </p:nvPicPr>
        <p:blipFill>
          <a:blip r:embed="rId2">
            <a:extLst>
              <a:ext uri="{28A0092B-C50C-407E-A947-70E740481C1C}">
                <a14:useLocalDpi xmlns:a14="http://schemas.microsoft.com/office/drawing/2010/main" val="false"/>
              </a:ext>
            </a:extLst>
          </a:blip>
          <a:stretch>
            <a:fillRect/>
          </a:stretch>
        </p:blipFill>
        <p:spPr>
          <a:xfrm>
            <a:off x="1013883" y="547807"/>
            <a:ext cx="10141799" cy="3816806"/>
          </a:xfrm>
          <a:prstGeom prst="rect">
            <a:avLst/>
          </a:prstGeom>
        </p:spPr>
      </p:pic>
      <p:sp>
        <p:nvSpPr>
          <p:cNvPr id="2" name="Title 1"/>
          <p:cNvSpPr>
            <a:spLocks noGrp="true"/>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true" noChangeAspect="true"/>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true"/>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true"/>
          </p:cNvSpPr>
          <p:nvPr>
            <p:ph type="dt" sz="half" idx="10"/>
          </p:nvPr>
        </p:nvSpPr>
        <p:spPr/>
        <p:txBody>
          <a:bodyPr/>
          <a:lstStyle/>
          <a:p>
            <a:fld id="{11F1B079-7EF0-44EE-B798-BCC497C9F3B2}" type="datetime1">
              <a:rPr lang="en-US" smtClean="0"/>
            </a:fld>
            <a:endParaRPr lang="en-US" dirty="0"/>
          </a:p>
        </p:txBody>
      </p:sp>
      <p:sp>
        <p:nvSpPr>
          <p:cNvPr id="6" name="Footer Placeholder 5"/>
          <p:cNvSpPr>
            <a:spLocks noGrp="true"/>
          </p:cNvSpPr>
          <p:nvPr>
            <p:ph type="ftr" sz="quarter" idx="11"/>
          </p:nvPr>
        </p:nvSpPr>
        <p:spPr/>
        <p:txBody>
          <a:bodyPr/>
          <a:lstStyle/>
          <a:p>
            <a:endParaRPr lang="en-US" dirty="0"/>
          </a:p>
        </p:txBody>
      </p:sp>
      <p:sp>
        <p:nvSpPr>
          <p:cNvPr id="7" name="Slide Number Placeholder 6"/>
          <p:cNvSpPr>
            <a:spLocks noGrp="true"/>
          </p:cNvSpPr>
          <p:nvPr>
            <p:ph type="sldNum" sz="quarter" idx="12"/>
          </p:nvPr>
        </p:nvSpPr>
        <p:spPr/>
        <p:txBody>
          <a:bodyPr/>
          <a:lstStyle/>
          <a:p>
            <a:fld id="{3A98EE3D-8CD1-4C3F-BD1C-C98C9596463C}"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true"/>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true"/>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true"/>
          </p:cNvSpPr>
          <p:nvPr>
            <p:ph type="dt" sz="half" idx="10"/>
          </p:nvPr>
        </p:nvSpPr>
        <p:spPr/>
        <p:txBody>
          <a:bodyPr/>
          <a:lstStyle/>
          <a:p>
            <a:fld id="{28FF70A8-1D13-4657-95F0-A9EA54967B8D}" type="datetime1">
              <a:rPr lang="en-US" smtClean="0"/>
            </a:fld>
            <a:endParaRPr lang="en-US" dirty="0"/>
          </a:p>
        </p:txBody>
      </p:sp>
      <p:sp>
        <p:nvSpPr>
          <p:cNvPr id="6" name="Footer Placeholder 5"/>
          <p:cNvSpPr>
            <a:spLocks noGrp="true"/>
          </p:cNvSpPr>
          <p:nvPr>
            <p:ph type="ftr" sz="quarter" idx="11"/>
          </p:nvPr>
        </p:nvSpPr>
        <p:spPr/>
        <p:txBody>
          <a:bodyPr/>
          <a:lstStyle/>
          <a:p>
            <a:endParaRPr lang="en-US" dirty="0"/>
          </a:p>
        </p:txBody>
      </p:sp>
      <p:sp>
        <p:nvSpPr>
          <p:cNvPr id="7" name="Slide Number Placeholder 6"/>
          <p:cNvSpPr>
            <a:spLocks noGrp="true"/>
          </p:cNvSpPr>
          <p:nvPr>
            <p:ph type="sldNum" sz="quarter" idx="12"/>
          </p:nvPr>
        </p:nvSpPr>
        <p:spPr/>
        <p:txBody>
          <a:bodyPr/>
          <a:lstStyle/>
          <a:p>
            <a:fld id="{3A98EE3D-8CD1-4C3F-BD1C-C98C9596463C}" type="slidenum">
              <a:rPr lang="en-US" smtClean="0"/>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true"/>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true"/>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4" name="Text Placeholder 3"/>
          <p:cNvSpPr>
            <a:spLocks noGrp="true"/>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true"/>
          </p:cNvSpPr>
          <p:nvPr>
            <p:ph type="dt" sz="half" idx="10"/>
          </p:nvPr>
        </p:nvSpPr>
        <p:spPr/>
        <p:txBody>
          <a:bodyPr/>
          <a:lstStyle/>
          <a:p>
            <a:fld id="{21EB90AC-71BD-4C7F-8ACA-7B3F18292E63}" type="datetime1">
              <a:rPr lang="en-US" smtClean="0"/>
            </a:fld>
            <a:endParaRPr lang="en-US" dirty="0"/>
          </a:p>
        </p:txBody>
      </p:sp>
      <p:sp>
        <p:nvSpPr>
          <p:cNvPr id="6" name="Footer Placeholder 5"/>
          <p:cNvSpPr>
            <a:spLocks noGrp="true"/>
          </p:cNvSpPr>
          <p:nvPr>
            <p:ph type="ftr" sz="quarter" idx="11"/>
          </p:nvPr>
        </p:nvSpPr>
        <p:spPr/>
        <p:txBody>
          <a:bodyPr/>
          <a:lstStyle/>
          <a:p>
            <a:endParaRPr lang="en-US" dirty="0"/>
          </a:p>
        </p:txBody>
      </p:sp>
      <p:sp>
        <p:nvSpPr>
          <p:cNvPr id="7" name="Slide Number Placeholder 6"/>
          <p:cNvSpPr>
            <a:spLocks noGrp="true"/>
          </p:cNvSpPr>
          <p:nvPr>
            <p:ph type="sldNum" sz="quarter" idx="12"/>
          </p:nvPr>
        </p:nvSpPr>
        <p:spPr/>
        <p:txBody>
          <a:bodyPr/>
          <a:lstStyle/>
          <a:p>
            <a:fld id="{3A98EE3D-8CD1-4C3F-BD1C-C98C9596463C}" type="slidenum">
              <a:rPr lang="en-US" smtClean="0"/>
            </a:fld>
            <a:endParaRPr lang="en-US" dirty="0"/>
          </a:p>
        </p:txBody>
      </p:sp>
      <p:sp>
        <p:nvSpPr>
          <p:cNvPr id="11" name="TextBox 10"/>
          <p:cNvSpPr txBox="true"/>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endParaRPr lang="en-US" sz="8000" dirty="0">
              <a:solidFill>
                <a:schemeClr val="tx1"/>
              </a:solidFill>
              <a:effectLst/>
            </a:endParaRPr>
          </a:p>
        </p:txBody>
      </p:sp>
      <p:sp>
        <p:nvSpPr>
          <p:cNvPr id="13" name="TextBox 12"/>
          <p:cNvSpPr txBox="true"/>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endParaRPr lang="en-US" sz="8000" dirty="0">
              <a:solidFill>
                <a:schemeClr val="tx1"/>
              </a:solidFill>
              <a:effectLs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true"/>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true"/>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true"/>
          </p:cNvSpPr>
          <p:nvPr>
            <p:ph type="dt" sz="half" idx="10"/>
          </p:nvPr>
        </p:nvSpPr>
        <p:spPr/>
        <p:txBody>
          <a:bodyPr/>
          <a:lstStyle/>
          <a:p>
            <a:fld id="{4E6EFC2C-8905-46F0-B443-CE905B76BA01}" type="datetime1">
              <a:rPr lang="en-US" smtClean="0"/>
            </a:fld>
            <a:endParaRPr lang="en-US" dirty="0"/>
          </a:p>
        </p:txBody>
      </p:sp>
      <p:sp>
        <p:nvSpPr>
          <p:cNvPr id="6" name="Footer Placeholder 5"/>
          <p:cNvSpPr>
            <a:spLocks noGrp="true"/>
          </p:cNvSpPr>
          <p:nvPr>
            <p:ph type="ftr" sz="quarter" idx="11"/>
          </p:nvPr>
        </p:nvSpPr>
        <p:spPr/>
        <p:txBody>
          <a:bodyPr/>
          <a:lstStyle/>
          <a:p>
            <a:endParaRPr lang="en-US" dirty="0"/>
          </a:p>
        </p:txBody>
      </p:sp>
      <p:sp>
        <p:nvSpPr>
          <p:cNvPr id="7" name="Slide Number Placeholder 6"/>
          <p:cNvSpPr>
            <a:spLocks noGrp="true"/>
          </p:cNvSpPr>
          <p:nvPr>
            <p:ph type="sldNum" sz="quarter" idx="12"/>
          </p:nvPr>
        </p:nvSpPr>
        <p:spPr/>
        <p:txBody>
          <a:bodyPr/>
          <a:lstStyle/>
          <a:p>
            <a:fld id="{3A98EE3D-8CD1-4C3F-BD1C-C98C9596463C}" type="slidenum">
              <a:rPr lang="en-US" smtClean="0"/>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true"/>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true"/>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8" name="Text Placeholder 3"/>
          <p:cNvSpPr>
            <a:spLocks noGrp="true"/>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9" name="Text Placeholder 4"/>
          <p:cNvSpPr>
            <a:spLocks noGrp="true"/>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10" name="Text Placeholder 3"/>
          <p:cNvSpPr>
            <a:spLocks noGrp="true"/>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11" name="Text Placeholder 4"/>
          <p:cNvSpPr>
            <a:spLocks noGrp="true"/>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12" name="Text Placeholder 3"/>
          <p:cNvSpPr>
            <a:spLocks noGrp="true"/>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3" name="Date Placeholder 2"/>
          <p:cNvSpPr>
            <a:spLocks noGrp="true"/>
          </p:cNvSpPr>
          <p:nvPr>
            <p:ph type="dt" sz="half" idx="10"/>
          </p:nvPr>
        </p:nvSpPr>
        <p:spPr/>
        <p:txBody>
          <a:bodyPr/>
          <a:lstStyle/>
          <a:p>
            <a:fld id="{D9079DC3-C9B5-499E-9140-0DC28B7074E2}" type="datetime1">
              <a:rPr lang="en-US" smtClean="0"/>
            </a:fld>
            <a:endParaRPr lang="en-US" dirty="0"/>
          </a:p>
        </p:txBody>
      </p:sp>
      <p:sp>
        <p:nvSpPr>
          <p:cNvPr id="4" name="Footer Placeholder 3"/>
          <p:cNvSpPr>
            <a:spLocks noGrp="true"/>
          </p:cNvSpPr>
          <p:nvPr>
            <p:ph type="ftr" sz="quarter" idx="11"/>
          </p:nvPr>
        </p:nvSpPr>
        <p:spPr/>
        <p:txBody>
          <a:bodyPr/>
          <a:lstStyle/>
          <a:p>
            <a:endParaRPr lang="en-US" dirty="0"/>
          </a:p>
        </p:txBody>
      </p:sp>
      <p:sp>
        <p:nvSpPr>
          <p:cNvPr id="5" name="Slide Number Placeholder 4"/>
          <p:cNvSpPr>
            <a:spLocks noGrp="true"/>
          </p:cNvSpPr>
          <p:nvPr>
            <p:ph type="sldNum" sz="quarter" idx="12"/>
          </p:nvPr>
        </p:nvSpPr>
        <p:spPr/>
        <p:txBody>
          <a:bodyPr/>
          <a:lstStyle/>
          <a:p>
            <a:fld id="{3A98EE3D-8CD1-4C3F-BD1C-C98C9596463C}" type="slidenum">
              <a:rPr lang="en-US" smtClean="0"/>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true"/>
          </p:cNvPicPr>
          <p:nvPr/>
        </p:nvPicPr>
        <p:blipFill>
          <a:blip r:embed="rId2">
            <a:extLst>
              <a:ext uri="{28A0092B-C50C-407E-A947-70E740481C1C}">
                <a14:useLocalDpi xmlns:a14="http://schemas.microsoft.com/office/drawing/2010/main" val="false"/>
              </a:ext>
            </a:extLst>
          </a:blip>
          <a:stretch>
            <a:fillRect/>
          </a:stretch>
        </p:blipFill>
        <p:spPr>
          <a:xfrm>
            <a:off x="897962" y="1818214"/>
            <a:ext cx="3339972" cy="1847851"/>
          </a:xfrm>
          <a:prstGeom prst="rect">
            <a:avLst/>
          </a:prstGeom>
        </p:spPr>
      </p:pic>
      <p:pic>
        <p:nvPicPr>
          <p:cNvPr id="36" name="Picture 35" descr="Slate-V2-HD-3colPhotoInset.png"/>
          <p:cNvPicPr>
            <a:picLocks noChangeAspect="true"/>
          </p:cNvPicPr>
          <p:nvPr/>
        </p:nvPicPr>
        <p:blipFill>
          <a:blip r:embed="rId2">
            <a:extLst>
              <a:ext uri="{28A0092B-C50C-407E-A947-70E740481C1C}">
                <a14:useLocalDpi xmlns:a14="http://schemas.microsoft.com/office/drawing/2010/main" val="false"/>
              </a:ext>
            </a:extLst>
          </a:blip>
          <a:stretch>
            <a:fillRect/>
          </a:stretch>
        </p:blipFill>
        <p:spPr>
          <a:xfrm>
            <a:off x="4403800" y="1818214"/>
            <a:ext cx="3339972" cy="1847851"/>
          </a:xfrm>
          <a:prstGeom prst="rect">
            <a:avLst/>
          </a:prstGeom>
        </p:spPr>
      </p:pic>
      <p:pic>
        <p:nvPicPr>
          <p:cNvPr id="37" name="Picture 36" descr="Slate-V2-HD-3colPhotoInset.png"/>
          <p:cNvPicPr>
            <a:picLocks noChangeAspect="true"/>
          </p:cNvPicPr>
          <p:nvPr/>
        </p:nvPicPr>
        <p:blipFill>
          <a:blip r:embed="rId2">
            <a:extLst>
              <a:ext uri="{28A0092B-C50C-407E-A947-70E740481C1C}">
                <a14:useLocalDpi xmlns:a14="http://schemas.microsoft.com/office/drawing/2010/main" val="false"/>
              </a:ext>
            </a:extLst>
          </a:blip>
          <a:stretch>
            <a:fillRect/>
          </a:stretch>
        </p:blipFill>
        <p:spPr>
          <a:xfrm>
            <a:off x="7936051" y="1818214"/>
            <a:ext cx="3339972" cy="1847851"/>
          </a:xfrm>
          <a:prstGeom prst="rect">
            <a:avLst/>
          </a:prstGeom>
        </p:spPr>
      </p:pic>
      <p:sp>
        <p:nvSpPr>
          <p:cNvPr id="30" name="Title 1"/>
          <p:cNvSpPr>
            <a:spLocks noGrp="true"/>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true"/>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20" name="Picture Placeholder 2"/>
          <p:cNvSpPr>
            <a:spLocks noGrp="true" noChangeAspect="true"/>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true"/>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22" name="Text Placeholder 4"/>
          <p:cNvSpPr>
            <a:spLocks noGrp="true"/>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23" name="Picture Placeholder 2"/>
          <p:cNvSpPr>
            <a:spLocks noGrp="true" noChangeAspect="true"/>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true"/>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25" name="Text Placeholder 4"/>
          <p:cNvSpPr>
            <a:spLocks noGrp="true"/>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26" name="Picture Placeholder 2"/>
          <p:cNvSpPr>
            <a:spLocks noGrp="true" noChangeAspect="true"/>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true"/>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3" name="Date Placeholder 2"/>
          <p:cNvSpPr>
            <a:spLocks noGrp="true"/>
          </p:cNvSpPr>
          <p:nvPr>
            <p:ph type="dt" sz="half" idx="10"/>
          </p:nvPr>
        </p:nvSpPr>
        <p:spPr/>
        <p:txBody>
          <a:bodyPr/>
          <a:lstStyle/>
          <a:p>
            <a:fld id="{30BB33EA-E472-4D22-9C03-A9C14AA21CED}" type="datetime1">
              <a:rPr lang="en-US" smtClean="0"/>
            </a:fld>
            <a:endParaRPr lang="en-US" dirty="0"/>
          </a:p>
        </p:txBody>
      </p:sp>
      <p:sp>
        <p:nvSpPr>
          <p:cNvPr id="4" name="Footer Placeholder 3"/>
          <p:cNvSpPr>
            <a:spLocks noGrp="true"/>
          </p:cNvSpPr>
          <p:nvPr>
            <p:ph type="ftr" sz="quarter" idx="11"/>
          </p:nvPr>
        </p:nvSpPr>
        <p:spPr/>
        <p:txBody>
          <a:bodyPr/>
          <a:lstStyle/>
          <a:p>
            <a:endParaRPr lang="en-US" dirty="0"/>
          </a:p>
        </p:txBody>
      </p:sp>
      <p:sp>
        <p:nvSpPr>
          <p:cNvPr id="5" name="Slide Number Placeholder 4"/>
          <p:cNvSpPr>
            <a:spLocks noGrp="true"/>
          </p:cNvSpPr>
          <p:nvPr>
            <p:ph type="sldNum" sz="quarter" idx="12"/>
          </p:nvPr>
        </p:nvSpPr>
        <p:spPr/>
        <p:txBody>
          <a:bodyPr/>
          <a:lstStyle/>
          <a:p>
            <a:fld id="{3A98EE3D-8CD1-4C3F-BD1C-C98C9596463C}" type="slidenum">
              <a:rPr lang="en-US" smtClean="0"/>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true"/>
          </p:cNvSpPr>
          <p:nvPr>
            <p:ph type="title"/>
          </p:nvPr>
        </p:nvSpPr>
        <p:spPr/>
        <p:txBody>
          <a:bodyPr/>
          <a:lstStyle/>
          <a:p>
            <a:r>
              <a:rPr lang="en-US"/>
              <a:t>Click to edit Master title style</a:t>
            </a:r>
            <a:endParaRPr lang="en-US" dirty="0"/>
          </a:p>
        </p:txBody>
      </p:sp>
      <p:sp>
        <p:nvSpPr>
          <p:cNvPr id="3" name="Vertical Text Placeholder 2"/>
          <p:cNvSpPr>
            <a:spLocks noGrp="true"/>
          </p:cNvSpPr>
          <p:nvPr>
            <p:ph type="body" orient="vert" idx="1"/>
          </p:nvPr>
        </p:nvSpPr>
        <p:spPr/>
        <p:txBody>
          <a:bodyPr vert="eaVert" ancho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true"/>
          </p:cNvSpPr>
          <p:nvPr>
            <p:ph type="dt" sz="half" idx="10"/>
          </p:nvPr>
        </p:nvSpPr>
        <p:spPr/>
        <p:txBody>
          <a:bodyPr/>
          <a:lstStyle/>
          <a:p>
            <a:fld id="{217E833E-1B6D-415F-AD29-75AE8C43BD0D}" type="datetime1">
              <a:rPr lang="en-US" smtClean="0"/>
            </a:fld>
            <a:endParaRPr lang="en-US" dirty="0"/>
          </a:p>
        </p:txBody>
      </p:sp>
      <p:sp>
        <p:nvSpPr>
          <p:cNvPr id="5" name="Footer Placeholder 4"/>
          <p:cNvSpPr>
            <a:spLocks noGrp="true"/>
          </p:cNvSpPr>
          <p:nvPr>
            <p:ph type="ftr" sz="quarter" idx="11"/>
          </p:nvPr>
        </p:nvSpPr>
        <p:spPr/>
        <p:txBody>
          <a:bodyPr/>
          <a:lstStyle/>
          <a:p>
            <a:endParaRPr lang="en-US" dirty="0"/>
          </a:p>
        </p:txBody>
      </p:sp>
      <p:sp>
        <p:nvSpPr>
          <p:cNvPr id="6" name="Slide Number Placeholder 5"/>
          <p:cNvSpPr>
            <a:spLocks noGrp="true"/>
          </p:cNvSpPr>
          <p:nvPr>
            <p:ph type="sldNum" sz="quarter" idx="12"/>
          </p:nvPr>
        </p:nvSpPr>
        <p:spPr/>
        <p:txBody>
          <a:bodyPr/>
          <a:lstStyle/>
          <a:p>
            <a:fld id="{3A98EE3D-8CD1-4C3F-BD1C-C98C9596463C}" type="slidenum">
              <a:rPr lang="en-US" smtClean="0"/>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true"/>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true"/>
          </p:cNvSpPr>
          <p:nvPr>
            <p:ph type="body" orient="vert" idx="1"/>
          </p:nvPr>
        </p:nvSpPr>
        <p:spPr>
          <a:xfrm>
            <a:off x="913796" y="609599"/>
            <a:ext cx="7916872" cy="5181601"/>
          </a:xfrm>
        </p:spPr>
        <p:txBody>
          <a:bodyPr vert="eaVert" ancho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true"/>
          </p:cNvSpPr>
          <p:nvPr>
            <p:ph type="dt" sz="half" idx="10"/>
          </p:nvPr>
        </p:nvSpPr>
        <p:spPr/>
        <p:txBody>
          <a:bodyPr/>
          <a:lstStyle/>
          <a:p>
            <a:fld id="{8452596F-08A7-4B70-989A-F2B1CF31E66B}" type="datetime1">
              <a:rPr lang="en-US" smtClean="0"/>
            </a:fld>
            <a:endParaRPr lang="en-US" dirty="0"/>
          </a:p>
        </p:txBody>
      </p:sp>
      <p:sp>
        <p:nvSpPr>
          <p:cNvPr id="5" name="Footer Placeholder 4"/>
          <p:cNvSpPr>
            <a:spLocks noGrp="true"/>
          </p:cNvSpPr>
          <p:nvPr>
            <p:ph type="ftr" sz="quarter" idx="11"/>
          </p:nvPr>
        </p:nvSpPr>
        <p:spPr/>
        <p:txBody>
          <a:bodyPr/>
          <a:lstStyle/>
          <a:p>
            <a:endParaRPr lang="en-US" dirty="0"/>
          </a:p>
        </p:txBody>
      </p:sp>
      <p:sp>
        <p:nvSpPr>
          <p:cNvPr id="6" name="Slide Number Placeholder 5"/>
          <p:cNvSpPr>
            <a:spLocks noGrp="true"/>
          </p:cNvSpPr>
          <p:nvPr>
            <p:ph type="sldNum" sz="quarter" idx="12"/>
          </p:nvPr>
        </p:nvSpPr>
        <p:spPr/>
        <p:txBody>
          <a:bodyPr/>
          <a:lstStyle/>
          <a:p>
            <a:fld id="{3A98EE3D-8CD1-4C3F-BD1C-C98C9596463C}" type="slidenum">
              <a:rPr lang="en-US" smtClean="0"/>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matchingName="Title and Content">
  <p:cSld name="Title and Content">
    <p:spTree>
      <p:nvGrpSpPr>
        <p:cNvPr id="1" name="Shape 15"/>
        <p:cNvGrpSpPr/>
        <p:nvPr/>
      </p:nvGrpSpPr>
      <p:grpSpPr>
        <a:xfrm>
          <a:off x="0" y="0"/>
          <a:ext cx="0" cy="0"/>
          <a:chOff x="0" y="0"/>
          <a:chExt cx="0" cy="0"/>
        </a:xfrm>
      </p:grpSpPr>
      <p:sp>
        <p:nvSpPr>
          <p:cNvPr id="16" name="Google Shape;16;p35"/>
          <p:cNvSpPr txBox="true">
            <a:spLocks noGrp="true"/>
          </p:cNvSpPr>
          <p:nvPr>
            <p:ph type="title"/>
          </p:nvPr>
        </p:nvSpPr>
        <p:spPr>
          <a:xfrm>
            <a:off x="838200" y="365125"/>
            <a:ext cx="10515600" cy="1325563"/>
          </a:xfrm>
          <a:prstGeom prst="rect">
            <a:avLst/>
          </a:prstGeom>
          <a:noFill/>
          <a:ln>
            <a:noFill/>
          </a:ln>
        </p:spPr>
        <p:txBody>
          <a:bodyPr spcFirstLastPara="1" wrap="square" lIns="91425" tIns="45700" rIns="91425" bIns="45700" anchor="ctr" anchorCtr="false">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5"/>
          <p:cNvSpPr txBox="true">
            <a:spLocks noGrp="true"/>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false">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18" name="Google Shape;18;p35"/>
          <p:cNvSpPr txBox="true">
            <a:spLocks noGrp="true"/>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false">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5"/>
          <p:cNvSpPr txBox="true">
            <a:spLocks noGrp="true"/>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false">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5"/>
          <p:cNvSpPr txBox="true">
            <a:spLocks noGrp="true"/>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false">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matchingName="Title Slide">
  <p:cSld name="Title Slide">
    <p:spTree>
      <p:nvGrpSpPr>
        <p:cNvPr id="1" name="Shape 21"/>
        <p:cNvGrpSpPr/>
        <p:nvPr/>
      </p:nvGrpSpPr>
      <p:grpSpPr>
        <a:xfrm>
          <a:off x="0" y="0"/>
          <a:ext cx="0" cy="0"/>
          <a:chOff x="0" y="0"/>
          <a:chExt cx="0" cy="0"/>
        </a:xfrm>
      </p:grpSpPr>
      <p:sp>
        <p:nvSpPr>
          <p:cNvPr id="22" name="Google Shape;22;p36"/>
          <p:cNvSpPr txBox="true">
            <a:spLocks noGrp="true"/>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false">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6"/>
          <p:cNvSpPr txBox="true">
            <a:spLocks noGrp="true"/>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false">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36"/>
          <p:cNvSpPr txBox="true">
            <a:spLocks noGrp="true"/>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false">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6"/>
          <p:cNvSpPr txBox="true">
            <a:spLocks noGrp="true"/>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false">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6"/>
          <p:cNvSpPr txBox="true">
            <a:spLocks noGrp="true"/>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false">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true"/>
          </p:cNvSpPr>
          <p:nvPr>
            <p:ph type="title"/>
          </p:nvPr>
        </p:nvSpPr>
        <p:spPr/>
        <p:txBody>
          <a:bodyPr/>
          <a:lstStyle/>
          <a:p>
            <a:r>
              <a:rPr lang="en-US"/>
              <a:t>Click to edit Master title style</a:t>
            </a:r>
            <a:endParaRPr lang="en-US" dirty="0"/>
          </a:p>
        </p:txBody>
      </p:sp>
      <p:sp>
        <p:nvSpPr>
          <p:cNvPr id="3" name="Content Placeholder 2"/>
          <p:cNvSpPr>
            <a:spLocks noGrp="true"/>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true"/>
          </p:cNvSpPr>
          <p:nvPr>
            <p:ph type="dt" sz="half" idx="10"/>
          </p:nvPr>
        </p:nvSpPr>
        <p:spPr/>
        <p:txBody>
          <a:bodyPr/>
          <a:lstStyle/>
          <a:p>
            <a:fld id="{73C55A3C-5767-4844-A0A3-83778C2E5409}" type="datetime1">
              <a:rPr lang="en-US" smtClean="0"/>
            </a:fld>
            <a:endParaRPr lang="en-US" dirty="0"/>
          </a:p>
        </p:txBody>
      </p:sp>
      <p:sp>
        <p:nvSpPr>
          <p:cNvPr id="5" name="Footer Placeholder 4"/>
          <p:cNvSpPr>
            <a:spLocks noGrp="true"/>
          </p:cNvSpPr>
          <p:nvPr>
            <p:ph type="ftr" sz="quarter" idx="11"/>
          </p:nvPr>
        </p:nvSpPr>
        <p:spPr/>
        <p:txBody>
          <a:bodyPr/>
          <a:lstStyle/>
          <a:p>
            <a:endParaRPr lang="en-US" dirty="0"/>
          </a:p>
        </p:txBody>
      </p:sp>
      <p:sp>
        <p:nvSpPr>
          <p:cNvPr id="6" name="Slide Number Placeholder 5"/>
          <p:cNvSpPr>
            <a:spLocks noGrp="true"/>
          </p:cNvSpPr>
          <p:nvPr>
            <p:ph type="sldNum" sz="quarter" idx="12"/>
          </p:nvPr>
        </p:nvSpPr>
        <p:spPr/>
        <p:txBody>
          <a:bodyPr/>
          <a:lstStyle/>
          <a:p>
            <a:fld id="{3A98EE3D-8CD1-4C3F-BD1C-C98C9596463C}" type="slidenum">
              <a:rPr lang="en-US" smtClean="0"/>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matchingName="Section Header">
  <p:cSld name="Section Header">
    <p:spTree>
      <p:nvGrpSpPr>
        <p:cNvPr id="1" name="Shape 27"/>
        <p:cNvGrpSpPr/>
        <p:nvPr/>
      </p:nvGrpSpPr>
      <p:grpSpPr>
        <a:xfrm>
          <a:off x="0" y="0"/>
          <a:ext cx="0" cy="0"/>
          <a:chOff x="0" y="0"/>
          <a:chExt cx="0" cy="0"/>
        </a:xfrm>
      </p:grpSpPr>
      <p:sp>
        <p:nvSpPr>
          <p:cNvPr id="28" name="Google Shape;28;p37"/>
          <p:cNvSpPr txBox="true">
            <a:spLocks noGrp="true"/>
          </p:cNvSpPr>
          <p:nvPr>
            <p:ph type="title"/>
          </p:nvPr>
        </p:nvSpPr>
        <p:spPr>
          <a:xfrm>
            <a:off x="831850" y="1709738"/>
            <a:ext cx="10515600" cy="2852737"/>
          </a:xfrm>
          <a:prstGeom prst="rect">
            <a:avLst/>
          </a:prstGeom>
          <a:noFill/>
          <a:ln>
            <a:noFill/>
          </a:ln>
        </p:spPr>
        <p:txBody>
          <a:bodyPr spcFirstLastPara="1" wrap="square" lIns="91425" tIns="45700" rIns="91425" bIns="45700" anchor="b" anchorCtr="false">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7"/>
          <p:cNvSpPr txBox="true">
            <a:spLocks noGrp="true"/>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false">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p:txBody>
      </p:sp>
      <p:sp>
        <p:nvSpPr>
          <p:cNvPr id="30" name="Google Shape;30;p37"/>
          <p:cNvSpPr txBox="true">
            <a:spLocks noGrp="true"/>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false">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7"/>
          <p:cNvSpPr txBox="true">
            <a:spLocks noGrp="true"/>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false">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7"/>
          <p:cNvSpPr txBox="true">
            <a:spLocks noGrp="true"/>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false">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matchingName="Comparison">
  <p:cSld name="Comparison">
    <p:spTree>
      <p:nvGrpSpPr>
        <p:cNvPr id="1" name="Shape 40"/>
        <p:cNvGrpSpPr/>
        <p:nvPr/>
      </p:nvGrpSpPr>
      <p:grpSpPr>
        <a:xfrm>
          <a:off x="0" y="0"/>
          <a:ext cx="0" cy="0"/>
          <a:chOff x="0" y="0"/>
          <a:chExt cx="0" cy="0"/>
        </a:xfrm>
      </p:grpSpPr>
      <p:sp>
        <p:nvSpPr>
          <p:cNvPr id="41" name="Google Shape;41;p39"/>
          <p:cNvSpPr txBox="true">
            <a:spLocks noGrp="true"/>
          </p:cNvSpPr>
          <p:nvPr>
            <p:ph type="title"/>
          </p:nvPr>
        </p:nvSpPr>
        <p:spPr>
          <a:xfrm>
            <a:off x="839788" y="365125"/>
            <a:ext cx="10515600" cy="1325563"/>
          </a:xfrm>
          <a:prstGeom prst="rect">
            <a:avLst/>
          </a:prstGeom>
          <a:noFill/>
          <a:ln>
            <a:noFill/>
          </a:ln>
        </p:spPr>
        <p:txBody>
          <a:bodyPr spcFirstLastPara="1" wrap="square" lIns="91425" tIns="45700" rIns="91425" bIns="45700" anchor="ctr" anchorCtr="false">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9"/>
          <p:cNvSpPr txBox="true">
            <a:spLocks noGrp="true"/>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false">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3" name="Google Shape;43;p39"/>
          <p:cNvSpPr txBox="true">
            <a:spLocks noGrp="true"/>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false">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4" name="Google Shape;44;p39"/>
          <p:cNvSpPr txBox="true">
            <a:spLocks noGrp="true"/>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false">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5" name="Google Shape;45;p39"/>
          <p:cNvSpPr txBox="true">
            <a:spLocks noGrp="true"/>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false">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6" name="Google Shape;46;p39"/>
          <p:cNvSpPr txBox="true">
            <a:spLocks noGrp="true"/>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false">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9"/>
          <p:cNvSpPr txBox="true">
            <a:spLocks noGrp="true"/>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false">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9"/>
          <p:cNvSpPr txBox="true">
            <a:spLocks noGrp="true"/>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false">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matchingName="Title Only">
  <p:cSld name="Title Only">
    <p:spTree>
      <p:nvGrpSpPr>
        <p:cNvPr id="1" name="Shape 49"/>
        <p:cNvGrpSpPr/>
        <p:nvPr/>
      </p:nvGrpSpPr>
      <p:grpSpPr>
        <a:xfrm>
          <a:off x="0" y="0"/>
          <a:ext cx="0" cy="0"/>
          <a:chOff x="0" y="0"/>
          <a:chExt cx="0" cy="0"/>
        </a:xfrm>
      </p:grpSpPr>
      <p:sp>
        <p:nvSpPr>
          <p:cNvPr id="50" name="Google Shape;50;p40"/>
          <p:cNvSpPr txBox="true">
            <a:spLocks noGrp="true"/>
          </p:cNvSpPr>
          <p:nvPr>
            <p:ph type="title"/>
          </p:nvPr>
        </p:nvSpPr>
        <p:spPr>
          <a:xfrm>
            <a:off x="838200" y="365125"/>
            <a:ext cx="10515600" cy="1325563"/>
          </a:xfrm>
          <a:prstGeom prst="rect">
            <a:avLst/>
          </a:prstGeom>
          <a:noFill/>
          <a:ln>
            <a:noFill/>
          </a:ln>
        </p:spPr>
        <p:txBody>
          <a:bodyPr spcFirstLastPara="1" wrap="square" lIns="91425" tIns="45700" rIns="91425" bIns="45700" anchor="ctr" anchorCtr="false">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40"/>
          <p:cNvSpPr txBox="true">
            <a:spLocks noGrp="true"/>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false">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0"/>
          <p:cNvSpPr txBox="true">
            <a:spLocks noGrp="true"/>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false">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0"/>
          <p:cNvSpPr txBox="true">
            <a:spLocks noGrp="true"/>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false">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54"/>
        <p:cNvGrpSpPr/>
        <p:nvPr/>
      </p:nvGrpSpPr>
      <p:grpSpPr>
        <a:xfrm>
          <a:off x="0" y="0"/>
          <a:ext cx="0" cy="0"/>
          <a:chOff x="0" y="0"/>
          <a:chExt cx="0" cy="0"/>
        </a:xfrm>
      </p:grpSpPr>
      <p:sp>
        <p:nvSpPr>
          <p:cNvPr id="55" name="Google Shape;55;p41"/>
          <p:cNvSpPr txBox="true">
            <a:spLocks noGrp="true"/>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false">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1"/>
          <p:cNvSpPr txBox="true">
            <a:spLocks noGrp="true"/>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false">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1"/>
          <p:cNvSpPr txBox="true">
            <a:spLocks noGrp="true"/>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false">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matchingName="Content with Caption">
  <p:cSld name="Content with Caption">
    <p:spTree>
      <p:nvGrpSpPr>
        <p:cNvPr id="1" name="Shape 58"/>
        <p:cNvGrpSpPr/>
        <p:nvPr/>
      </p:nvGrpSpPr>
      <p:grpSpPr>
        <a:xfrm>
          <a:off x="0" y="0"/>
          <a:ext cx="0" cy="0"/>
          <a:chOff x="0" y="0"/>
          <a:chExt cx="0" cy="0"/>
        </a:xfrm>
      </p:grpSpPr>
      <p:sp>
        <p:nvSpPr>
          <p:cNvPr id="59" name="Google Shape;59;p42"/>
          <p:cNvSpPr txBox="true">
            <a:spLocks noGrp="true"/>
          </p:cNvSpPr>
          <p:nvPr>
            <p:ph type="title"/>
          </p:nvPr>
        </p:nvSpPr>
        <p:spPr>
          <a:xfrm>
            <a:off x="839788" y="457200"/>
            <a:ext cx="3932237" cy="1600200"/>
          </a:xfrm>
          <a:prstGeom prst="rect">
            <a:avLst/>
          </a:prstGeom>
          <a:noFill/>
          <a:ln>
            <a:noFill/>
          </a:ln>
        </p:spPr>
        <p:txBody>
          <a:bodyPr spcFirstLastPara="1" wrap="square" lIns="91425" tIns="45700" rIns="91425" bIns="45700" anchor="b" anchorCtr="false">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42"/>
          <p:cNvSpPr txBox="true">
            <a:spLocks noGrp="true"/>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false">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p:txBody>
      </p:sp>
      <p:sp>
        <p:nvSpPr>
          <p:cNvPr id="61" name="Google Shape;61;p42"/>
          <p:cNvSpPr txBox="true">
            <a:spLocks noGrp="true"/>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false">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62" name="Google Shape;62;p42"/>
          <p:cNvSpPr txBox="true">
            <a:spLocks noGrp="true"/>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false">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2"/>
          <p:cNvSpPr txBox="true">
            <a:spLocks noGrp="true"/>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false">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2"/>
          <p:cNvSpPr txBox="true">
            <a:spLocks noGrp="true"/>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false">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matchingName="Title and Vertical Text">
  <p:cSld name="Title and Vertical Text">
    <p:spTree>
      <p:nvGrpSpPr>
        <p:cNvPr id="1" name="Shape 72"/>
        <p:cNvGrpSpPr/>
        <p:nvPr/>
      </p:nvGrpSpPr>
      <p:grpSpPr>
        <a:xfrm>
          <a:off x="0" y="0"/>
          <a:ext cx="0" cy="0"/>
          <a:chOff x="0" y="0"/>
          <a:chExt cx="0" cy="0"/>
        </a:xfrm>
      </p:grpSpPr>
      <p:sp>
        <p:nvSpPr>
          <p:cNvPr id="73" name="Google Shape;73;p44"/>
          <p:cNvSpPr txBox="true">
            <a:spLocks noGrp="true"/>
          </p:cNvSpPr>
          <p:nvPr>
            <p:ph type="title"/>
          </p:nvPr>
        </p:nvSpPr>
        <p:spPr>
          <a:xfrm>
            <a:off x="838200" y="365125"/>
            <a:ext cx="10515600" cy="1325563"/>
          </a:xfrm>
          <a:prstGeom prst="rect">
            <a:avLst/>
          </a:prstGeom>
          <a:noFill/>
          <a:ln>
            <a:noFill/>
          </a:ln>
        </p:spPr>
        <p:txBody>
          <a:bodyPr spcFirstLastPara="1" wrap="square" lIns="91425" tIns="45700" rIns="91425" bIns="45700" anchor="ctr" anchorCtr="false">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4"/>
          <p:cNvSpPr txBox="true">
            <a:spLocks noGrp="true"/>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false">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5" name="Google Shape;75;p44"/>
          <p:cNvSpPr txBox="true">
            <a:spLocks noGrp="true"/>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false">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4"/>
          <p:cNvSpPr txBox="true">
            <a:spLocks noGrp="true"/>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false">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4"/>
          <p:cNvSpPr txBox="true">
            <a:spLocks noGrp="true"/>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false">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 Title and Text">
    <p:spTree>
      <p:nvGrpSpPr>
        <p:cNvPr id="1" name="Shape 78"/>
        <p:cNvGrpSpPr/>
        <p:nvPr/>
      </p:nvGrpSpPr>
      <p:grpSpPr>
        <a:xfrm>
          <a:off x="0" y="0"/>
          <a:ext cx="0" cy="0"/>
          <a:chOff x="0" y="0"/>
          <a:chExt cx="0" cy="0"/>
        </a:xfrm>
      </p:grpSpPr>
      <p:sp>
        <p:nvSpPr>
          <p:cNvPr id="79" name="Google Shape;79;p45"/>
          <p:cNvSpPr txBox="true">
            <a:spLocks noGrp="true"/>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false">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5"/>
          <p:cNvSpPr txBox="true">
            <a:spLocks noGrp="true"/>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false">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81" name="Google Shape;81;p45"/>
          <p:cNvSpPr txBox="true">
            <a:spLocks noGrp="true"/>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false">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5"/>
          <p:cNvSpPr txBox="true">
            <a:spLocks noGrp="true"/>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false">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5"/>
          <p:cNvSpPr txBox="true">
            <a:spLocks noGrp="true"/>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false">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true"/>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true"/>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true"/>
          </p:cNvSpPr>
          <p:nvPr>
            <p:ph type="dt" sz="half" idx="10"/>
          </p:nvPr>
        </p:nvSpPr>
        <p:spPr/>
        <p:txBody>
          <a:bodyPr/>
          <a:lstStyle/>
          <a:p>
            <a:fld id="{CAE507A8-A5CF-4D38-AB86-7EDDA87A85D4}" type="datetime1">
              <a:rPr lang="en-US" smtClean="0"/>
            </a:fld>
            <a:endParaRPr lang="en-US" dirty="0"/>
          </a:p>
        </p:txBody>
      </p:sp>
      <p:sp>
        <p:nvSpPr>
          <p:cNvPr id="5" name="Footer Placeholder 4"/>
          <p:cNvSpPr>
            <a:spLocks noGrp="true"/>
          </p:cNvSpPr>
          <p:nvPr>
            <p:ph type="ftr" sz="quarter" idx="11"/>
          </p:nvPr>
        </p:nvSpPr>
        <p:spPr/>
        <p:txBody>
          <a:bodyPr/>
          <a:lstStyle/>
          <a:p>
            <a:endParaRPr lang="en-US" dirty="0"/>
          </a:p>
        </p:txBody>
      </p:sp>
      <p:sp>
        <p:nvSpPr>
          <p:cNvPr id="6" name="Slide Number Placeholder 5"/>
          <p:cNvSpPr>
            <a:spLocks noGrp="true"/>
          </p:cNvSpPr>
          <p:nvPr>
            <p:ph type="sldNum" sz="quarter" idx="12"/>
          </p:nvPr>
        </p:nvSpPr>
        <p:spPr/>
        <p:txBody>
          <a:bodyPr/>
          <a:lstStyle/>
          <a:p>
            <a:fld id="{3A98EE3D-8CD1-4C3F-BD1C-C98C9596463C}"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true"/>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true"/>
          </p:cNvSpPr>
          <p:nvPr>
            <p:ph sz="half" idx="1"/>
          </p:nvPr>
        </p:nvSpPr>
        <p:spPr>
          <a:xfrm>
            <a:off x="913795" y="2076450"/>
            <a:ext cx="4856841" cy="3622671"/>
          </a:xfrm>
        </p:spPr>
        <p:txBody>
          <a:bodyPr anchor="t">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true"/>
          </p:cNvSpPr>
          <p:nvPr>
            <p:ph sz="half" idx="2"/>
          </p:nvPr>
        </p:nvSpPr>
        <p:spPr>
          <a:xfrm>
            <a:off x="6410716" y="2076451"/>
            <a:ext cx="4856841" cy="3622672"/>
          </a:xfrm>
        </p:spPr>
        <p:txBody>
          <a:bodyPr anchor="t">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true"/>
          </p:cNvSpPr>
          <p:nvPr>
            <p:ph type="dt" sz="half" idx="10"/>
          </p:nvPr>
        </p:nvSpPr>
        <p:spPr/>
        <p:txBody>
          <a:bodyPr/>
          <a:lstStyle/>
          <a:p>
            <a:fld id="{BDFCD27C-8599-43EF-BA1D-14DDC1946E06}" type="datetime1">
              <a:rPr lang="en-US" smtClean="0"/>
            </a:fld>
            <a:endParaRPr lang="en-US" dirty="0"/>
          </a:p>
        </p:txBody>
      </p:sp>
      <p:sp>
        <p:nvSpPr>
          <p:cNvPr id="6" name="Footer Placeholder 5"/>
          <p:cNvSpPr>
            <a:spLocks noGrp="true"/>
          </p:cNvSpPr>
          <p:nvPr>
            <p:ph type="ftr" sz="quarter" idx="11"/>
          </p:nvPr>
        </p:nvSpPr>
        <p:spPr/>
        <p:txBody>
          <a:bodyPr/>
          <a:lstStyle/>
          <a:p>
            <a:endParaRPr lang="en-US" dirty="0"/>
          </a:p>
        </p:txBody>
      </p:sp>
      <p:sp>
        <p:nvSpPr>
          <p:cNvPr id="7" name="Slide Number Placeholder 6"/>
          <p:cNvSpPr>
            <a:spLocks noGrp="true"/>
          </p:cNvSpPr>
          <p:nvPr>
            <p:ph type="sldNum" sz="quarter" idx="12"/>
          </p:nvPr>
        </p:nvSpPr>
        <p:spPr/>
        <p:txBody>
          <a:bodyPr/>
          <a:lstStyle/>
          <a:p>
            <a:fld id="{3A98EE3D-8CD1-4C3F-BD1C-C98C9596463C}"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true"/>
          </p:cNvPicPr>
          <p:nvPr/>
        </p:nvPicPr>
        <p:blipFill>
          <a:blip r:embed="rId2">
            <a:extLst>
              <a:ext uri="{28A0092B-C50C-407E-A947-70E740481C1C}">
                <a14:useLocalDpi xmlns:a14="http://schemas.microsoft.com/office/drawing/2010/main" val="false"/>
              </a:ext>
            </a:extLst>
          </a:blip>
          <a:stretch>
            <a:fillRect/>
          </a:stretch>
        </p:blipFill>
        <p:spPr>
          <a:xfrm>
            <a:off x="913795" y="1734506"/>
            <a:ext cx="5029200" cy="4099959"/>
          </a:xfrm>
          <a:prstGeom prst="rect">
            <a:avLst/>
          </a:prstGeom>
        </p:spPr>
      </p:pic>
      <p:pic>
        <p:nvPicPr>
          <p:cNvPr id="21" name="Picture 20" descr="Slate-V2-HD-compPhotoInset.png"/>
          <p:cNvPicPr>
            <a:picLocks noChangeAspect="true"/>
          </p:cNvPicPr>
          <p:nvPr/>
        </p:nvPicPr>
        <p:blipFill>
          <a:blip r:embed="rId2">
            <a:extLst>
              <a:ext uri="{28A0092B-C50C-407E-A947-70E740481C1C}">
                <a14:useLocalDpi xmlns:a14="http://schemas.microsoft.com/office/drawing/2010/main" val="false"/>
              </a:ext>
            </a:extLst>
          </a:blip>
          <a:stretch>
            <a:fillRect/>
          </a:stretch>
        </p:blipFill>
        <p:spPr>
          <a:xfrm>
            <a:off x="6238357" y="1734506"/>
            <a:ext cx="5029200" cy="4099959"/>
          </a:xfrm>
          <a:prstGeom prst="rect">
            <a:avLst/>
          </a:prstGeom>
        </p:spPr>
      </p:pic>
      <p:sp>
        <p:nvSpPr>
          <p:cNvPr id="2" name="Title 1"/>
          <p:cNvSpPr>
            <a:spLocks noGrp="true"/>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true"/>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true"/>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true"/>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true"/>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true"/>
          </p:cNvSpPr>
          <p:nvPr>
            <p:ph type="dt" sz="half" idx="10"/>
          </p:nvPr>
        </p:nvSpPr>
        <p:spPr/>
        <p:txBody>
          <a:bodyPr/>
          <a:lstStyle/>
          <a:p>
            <a:fld id="{49343D99-809A-49C0-96E5-4250D0B498EE}" type="datetime1">
              <a:rPr lang="en-US" smtClean="0"/>
            </a:fld>
            <a:endParaRPr lang="en-US" dirty="0"/>
          </a:p>
        </p:txBody>
      </p:sp>
      <p:sp>
        <p:nvSpPr>
          <p:cNvPr id="8" name="Footer Placeholder 7"/>
          <p:cNvSpPr>
            <a:spLocks noGrp="true"/>
          </p:cNvSpPr>
          <p:nvPr>
            <p:ph type="ftr" sz="quarter" idx="11"/>
          </p:nvPr>
        </p:nvSpPr>
        <p:spPr/>
        <p:txBody>
          <a:bodyPr/>
          <a:lstStyle/>
          <a:p>
            <a:endParaRPr lang="en-US" dirty="0"/>
          </a:p>
        </p:txBody>
      </p:sp>
      <p:sp>
        <p:nvSpPr>
          <p:cNvPr id="9" name="Slide Number Placeholder 8"/>
          <p:cNvSpPr>
            <a:spLocks noGrp="true"/>
          </p:cNvSpPr>
          <p:nvPr>
            <p:ph type="sldNum" sz="quarter" idx="12"/>
          </p:nvPr>
        </p:nvSpPr>
        <p:spPr/>
        <p:txBody>
          <a:bodyPr/>
          <a:lstStyle/>
          <a:p>
            <a:fld id="{3A98EE3D-8CD1-4C3F-BD1C-C98C9596463C}"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true"/>
          </p:cNvSpPr>
          <p:nvPr>
            <p:ph type="title"/>
          </p:nvPr>
        </p:nvSpPr>
        <p:spPr/>
        <p:txBody>
          <a:bodyPr/>
          <a:lstStyle/>
          <a:p>
            <a:r>
              <a:rPr lang="en-US"/>
              <a:t>Click to edit Master title style</a:t>
            </a:r>
            <a:endParaRPr lang="en-US" dirty="0"/>
          </a:p>
        </p:txBody>
      </p:sp>
      <p:sp>
        <p:nvSpPr>
          <p:cNvPr id="3" name="Date Placeholder 2"/>
          <p:cNvSpPr>
            <a:spLocks noGrp="true"/>
          </p:cNvSpPr>
          <p:nvPr>
            <p:ph type="dt" sz="half" idx="10"/>
          </p:nvPr>
        </p:nvSpPr>
        <p:spPr/>
        <p:txBody>
          <a:bodyPr/>
          <a:lstStyle/>
          <a:p>
            <a:fld id="{A143DE9B-B678-4EFB-BB7D-A4370204A0B0}" type="datetime1">
              <a:rPr lang="en-US" smtClean="0"/>
            </a:fld>
            <a:endParaRPr lang="en-US" dirty="0"/>
          </a:p>
        </p:txBody>
      </p:sp>
      <p:sp>
        <p:nvSpPr>
          <p:cNvPr id="4" name="Footer Placeholder 3"/>
          <p:cNvSpPr>
            <a:spLocks noGrp="true"/>
          </p:cNvSpPr>
          <p:nvPr>
            <p:ph type="ftr" sz="quarter" idx="11"/>
          </p:nvPr>
        </p:nvSpPr>
        <p:spPr/>
        <p:txBody>
          <a:bodyPr/>
          <a:lstStyle/>
          <a:p>
            <a:endParaRPr lang="en-US" dirty="0"/>
          </a:p>
        </p:txBody>
      </p:sp>
      <p:sp>
        <p:nvSpPr>
          <p:cNvPr id="5" name="Slide Number Placeholder 4"/>
          <p:cNvSpPr>
            <a:spLocks noGrp="true"/>
          </p:cNvSpPr>
          <p:nvPr>
            <p:ph type="sldNum" sz="quarter" idx="12"/>
          </p:nvPr>
        </p:nvSpPr>
        <p:spPr/>
        <p:txBody>
          <a:bodyPr/>
          <a:lstStyle/>
          <a:p>
            <a:fld id="{3A98EE3D-8CD1-4C3F-BD1C-C98C9596463C}"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true"/>
          </p:cNvSpPr>
          <p:nvPr>
            <p:ph type="dt" sz="half" idx="10"/>
          </p:nvPr>
        </p:nvSpPr>
        <p:spPr/>
        <p:txBody>
          <a:bodyPr/>
          <a:lstStyle/>
          <a:p>
            <a:fld id="{E68812DA-F765-4142-A6A3-A8ED7235E082}" type="datetime1">
              <a:rPr lang="en-US" smtClean="0"/>
            </a:fld>
            <a:endParaRPr lang="en-US" dirty="0"/>
          </a:p>
        </p:txBody>
      </p:sp>
      <p:sp>
        <p:nvSpPr>
          <p:cNvPr id="3" name="Footer Placeholder 2"/>
          <p:cNvSpPr>
            <a:spLocks noGrp="true"/>
          </p:cNvSpPr>
          <p:nvPr>
            <p:ph type="ftr" sz="quarter" idx="11"/>
          </p:nvPr>
        </p:nvSpPr>
        <p:spPr/>
        <p:txBody>
          <a:bodyPr/>
          <a:lstStyle/>
          <a:p>
            <a:endParaRPr lang="en-US" dirty="0"/>
          </a:p>
        </p:txBody>
      </p:sp>
      <p:sp>
        <p:nvSpPr>
          <p:cNvPr id="4" name="Slide Number Placeholder 3"/>
          <p:cNvSpPr>
            <a:spLocks noGrp="true"/>
          </p:cNvSpPr>
          <p:nvPr>
            <p:ph type="sldNum" sz="quarter" idx="12"/>
          </p:nvPr>
        </p:nvSpPr>
        <p:spPr/>
        <p:txBody>
          <a:bodyPr/>
          <a:lstStyle/>
          <a:p>
            <a:fld id="{3A98EE3D-8CD1-4C3F-BD1C-C98C9596463C}"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true"/>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true"/>
          </p:cNvSpPr>
          <p:nvPr>
            <p:ph idx="1"/>
          </p:nvPr>
        </p:nvSpPr>
        <p:spPr>
          <a:xfrm>
            <a:off x="4855633" y="609600"/>
            <a:ext cx="6411924" cy="5080001"/>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true"/>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true"/>
          </p:cNvSpPr>
          <p:nvPr>
            <p:ph type="dt" sz="half" idx="10"/>
          </p:nvPr>
        </p:nvSpPr>
        <p:spPr/>
        <p:txBody>
          <a:bodyPr/>
          <a:lstStyle/>
          <a:p>
            <a:fld id="{3E0277FD-7DE6-41D4-930D-AC99F5AFE54E}" type="datetime1">
              <a:rPr lang="en-US" smtClean="0"/>
            </a:fld>
            <a:endParaRPr lang="en-US" dirty="0"/>
          </a:p>
        </p:txBody>
      </p:sp>
      <p:sp>
        <p:nvSpPr>
          <p:cNvPr id="6" name="Footer Placeholder 5"/>
          <p:cNvSpPr>
            <a:spLocks noGrp="true"/>
          </p:cNvSpPr>
          <p:nvPr>
            <p:ph type="ftr" sz="quarter" idx="11"/>
          </p:nvPr>
        </p:nvSpPr>
        <p:spPr/>
        <p:txBody>
          <a:bodyPr/>
          <a:lstStyle/>
          <a:p>
            <a:endParaRPr lang="en-US" dirty="0"/>
          </a:p>
        </p:txBody>
      </p:sp>
      <p:sp>
        <p:nvSpPr>
          <p:cNvPr id="7" name="Slide Number Placeholder 6"/>
          <p:cNvSpPr>
            <a:spLocks noGrp="true"/>
          </p:cNvSpPr>
          <p:nvPr>
            <p:ph type="sldNum" sz="quarter" idx="12"/>
          </p:nvPr>
        </p:nvSpPr>
        <p:spPr/>
        <p:txBody>
          <a:bodyPr/>
          <a:lstStyle/>
          <a:p>
            <a:fld id="{3A98EE3D-8CD1-4C3F-BD1C-C98C9596463C}"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true"/>
          </p:cNvPicPr>
          <p:nvPr/>
        </p:nvPicPr>
        <p:blipFill>
          <a:blip r:embed="rId2">
            <a:extLst>
              <a:ext uri="{28A0092B-C50C-407E-A947-70E740481C1C}">
                <a14:useLocalDpi xmlns:a14="http://schemas.microsoft.com/office/drawing/2010/main" val="false"/>
              </a:ext>
            </a:extLst>
          </a:blip>
          <a:stretch>
            <a:fillRect/>
          </a:stretch>
        </p:blipFill>
        <p:spPr>
          <a:xfrm>
            <a:off x="7293665" y="609600"/>
            <a:ext cx="3584166" cy="5204832"/>
          </a:xfrm>
          <a:prstGeom prst="rect">
            <a:avLst/>
          </a:prstGeom>
        </p:spPr>
      </p:pic>
      <p:sp>
        <p:nvSpPr>
          <p:cNvPr id="2" name="Title 1"/>
          <p:cNvSpPr>
            <a:spLocks noGrp="true"/>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true" noChangeAspect="true"/>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true"/>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true"/>
          </p:cNvSpPr>
          <p:nvPr>
            <p:ph type="dt" sz="half" idx="10"/>
          </p:nvPr>
        </p:nvSpPr>
        <p:spPr/>
        <p:txBody>
          <a:bodyPr/>
          <a:lstStyle/>
          <a:p>
            <a:fld id="{9EA15526-7079-4B7B-987C-1B5FAE11A0FF}" type="datetime1">
              <a:rPr lang="en-US" smtClean="0"/>
            </a:fld>
            <a:endParaRPr lang="en-US" dirty="0"/>
          </a:p>
        </p:txBody>
      </p:sp>
      <p:sp>
        <p:nvSpPr>
          <p:cNvPr id="6" name="Footer Placeholder 5"/>
          <p:cNvSpPr>
            <a:spLocks noGrp="true"/>
          </p:cNvSpPr>
          <p:nvPr>
            <p:ph type="ftr" sz="quarter" idx="11"/>
          </p:nvPr>
        </p:nvSpPr>
        <p:spPr/>
        <p:txBody>
          <a:bodyPr/>
          <a:lstStyle/>
          <a:p>
            <a:pPr algn="l"/>
            <a:endParaRPr lang="en-US" dirty="0"/>
          </a:p>
        </p:txBody>
      </p:sp>
      <p:sp>
        <p:nvSpPr>
          <p:cNvPr id="7" name="Slide Number Placeholder 6"/>
          <p:cNvSpPr>
            <a:spLocks noGrp="true"/>
          </p:cNvSpPr>
          <p:nvPr>
            <p:ph type="sldNum" sz="quarter" idx="12"/>
          </p:nvPr>
        </p:nvSpPr>
        <p:spPr/>
        <p:txBody>
          <a:bodyPr/>
          <a:lstStyle/>
          <a:p>
            <a:fld id="{3A98EE3D-8CD1-4C3F-BD1C-C98C9596463C}"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6.xml"/><Relationship Id="rId8" Type="http://schemas.openxmlformats.org/officeDocument/2006/relationships/slideLayout" Target="../slideLayouts/slideLayout25.xml"/><Relationship Id="rId7" Type="http://schemas.openxmlformats.org/officeDocument/2006/relationships/slideLayout" Target="../slideLayouts/slideLayout24.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3" Type="http://schemas.openxmlformats.org/officeDocument/2006/relationships/slideLayout" Target="../slideLayouts/slideLayout20.xml"/><Relationship Id="rId2" Type="http://schemas.openxmlformats.org/officeDocument/2006/relationships/slideLayout" Target="../slideLayouts/slideLayout19.xml"/><Relationship Id="rId10"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467A"/>
        </a:solidFill>
        <a:effectLst/>
      </p:bgPr>
    </p:bg>
    <p:spTree>
      <p:nvGrpSpPr>
        <p:cNvPr id="1" name=""/>
        <p:cNvGrpSpPr/>
        <p:nvPr/>
      </p:nvGrpSpPr>
      <p:grpSpPr>
        <a:xfrm>
          <a:off x="0" y="0"/>
          <a:ext cx="0" cy="0"/>
          <a:chOff x="0" y="0"/>
          <a:chExt cx="0" cy="0"/>
        </a:xfrm>
      </p:grpSpPr>
      <p:sp>
        <p:nvSpPr>
          <p:cNvPr id="2" name="Title Placeholder 1"/>
          <p:cNvSpPr>
            <a:spLocks noGrp="true"/>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true"/>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true"/>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fld>
            <a:endParaRPr lang="en-US" dirty="0"/>
          </a:p>
        </p:txBody>
      </p:sp>
      <p:sp>
        <p:nvSpPr>
          <p:cNvPr id="5" name="Footer Placeholder 4"/>
          <p:cNvSpPr>
            <a:spLocks noGrp="true"/>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true"/>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panose="020B0603020202020204"/>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70" algn="l" defTabSz="457200" rtl="0" eaLnBrk="1" latinLnBrk="0" hangingPunct="1">
        <a:lnSpc>
          <a:spcPct val="110000"/>
        </a:lnSpc>
        <a:spcBef>
          <a:spcPct val="20000"/>
        </a:spcBef>
        <a:spcAft>
          <a:spcPts val="600"/>
        </a:spcAft>
        <a:buClr>
          <a:schemeClr val="tx2"/>
        </a:buClr>
        <a:buSzPct val="70000"/>
        <a:buFont typeface="Wingdings 2" panose="05020102010507070707"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90" indent="-269875" algn="l" defTabSz="457200" rtl="0" eaLnBrk="1" latinLnBrk="0" hangingPunct="1">
        <a:spcBef>
          <a:spcPct val="20000"/>
        </a:spcBef>
        <a:spcAft>
          <a:spcPts val="600"/>
        </a:spcAft>
        <a:buClr>
          <a:schemeClr val="tx2"/>
        </a:buClr>
        <a:buSzPct val="70000"/>
        <a:buFont typeface="Wingdings 2" panose="05020102010507070707"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160" indent="-215900" algn="l" defTabSz="457200" rtl="0" eaLnBrk="1" latinLnBrk="0" hangingPunct="1">
        <a:spcBef>
          <a:spcPct val="20000"/>
        </a:spcBef>
        <a:spcAft>
          <a:spcPts val="600"/>
        </a:spcAft>
        <a:buClr>
          <a:schemeClr val="tx2"/>
        </a:buClr>
        <a:buSzPct val="70000"/>
        <a:buFont typeface="Wingdings 2" panose="05020102010507070707"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205" indent="-215900" algn="l" defTabSz="457200" rtl="0" eaLnBrk="1" latinLnBrk="0" hangingPunct="1">
        <a:spcBef>
          <a:spcPct val="20000"/>
        </a:spcBef>
        <a:spcAft>
          <a:spcPts val="600"/>
        </a:spcAft>
        <a:buClr>
          <a:schemeClr val="tx2"/>
        </a:buClr>
        <a:buSzPct val="70000"/>
        <a:buFont typeface="Wingdings 2" panose="05020102010507070707"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3860" indent="-215900" algn="l" defTabSz="457200" rtl="0" eaLnBrk="1" latinLnBrk="0" hangingPunct="1">
        <a:spcBef>
          <a:spcPct val="20000"/>
        </a:spcBef>
        <a:spcAft>
          <a:spcPts val="600"/>
        </a:spcAft>
        <a:buClr>
          <a:schemeClr val="tx2"/>
        </a:buClr>
        <a:buSzPct val="70000"/>
        <a:buFont typeface="Wingdings 2" panose="05020102010507070707"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855" indent="-228600" algn="l" defTabSz="457200" rtl="0" eaLnBrk="1" latinLnBrk="0" hangingPunct="1">
        <a:spcBef>
          <a:spcPct val="20000"/>
        </a:spcBef>
        <a:spcAft>
          <a:spcPts val="600"/>
        </a:spcAft>
        <a:buClr>
          <a:schemeClr val="tx2"/>
        </a:buClr>
        <a:buSzPct val="70000"/>
        <a:buFont typeface="Wingdings 2" panose="05020102010507070707"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570" indent="-228600" algn="l" defTabSz="457200" rtl="0" eaLnBrk="1" latinLnBrk="0" hangingPunct="1">
        <a:spcBef>
          <a:spcPct val="20000"/>
        </a:spcBef>
        <a:spcAft>
          <a:spcPts val="600"/>
        </a:spcAft>
        <a:buClr>
          <a:schemeClr val="tx2"/>
        </a:buClr>
        <a:buSzPct val="70000"/>
        <a:buFont typeface="Wingdings 2" panose="05020102010507070707"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8920" indent="-228600" algn="l" defTabSz="457200" rtl="0" eaLnBrk="1" latinLnBrk="0" hangingPunct="1">
        <a:spcBef>
          <a:spcPct val="20000"/>
        </a:spcBef>
        <a:spcAft>
          <a:spcPts val="600"/>
        </a:spcAft>
        <a:buClr>
          <a:schemeClr val="tx2"/>
        </a:buClr>
        <a:buSzPct val="70000"/>
        <a:buFont typeface="Wingdings 2" panose="05020102010507070707"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420" indent="-228600" algn="l" defTabSz="457200" rtl="0" eaLnBrk="1" latinLnBrk="0" hangingPunct="1">
        <a:spcBef>
          <a:spcPct val="20000"/>
        </a:spcBef>
        <a:spcAft>
          <a:spcPts val="600"/>
        </a:spcAft>
        <a:buClr>
          <a:schemeClr val="tx2"/>
        </a:buClr>
        <a:buSzPct val="70000"/>
        <a:buFont typeface="Wingdings 2" panose="05020102010507070707"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txBox="true">
            <a:spLocks noGrp="true"/>
          </p:cNvSpPr>
          <p:nvPr>
            <p:ph type="title"/>
          </p:nvPr>
        </p:nvSpPr>
        <p:spPr>
          <a:xfrm>
            <a:off x="838200" y="365125"/>
            <a:ext cx="10515600" cy="1325563"/>
          </a:xfrm>
          <a:prstGeom prst="rect">
            <a:avLst/>
          </a:prstGeom>
          <a:noFill/>
          <a:ln>
            <a:noFill/>
          </a:ln>
        </p:spPr>
        <p:txBody>
          <a:bodyPr spcFirstLastPara="1" wrap="square" lIns="91425" tIns="45700" rIns="91425" bIns="45700" anchor="ctr" anchorCtr="false">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4"/>
          <p:cNvSpPr txBox="true">
            <a:spLocks noGrp="true"/>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false">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2" name="Google Shape;12;p34"/>
          <p:cNvSpPr txBox="true">
            <a:spLocks noGrp="true"/>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false">
            <a:noAutofit/>
          </a:bodyPr>
          <a:lstStyle>
            <a:lvl1pPr marR="0" lvl="0" algn="l" rtl="0">
              <a:spcBef>
                <a:spcPts val="0"/>
              </a:spcBef>
              <a:spcAft>
                <a:spcPts val="0"/>
              </a:spcAft>
              <a:buSzPts val="1400"/>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3" name="Google Shape;13;p34"/>
          <p:cNvSpPr txBox="true">
            <a:spLocks noGrp="true"/>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false">
            <a:noAutofit/>
          </a:bodyPr>
          <a:lstStyle>
            <a:lvl1pPr marR="0" lvl="0" algn="ctr" rtl="0">
              <a:spcBef>
                <a:spcPts val="0"/>
              </a:spcBef>
              <a:spcAft>
                <a:spcPts val="0"/>
              </a:spcAft>
              <a:buSzPts val="1400"/>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4" name="Google Shape;14;p34"/>
          <p:cNvSpPr txBox="true">
            <a:spLocks noGrp="true"/>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false">
            <a:noAutofit/>
          </a:bodyPr>
          <a:lstStyle>
            <a:lvl1pPr marL="0" marR="0" lvl="0" indent="0" algn="r" rtl="0">
              <a:spcBef>
                <a:spcPts val="0"/>
              </a:spcBef>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hemeOverride" Target="../theme/themeOverride1.xml"/><Relationship Id="rId2" Type="http://schemas.openxmlformats.org/officeDocument/2006/relationships/image" Target="../media/image7.png"/><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image" Target="../media/image7.png"/><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image" Target="../media/image7.png"/><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image" Target="../media/image7.png"/><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image" Target="../media/image7.png"/><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image" Target="../media/image6.jpeg"/></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1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image" Target="../media/image6.jpeg"/></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slideLayout" Target="../slideLayouts/slideLayout1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image" Target="../media/image6.jpeg"/></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1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image" Target="../media/image6.jpeg"/></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1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image" Target="../media/image6.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8.xml"/><Relationship Id="rId2" Type="http://schemas.openxmlformats.org/officeDocument/2006/relationships/image" Target="../media/image11.png"/><Relationship Id="rId1" Type="http://schemas.openxmlformats.org/officeDocument/2006/relationships/image" Target="../media/image6.jpe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hemeOverride" Target="../theme/themeOverride4.xml"/><Relationship Id="rId2" Type="http://schemas.openxmlformats.org/officeDocument/2006/relationships/image" Target="../media/image7.png"/><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hemeOverride" Target="../theme/themeOverride3.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7.png"/><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8.xml"/><Relationship Id="rId2" Type="http://schemas.openxmlformats.org/officeDocument/2006/relationships/image" Target="../media/image7.png"/><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image" Target="../media/image7.png"/><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8.xml"/><Relationship Id="rId2" Type="http://schemas.openxmlformats.org/officeDocument/2006/relationships/image" Target="../media/image7.pn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true"/>
          </p:cNvPicPr>
          <p:nvPr/>
        </p:nvPicPr>
        <p:blipFill rotWithShape="true">
          <a:blip r:embed="rId1">
            <a:extLst>
              <a:ext uri="{28A0092B-C50C-407E-A947-70E740481C1C}">
                <a14:useLocalDpi xmlns:a14="http://schemas.microsoft.com/office/drawing/2010/main" val="false"/>
              </a:ext>
            </a:extLst>
          </a:blip>
          <a:srcRect/>
          <a:stretch>
            <a:fillRect/>
          </a:stretch>
        </p:blipFill>
        <p:spPr>
          <a:xfrm>
            <a:off x="20" y="10"/>
            <a:ext cx="12191980" cy="6857990"/>
          </a:xfrm>
          <a:prstGeom prst="rect">
            <a:avLst/>
          </a:prstGeom>
          <a:solidFill>
            <a:srgbClr val="0070C0"/>
          </a:solidFill>
        </p:spPr>
      </p:pic>
      <p:sp useBgFill="1">
        <p:nvSpPr>
          <p:cNvPr id="83" name="Freeform 5"/>
          <p:cNvSpPr>
            <a:spLocks noGrp="true" noRot="true" noChangeAspect="true" noMove="true" noResize="true" noEditPoints="true" noAdjustHandles="true" noChangeArrowheads="true" noChangeShapeType="true" noTextEdit="true"/>
          </p:cNvSpPr>
          <p:nvPr/>
        </p:nvSpPr>
        <p:spPr bwMode="auto">
          <a:xfrm rot="5400000">
            <a:off x="199829" y="1101852"/>
            <a:ext cx="4254640" cy="4654297"/>
          </a:xfrm>
          <a:prstGeom prst="round2SameRect">
            <a:avLst>
              <a:gd name="adj1" fmla="val 5146"/>
              <a:gd name="adj2" fmla="val 400"/>
            </a:avLst>
          </a:prstGeom>
          <a:ln>
            <a:noFill/>
          </a:ln>
          <a:effectLst>
            <a:outerShdw blurRad="50800" dist="38100" dir="5400000" algn="tl" rotWithShape="0">
              <a:srgbClr val="000000">
                <a:alpha val="43000"/>
              </a:srgbClr>
            </a:outerShdw>
          </a:effectLst>
        </p:spPr>
        <p:txBody>
          <a:bodyPr vert="horz" wrap="square" lIns="91440" tIns="45720" rIns="91440" bIns="45720" numCol="1" anchor="t" anchorCtr="false" compatLnSpc="true"/>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sp>
        <p:nvSpPr>
          <p:cNvPr id="2" name="Title 1"/>
          <p:cNvSpPr>
            <a:spLocks noGrp="true"/>
          </p:cNvSpPr>
          <p:nvPr>
            <p:ph type="ctrTitle"/>
          </p:nvPr>
        </p:nvSpPr>
        <p:spPr>
          <a:xfrm>
            <a:off x="375137" y="1623412"/>
            <a:ext cx="4032739" cy="2287229"/>
          </a:xfrm>
        </p:spPr>
        <p:txBody>
          <a:bodyPr>
            <a:normAutofit/>
          </a:bodyPr>
          <a:lstStyle/>
          <a:p>
            <a:pPr algn="l"/>
            <a:r>
              <a:rPr lang="en-US" sz="3000" dirty="0">
                <a:latin typeface="Arial" panose="020B0604020202020204" pitchFamily="34" charset="0"/>
                <a:cs typeface="Arial" panose="020B0604020202020204" pitchFamily="34" charset="0"/>
              </a:rPr>
              <a:t>INTRODUCTION </a:t>
            </a:r>
            <a:br>
              <a:rPr lang="en-US" sz="3000" dirty="0">
                <a:latin typeface="Arial" panose="020B0604020202020204" pitchFamily="34" charset="0"/>
                <a:cs typeface="Arial" panose="020B0604020202020204" pitchFamily="34" charset="0"/>
              </a:rPr>
            </a:br>
            <a:r>
              <a:rPr lang="en-US" sz="3000" dirty="0">
                <a:latin typeface="Arial" panose="020B0604020202020204" pitchFamily="34" charset="0"/>
                <a:cs typeface="Arial" panose="020B0604020202020204" pitchFamily="34" charset="0"/>
              </a:rPr>
              <a:t>VIETNAM GLORIOUS SPRING FAIR - 2026</a:t>
            </a:r>
            <a:endParaRPr lang="en-US" sz="3000" dirty="0">
              <a:latin typeface="Arial" panose="020B0604020202020204" pitchFamily="34" charset="0"/>
              <a:cs typeface="Arial" panose="020B0604020202020204" pitchFamily="34" charset="0"/>
            </a:endParaRPr>
          </a:p>
        </p:txBody>
      </p:sp>
      <p:sp>
        <p:nvSpPr>
          <p:cNvPr id="3" name="Subtitle 2"/>
          <p:cNvSpPr>
            <a:spLocks noGrp="true"/>
          </p:cNvSpPr>
          <p:nvPr>
            <p:ph type="subTitle" idx="1"/>
          </p:nvPr>
        </p:nvSpPr>
        <p:spPr>
          <a:xfrm>
            <a:off x="375137" y="3990227"/>
            <a:ext cx="3503122" cy="1244361"/>
          </a:xfrm>
          <a:solidFill>
            <a:srgbClr val="00467A"/>
          </a:solidFill>
        </p:spPr>
        <p:txBody>
          <a:bodyPr>
            <a:normAutofit/>
          </a:bodyPr>
          <a:lstStyle/>
          <a:p>
            <a:pPr algn="l"/>
            <a:r>
              <a:rPr lang="en-US" sz="1800" b="1" dirty="0">
                <a:solidFill>
                  <a:srgbClr val="FC05CB"/>
                </a:solidFill>
                <a:latin typeface="Arial" panose="020B0604020202020204" pitchFamily="34" charset="0"/>
                <a:cs typeface="Arial" panose="020B0604020202020204" pitchFamily="34" charset="0"/>
              </a:rPr>
              <a:t>Ha </a:t>
            </a:r>
            <a:r>
              <a:rPr lang="en-US" sz="1800" b="1" dirty="0" err="1">
                <a:solidFill>
                  <a:srgbClr val="FC05CB"/>
                </a:solidFill>
                <a:latin typeface="Arial" panose="020B0604020202020204" pitchFamily="34" charset="0"/>
                <a:cs typeface="Arial" panose="020B0604020202020204" pitchFamily="34" charset="0"/>
              </a:rPr>
              <a:t>Noi</a:t>
            </a:r>
            <a:r>
              <a:rPr lang="en-US" sz="1800" b="1" dirty="0">
                <a:solidFill>
                  <a:srgbClr val="FC05CB"/>
                </a:solidFill>
                <a:latin typeface="Arial" panose="020B0604020202020204" pitchFamily="34" charset="0"/>
                <a:cs typeface="Arial" panose="020B0604020202020204" pitchFamily="34" charset="0"/>
              </a:rPr>
              <a:t>, 04-08/02/2026</a:t>
            </a:r>
            <a:endParaRPr lang="en-US" sz="1800" b="1" dirty="0">
              <a:solidFill>
                <a:srgbClr val="FC05CB"/>
              </a:solidFill>
              <a:latin typeface="Arial" panose="020B0604020202020204" pitchFamily="34" charset="0"/>
              <a:cs typeface="Arial" panose="020B0604020202020204" pitchFamily="34" charset="0"/>
            </a:endParaRPr>
          </a:p>
        </p:txBody>
      </p:sp>
      <p:pic>
        <p:nvPicPr>
          <p:cNvPr id="9" name="Picture 8"/>
          <p:cNvPicPr>
            <a:picLocks noChangeAspect="true"/>
          </p:cNvPicPr>
          <p:nvPr/>
        </p:nvPicPr>
        <p:blipFill>
          <a:blip r:embed="rId2"/>
          <a:stretch>
            <a:fillRect/>
          </a:stretch>
        </p:blipFill>
        <p:spPr>
          <a:xfrm>
            <a:off x="375137" y="1301678"/>
            <a:ext cx="2229831" cy="99702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5"/>
          <p:cNvSpPr txBox="true">
            <a:spLocks noGrp="true"/>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false">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00000000-1234-1234-1234-123412341234}" type="slidenum">
              <a:rPr kumimoji="0" lang="en-US" sz="1200" b="0" i="0" u="none" strike="noStrike" kern="0" cap="none" spc="0" normalizeH="0" baseline="0" noProof="0">
                <a:ln>
                  <a:noFill/>
                </a:ln>
                <a:solidFill>
                  <a:srgbClr val="757575"/>
                </a:solidFill>
                <a:effectLst/>
                <a:uLnTx/>
                <a:uFillTx/>
                <a:latin typeface="Arial" panose="020B0604020202020204"/>
                <a:cs typeface="Arial" panose="020B0604020202020204"/>
                <a:sym typeface="Arial" panose="020B0604020202020204"/>
              </a:rPr>
            </a:fld>
            <a:endParaRPr kumimoji="0" sz="1200" b="0" i="0" u="none" strike="noStrike" kern="0" cap="none" spc="0" normalizeH="0" baseline="0" noProof="0">
              <a:ln>
                <a:noFill/>
              </a:ln>
              <a:solidFill>
                <a:srgbClr val="757575"/>
              </a:solidFill>
              <a:effectLst/>
              <a:uLnTx/>
              <a:uFillTx/>
              <a:latin typeface="Arial" panose="020B0604020202020204"/>
              <a:cs typeface="Arial" panose="020B0604020202020204"/>
              <a:sym typeface="Arial" panose="020B0604020202020204"/>
            </a:endParaRPr>
          </a:p>
        </p:txBody>
      </p:sp>
      <p:graphicFrame>
        <p:nvGraphicFramePr>
          <p:cNvPr id="122" name="Google Shape;122;p5"/>
          <p:cNvGraphicFramePr/>
          <p:nvPr/>
        </p:nvGraphicFramePr>
        <p:xfrm>
          <a:off x="144499" y="825882"/>
          <a:ext cx="11903002" cy="4107180"/>
        </p:xfrm>
        <a:graphic>
          <a:graphicData uri="http://schemas.openxmlformats.org/drawingml/2006/table">
            <a:tbl>
              <a:tblPr bandRow="true">
                <a:noFill/>
              </a:tblPr>
              <a:tblGrid>
                <a:gridCol w="638220"/>
                <a:gridCol w="1056450"/>
                <a:gridCol w="1137495"/>
                <a:gridCol w="9070837"/>
              </a:tblGrid>
              <a:tr h="186800">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Hall</a:t>
                      </a:r>
                      <a:endParaRPr dirty="0">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Organizer</a:t>
                      </a:r>
                      <a:endParaRPr dirty="0">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Theme</a:t>
                      </a:r>
                      <a:endParaRPr sz="1000" b="1" u="none" strike="noStrike" cap="none" dirty="0">
                        <a:solidFill>
                          <a:srgbClr val="FFFFFF"/>
                        </a:solidFill>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Content</a:t>
                      </a:r>
                      <a:endParaRPr sz="1000" b="1" u="none" strike="noStrike" cap="none" dirty="0">
                        <a:solidFill>
                          <a:srgbClr val="FFFFFF"/>
                        </a:solidFill>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r>
              <a:tr h="2054825">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a:latin typeface="Arial" panose="020B0604020202020204"/>
                          <a:ea typeface="Arial" panose="020B0604020202020204"/>
                          <a:cs typeface="Arial" panose="020B0604020202020204"/>
                          <a:sym typeface="Arial" panose="020B0604020202020204"/>
                        </a:rPr>
                        <a:t>East Platform</a:t>
                      </a:r>
                      <a:endParaRPr sz="1200" dirty="0">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rgbClr val="000000"/>
                        </a:buClr>
                        <a:buSzPts val="1000"/>
                        <a:buFont typeface="Arial" panose="020B0604020202020204"/>
                        <a:buNone/>
                      </a:pPr>
                      <a:r>
                        <a:rPr lang="en-US" sz="1200" dirty="0"/>
                        <a:t>Hanoi People’s Committee, the Vietnam Ornamental Creature Association, and the Vietnam Association of Craft Village</a:t>
                      </a:r>
                      <a:endParaRPr sz="1200" u="none" strike="noStrike" cap="none" dirty="0">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dirty="0"/>
                        <a:t>The Vibrant Hues of Vietnamese Spring</a:t>
                      </a:r>
                      <a:endParaRPr sz="1200" dirty="0">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panose="020B0604020202020204"/>
                        <a:buNone/>
                      </a:pPr>
                      <a:r>
                        <a:rPr lang="en-US" sz="1200" dirty="0"/>
                        <a:t>Display of Tet flowers, ornamental plants with large ceramic vases and plant pots</a:t>
                      </a:r>
                      <a:endParaRPr lang="en-US" sz="1200" dirty="0"/>
                    </a:p>
                    <a:p>
                      <a:pPr marL="0" marR="0" lvl="0" indent="0" algn="l" rtl="0">
                        <a:lnSpc>
                          <a:spcPct val="100000"/>
                        </a:lnSpc>
                        <a:spcBef>
                          <a:spcPts val="0"/>
                        </a:spcBef>
                        <a:spcAft>
                          <a:spcPts val="0"/>
                        </a:spcAft>
                        <a:buClr>
                          <a:schemeClr val="dk1"/>
                        </a:buClr>
                        <a:buSzPts val="1000"/>
                        <a:buFont typeface="Arial" panose="020B0604020202020204"/>
                        <a:buNone/>
                      </a:pPr>
                      <a:r>
                        <a:rPr lang="en-US" sz="1200" i="0" u="none" strike="noStrike" cap="none" dirty="0">
                          <a:latin typeface="Arial" panose="020B0604020202020204"/>
                          <a:ea typeface="Arial" panose="020B0604020202020204"/>
                          <a:cs typeface="Arial" panose="020B0604020202020204"/>
                          <a:sym typeface="Arial" panose="020B0604020202020204"/>
                        </a:rPr>
                        <a:t>(1) Ha </a:t>
                      </a:r>
                      <a:r>
                        <a:rPr lang="en-US" sz="1200" i="0" u="none" strike="noStrike" cap="none" dirty="0" err="1">
                          <a:latin typeface="Arial" panose="020B0604020202020204"/>
                          <a:ea typeface="Arial" panose="020B0604020202020204"/>
                          <a:cs typeface="Arial" panose="020B0604020202020204"/>
                          <a:sym typeface="Arial" panose="020B0604020202020204"/>
                        </a:rPr>
                        <a:t>Noi</a:t>
                      </a:r>
                      <a:r>
                        <a:rPr lang="en-US" sz="1200" i="0" u="none" strike="noStrike" cap="none" dirty="0">
                          <a:latin typeface="Arial" panose="020B0604020202020204"/>
                          <a:ea typeface="Arial" panose="020B0604020202020204"/>
                          <a:cs typeface="Arial" panose="020B0604020202020204"/>
                          <a:sym typeface="Arial" panose="020B0604020202020204"/>
                        </a:rPr>
                        <a:t> Ornamental plants</a:t>
                      </a:r>
                      <a:endParaRPr lang="en-US" sz="1200" u="none" strike="noStrike" cap="none" dirty="0">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1000"/>
                        <a:buFont typeface="Arial" panose="020B0604020202020204"/>
                        <a:buNone/>
                      </a:pPr>
                      <a:r>
                        <a:rPr lang="en-US" sz="1200" i="0" u="none" strike="noStrike" cap="none" dirty="0">
                          <a:latin typeface="Arial" panose="020B0604020202020204"/>
                          <a:ea typeface="Arial" panose="020B0604020202020204"/>
                          <a:cs typeface="Arial" panose="020B0604020202020204"/>
                          <a:sym typeface="Arial" panose="020B0604020202020204"/>
                        </a:rPr>
                        <a:t>- </a:t>
                      </a:r>
                      <a:r>
                        <a:rPr lang="en-US" sz="1200" i="0" u="none" strike="noStrike" cap="none" dirty="0" err="1">
                          <a:latin typeface="Arial" panose="020B0604020202020204"/>
                          <a:ea typeface="Arial" panose="020B0604020202020204"/>
                          <a:cs typeface="Arial" panose="020B0604020202020204"/>
                          <a:sym typeface="Arial" panose="020B0604020202020204"/>
                        </a:rPr>
                        <a:t>Nhat</a:t>
                      </a:r>
                      <a:r>
                        <a:rPr lang="en-US" sz="1200" i="0" u="none" strike="noStrike" cap="none" dirty="0">
                          <a:latin typeface="Arial" panose="020B0604020202020204"/>
                          <a:ea typeface="Arial" panose="020B0604020202020204"/>
                          <a:cs typeface="Arial" panose="020B0604020202020204"/>
                          <a:sym typeface="Arial" panose="020B0604020202020204"/>
                        </a:rPr>
                        <a:t> Tan Peach Blossoms</a:t>
                      </a:r>
                      <a:endParaRPr sz="1200" u="none" strike="noStrike" cap="none" dirty="0">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1000"/>
                        <a:buFont typeface="Arial" panose="020B0604020202020204"/>
                        <a:buNone/>
                      </a:pPr>
                      <a:r>
                        <a:rPr lang="en-US" sz="1200" i="0" u="none" strike="noStrike" cap="none" dirty="0">
                          <a:latin typeface="Arial" panose="020B0604020202020204"/>
                          <a:ea typeface="Arial" panose="020B0604020202020204"/>
                          <a:cs typeface="Arial" panose="020B0604020202020204"/>
                          <a:sym typeface="Arial" panose="020B0604020202020204"/>
                        </a:rPr>
                        <a:t>- Bat Trang Pottery Village: Large ceramic vases, flowers and plants pots,..</a:t>
                      </a:r>
                      <a:endParaRPr sz="1200" u="none" strike="noStrike" cap="none" dirty="0">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1000"/>
                        <a:buFont typeface="Arial" panose="020B0604020202020204"/>
                        <a:buNone/>
                      </a:pPr>
                      <a:r>
                        <a:rPr lang="en-US" sz="1200" i="0" u="none" strike="noStrike" cap="none" dirty="0">
                          <a:latin typeface="Arial" panose="020B0604020202020204"/>
                          <a:ea typeface="Arial" panose="020B0604020202020204"/>
                          <a:cs typeface="Arial" panose="020B0604020202020204"/>
                          <a:sym typeface="Arial" panose="020B0604020202020204"/>
                        </a:rPr>
                        <a:t>- </a:t>
                      </a:r>
                      <a:r>
                        <a:rPr lang="en-US" sz="1200" dirty="0"/>
                        <a:t>Bird and Fighting Rooster Competitions </a:t>
                      </a:r>
                      <a:endParaRPr lang="en-US" sz="1200" dirty="0"/>
                    </a:p>
                    <a:p>
                      <a:pPr marL="0" marR="0" lvl="0" indent="0" algn="l" rtl="0">
                        <a:lnSpc>
                          <a:spcPct val="100000"/>
                        </a:lnSpc>
                        <a:spcBef>
                          <a:spcPts val="0"/>
                        </a:spcBef>
                        <a:spcAft>
                          <a:spcPts val="0"/>
                        </a:spcAft>
                        <a:buClr>
                          <a:schemeClr val="dk1"/>
                        </a:buClr>
                        <a:buSzPts val="1000"/>
                        <a:buFont typeface="Arial" panose="020B0604020202020204"/>
                        <a:buNone/>
                      </a:pPr>
                      <a:r>
                        <a:rPr lang="en-US" sz="1200" i="0" u="none" strike="noStrike" cap="none" dirty="0">
                          <a:latin typeface="Arial" panose="020B0604020202020204"/>
                          <a:ea typeface="Arial" panose="020B0604020202020204"/>
                          <a:cs typeface="Arial" panose="020B0604020202020204"/>
                          <a:sym typeface="Arial" panose="020B0604020202020204"/>
                        </a:rPr>
                        <a:t>(2) Northern mountainous region ornamental plants</a:t>
                      </a:r>
                      <a:endParaRPr lang="en-US" sz="1200" i="0" u="none" strike="noStrike" cap="none" dirty="0">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1000"/>
                        <a:buFont typeface="Arial" panose="020B0604020202020204"/>
                        <a:buNone/>
                      </a:pPr>
                      <a:r>
                        <a:rPr lang="en-US" sz="1200" i="0" u="none" strike="noStrike" cap="none" dirty="0">
                          <a:latin typeface="Arial" panose="020B0604020202020204"/>
                          <a:ea typeface="Arial" panose="020B0604020202020204"/>
                          <a:cs typeface="Arial" panose="020B0604020202020204"/>
                          <a:sym typeface="Arial" panose="020B0604020202020204"/>
                        </a:rPr>
                        <a:t>- Peach Blossoms: Sa Pa, Lang Son, Tuyen Quang, Lai Chau wild peach, Ha </a:t>
                      </a:r>
                      <a:r>
                        <a:rPr lang="en-US" sz="1200" i="0" u="none" strike="noStrike" cap="none" dirty="0" err="1">
                          <a:latin typeface="Arial" panose="020B0604020202020204"/>
                          <a:ea typeface="Arial" panose="020B0604020202020204"/>
                          <a:cs typeface="Arial" panose="020B0604020202020204"/>
                          <a:sym typeface="Arial" panose="020B0604020202020204"/>
                        </a:rPr>
                        <a:t>Giang</a:t>
                      </a:r>
                      <a:r>
                        <a:rPr lang="en-US" sz="1200" i="0" u="none" strike="noStrike" cap="none" dirty="0">
                          <a:latin typeface="Arial" panose="020B0604020202020204"/>
                          <a:ea typeface="Arial" panose="020B0604020202020204"/>
                          <a:cs typeface="Arial" panose="020B0604020202020204"/>
                          <a:sym typeface="Arial" panose="020B0604020202020204"/>
                        </a:rPr>
                        <a:t> stone peach, </a:t>
                      </a:r>
                      <a:endParaRPr sz="1200" u="none" strike="noStrike" cap="none" dirty="0">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1000"/>
                        <a:buFont typeface="Arial" panose="020B0604020202020204"/>
                        <a:buNone/>
                      </a:pPr>
                      <a:r>
                        <a:rPr lang="en-US" sz="1200" i="0" u="none" strike="noStrike" cap="none" dirty="0">
                          <a:latin typeface="Arial" panose="020B0604020202020204"/>
                          <a:ea typeface="Arial" panose="020B0604020202020204"/>
                          <a:cs typeface="Arial" panose="020B0604020202020204"/>
                          <a:sym typeface="Arial" panose="020B0604020202020204"/>
                        </a:rPr>
                        <a:t>- Mu </a:t>
                      </a:r>
                      <a:r>
                        <a:rPr lang="en-US" sz="1200" i="0" u="none" strike="noStrike" cap="none" dirty="0" err="1">
                          <a:latin typeface="Arial" panose="020B0604020202020204"/>
                          <a:ea typeface="Arial" panose="020B0604020202020204"/>
                          <a:cs typeface="Arial" panose="020B0604020202020204"/>
                          <a:sym typeface="Arial" panose="020B0604020202020204"/>
                        </a:rPr>
                        <a:t>Cang</a:t>
                      </a:r>
                      <a:r>
                        <a:rPr lang="en-US" sz="1200" i="0" u="none" strike="noStrike" cap="none" dirty="0">
                          <a:latin typeface="Arial" panose="020B0604020202020204"/>
                          <a:ea typeface="Arial" panose="020B0604020202020204"/>
                          <a:cs typeface="Arial" panose="020B0604020202020204"/>
                          <a:sym typeface="Arial" panose="020B0604020202020204"/>
                        </a:rPr>
                        <a:t> Chai plum blossoms, Son La plum blossom, Cao Bang pear blossom, </a:t>
                      </a:r>
                      <a:r>
                        <a:rPr lang="en-US" sz="1200" i="0" u="none" strike="noStrike" cap="none" dirty="0" err="1">
                          <a:latin typeface="Arial" panose="020B0604020202020204"/>
                          <a:ea typeface="Arial" panose="020B0604020202020204"/>
                          <a:cs typeface="Arial" panose="020B0604020202020204"/>
                          <a:sym typeface="Arial" panose="020B0604020202020204"/>
                        </a:rPr>
                        <a:t>Dien</a:t>
                      </a:r>
                      <a:r>
                        <a:rPr lang="en-US" sz="1200" i="0" u="none" strike="noStrike" cap="none" dirty="0">
                          <a:latin typeface="Arial" panose="020B0604020202020204"/>
                          <a:ea typeface="Arial" panose="020B0604020202020204"/>
                          <a:cs typeface="Arial" panose="020B0604020202020204"/>
                          <a:sym typeface="Arial" panose="020B0604020202020204"/>
                        </a:rPr>
                        <a:t> Bien Bauhinia,...</a:t>
                      </a:r>
                      <a:endParaRPr sz="1200" u="none" strike="noStrike" cap="none" dirty="0">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1000"/>
                        <a:buFont typeface="Arial" panose="020B0604020202020204"/>
                        <a:buNone/>
                      </a:pPr>
                      <a:r>
                        <a:rPr lang="en-US" sz="1200" i="0" u="none" strike="noStrike" cap="none" dirty="0">
                          <a:latin typeface="Arial" panose="020B0604020202020204"/>
                          <a:ea typeface="Arial" panose="020B0604020202020204"/>
                          <a:cs typeface="Arial" panose="020B0604020202020204"/>
                          <a:sym typeface="Arial" panose="020B0604020202020204"/>
                        </a:rPr>
                        <a:t>(3) Hung Yen Ornamental plants </a:t>
                      </a:r>
                      <a:endParaRPr lang="en-US" sz="1200" i="0" u="none" strike="noStrike" cap="none" dirty="0">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1000"/>
                        <a:buFont typeface="Arial" panose="020B0604020202020204"/>
                        <a:buNone/>
                      </a:pPr>
                      <a:r>
                        <a:rPr lang="vi-VN" sz="1200" i="0" u="none" strike="noStrike" cap="none" dirty="0">
                          <a:latin typeface="Arial" panose="020B0604020202020204"/>
                          <a:ea typeface="Arial" panose="020B0604020202020204"/>
                          <a:cs typeface="Arial" panose="020B0604020202020204"/>
                          <a:sym typeface="Arial" panose="020B0604020202020204"/>
                        </a:rPr>
                        <a:t>- Van Giang kumquat trees</a:t>
                      </a:r>
                      <a:endParaRPr lang="vi-VN" sz="1200" u="none" strike="noStrike" cap="none" dirty="0">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1000"/>
                        <a:buFont typeface="Arial" panose="020B0604020202020204"/>
                        <a:buNone/>
                      </a:pPr>
                      <a:r>
                        <a:rPr lang="en-US" sz="1200" i="0" u="none" strike="noStrike" cap="none" dirty="0">
                          <a:latin typeface="Arial" panose="020B0604020202020204"/>
                          <a:ea typeface="Arial" panose="020B0604020202020204"/>
                          <a:cs typeface="Arial" panose="020B0604020202020204"/>
                          <a:sym typeface="Arial" panose="020B0604020202020204"/>
                        </a:rPr>
                        <a:t>- Thai </a:t>
                      </a:r>
                      <a:r>
                        <a:rPr lang="en-US" sz="1200" i="0" u="none" strike="noStrike" cap="none" dirty="0" err="1">
                          <a:latin typeface="Arial" panose="020B0604020202020204"/>
                          <a:ea typeface="Arial" panose="020B0604020202020204"/>
                          <a:cs typeface="Arial" panose="020B0604020202020204"/>
                          <a:sym typeface="Arial" panose="020B0604020202020204"/>
                        </a:rPr>
                        <a:t>Binh</a:t>
                      </a:r>
                      <a:r>
                        <a:rPr lang="en-US" sz="1200" i="0" u="none" strike="noStrike" cap="none" dirty="0">
                          <a:latin typeface="Arial" panose="020B0604020202020204"/>
                          <a:ea typeface="Arial" panose="020B0604020202020204"/>
                          <a:cs typeface="Arial" panose="020B0604020202020204"/>
                          <a:sym typeface="Arial" panose="020B0604020202020204"/>
                        </a:rPr>
                        <a:t> Roses, </a:t>
                      </a:r>
                      <a:r>
                        <a:rPr lang="en-US" sz="1200" dirty="0"/>
                        <a:t>chrysanthemums from Hai Duong and Bac </a:t>
                      </a:r>
                      <a:r>
                        <a:rPr lang="en-US" sz="1200" dirty="0" err="1"/>
                        <a:t>Ninh</a:t>
                      </a:r>
                      <a:endParaRPr lang="en-US" sz="1200" dirty="0"/>
                    </a:p>
                    <a:p>
                      <a:pPr marL="0" marR="0" lvl="0" indent="0" algn="l" rtl="0">
                        <a:lnSpc>
                          <a:spcPct val="100000"/>
                        </a:lnSpc>
                        <a:spcBef>
                          <a:spcPts val="0"/>
                        </a:spcBef>
                        <a:spcAft>
                          <a:spcPts val="0"/>
                        </a:spcAft>
                        <a:buClr>
                          <a:schemeClr val="dk1"/>
                        </a:buClr>
                        <a:buSzPts val="1000"/>
                        <a:buFont typeface="Arial" panose="020B0604020202020204"/>
                        <a:buNone/>
                      </a:pPr>
                      <a:r>
                        <a:rPr lang="en-US" sz="1200" i="0" u="none" strike="noStrike" cap="none" dirty="0">
                          <a:latin typeface="Arial" panose="020B0604020202020204"/>
                          <a:ea typeface="Arial" panose="020B0604020202020204"/>
                          <a:cs typeface="Arial" panose="020B0604020202020204"/>
                          <a:sym typeface="Arial" panose="020B0604020202020204"/>
                        </a:rPr>
                        <a:t>(4) Da Lat Flowers: Da Lat Flowers (</a:t>
                      </a:r>
                      <a:r>
                        <a:rPr lang="en-US" sz="1200" dirty="0"/>
                        <a:t>Lilies, hydrangeas, chrysanthemums, orchids, tulips,..)</a:t>
                      </a:r>
                      <a:endParaRPr lang="en-US" sz="1200" u="none" strike="noStrike" cap="none" dirty="0">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1000"/>
                        <a:buFont typeface="Arial" panose="020B0604020202020204"/>
                        <a:buNone/>
                      </a:pPr>
                      <a:r>
                        <a:rPr lang="en-US" sz="1200" i="0" u="none" strike="noStrike" cap="none" dirty="0">
                          <a:latin typeface="Arial" panose="020B0604020202020204"/>
                          <a:ea typeface="Arial" panose="020B0604020202020204"/>
                          <a:cs typeface="Arial" panose="020B0604020202020204"/>
                          <a:sym typeface="Arial" panose="020B0604020202020204"/>
                        </a:rPr>
                        <a:t>(5) Ho Chi Minh ornamental plants: </a:t>
                      </a:r>
                      <a:r>
                        <a:rPr lang="en-US" sz="1200" dirty="0"/>
                        <a:t>Orchids (</a:t>
                      </a:r>
                      <a:r>
                        <a:rPr lang="en-US" sz="1200" dirty="0" err="1"/>
                        <a:t>Soc</a:t>
                      </a:r>
                      <a:r>
                        <a:rPr lang="en-US" sz="1200" dirty="0"/>
                        <a:t> Trang, Dong </a:t>
                      </a:r>
                      <a:r>
                        <a:rPr lang="en-US" sz="1200" dirty="0" err="1"/>
                        <a:t>Nai</a:t>
                      </a:r>
                      <a:r>
                        <a:rPr lang="en-US" sz="1200" dirty="0"/>
                        <a:t>); yellow apricot blossoms (HCMC, Tien </a:t>
                      </a:r>
                      <a:r>
                        <a:rPr lang="en-US" sz="1200" dirty="0" err="1"/>
                        <a:t>Giang</a:t>
                      </a:r>
                      <a:r>
                        <a:rPr lang="en-US" sz="1200" dirty="0"/>
                        <a:t>, An </a:t>
                      </a:r>
                      <a:r>
                        <a:rPr lang="en-US" sz="1200" dirty="0" err="1"/>
                        <a:t>Giang</a:t>
                      </a:r>
                      <a:r>
                        <a:rPr lang="en-US" sz="1200" dirty="0"/>
                        <a:t>); bonsai (Vinh Long, </a:t>
                      </a:r>
                      <a:r>
                        <a:rPr lang="en-US" sz="1200" dirty="0" err="1"/>
                        <a:t>Binh</a:t>
                      </a:r>
                      <a:r>
                        <a:rPr lang="en-US" sz="1200" dirty="0"/>
                        <a:t> Duong); chrysanthemums (Can </a:t>
                      </a:r>
                      <a:r>
                        <a:rPr lang="en-US" sz="1200" dirty="0" err="1"/>
                        <a:t>Tho</a:t>
                      </a:r>
                      <a:r>
                        <a:rPr lang="en-US" sz="1200" dirty="0"/>
                        <a:t>)</a:t>
                      </a:r>
                      <a:r>
                        <a:rPr lang="en-US" sz="1200" i="0" u="none" strike="noStrike" cap="none" dirty="0">
                          <a:latin typeface="Arial" panose="020B0604020202020204"/>
                          <a:ea typeface="Arial" panose="020B0604020202020204"/>
                          <a:cs typeface="Arial" panose="020B0604020202020204"/>
                          <a:sym typeface="Arial" panose="020B0604020202020204"/>
                        </a:rPr>
                        <a:t>;...</a:t>
                      </a:r>
                      <a:endParaRPr sz="1200" u="none" strike="noStrike" cap="none" dirty="0">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1000"/>
                        <a:buFont typeface="Arial" panose="020B0604020202020204"/>
                        <a:buNone/>
                      </a:pPr>
                      <a:r>
                        <a:rPr lang="en-US" sz="1200" i="0" u="none" strike="noStrike" cap="none" dirty="0">
                          <a:latin typeface="Arial" panose="020B0604020202020204"/>
                          <a:ea typeface="Arial" panose="020B0604020202020204"/>
                          <a:cs typeface="Arial" panose="020B0604020202020204"/>
                          <a:sym typeface="Arial" panose="020B0604020202020204"/>
                        </a:rPr>
                        <a:t>(6) Storage area</a:t>
                      </a:r>
                      <a:endParaRPr sz="1200" u="none" strike="noStrike" cap="none" dirty="0">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705700">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a:latin typeface="Arial" panose="020B0604020202020204"/>
                          <a:ea typeface="Arial" panose="020B0604020202020204"/>
                          <a:cs typeface="Arial" panose="020B0604020202020204"/>
                          <a:sym typeface="Arial" panose="020B0604020202020204"/>
                        </a:rPr>
                        <a:t>South Platform</a:t>
                      </a:r>
                      <a:endParaRPr sz="1200" dirty="0">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a:latin typeface="Arial" panose="020B0604020202020204"/>
                          <a:ea typeface="Arial" panose="020B0604020202020204"/>
                          <a:cs typeface="Arial" panose="020B0604020202020204"/>
                          <a:sym typeface="Arial" panose="020B0604020202020204"/>
                        </a:rPr>
                        <a:t>VEC</a:t>
                      </a:r>
                      <a:endParaRPr sz="1200" dirty="0">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dirty="0"/>
                        <a:t>The Taste of Spring, The Joy of Togetherness</a:t>
                      </a:r>
                      <a:endParaRPr sz="1200" dirty="0">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panose="020B0604020202020204"/>
                        <a:buNone/>
                      </a:pPr>
                      <a:r>
                        <a:rPr lang="en-US" sz="1200" dirty="0"/>
                        <a:t>A grilled–hotpot–noodle food zone, offering a warm and cozy setting for families and friends to gather and enjoy delicious dishes together.</a:t>
                      </a:r>
                      <a:endParaRPr lang="en-US" sz="1200" i="0" u="none" strike="noStrike" cap="none" dirty="0">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1000"/>
                        <a:buFont typeface="Arial" panose="020B0604020202020204"/>
                        <a:buNone/>
                      </a:pPr>
                      <a:r>
                        <a:rPr lang="en-US" sz="1200" i="0" u="none" strike="noStrike" cap="none" dirty="0">
                          <a:latin typeface="Arial" panose="020B0604020202020204"/>
                          <a:ea typeface="Arial" panose="020B0604020202020204"/>
                          <a:cs typeface="Arial" panose="020B0604020202020204"/>
                          <a:sym typeface="Arial" panose="020B0604020202020204"/>
                        </a:rPr>
                        <a:t>1. </a:t>
                      </a:r>
                      <a:r>
                        <a:rPr lang="en-US" sz="1200" b="0" dirty="0"/>
                        <a:t>Noodle Zone: </a:t>
                      </a:r>
                      <a:r>
                        <a:rPr lang="en-US" sz="1200" b="0" i="1" dirty="0"/>
                        <a:t>bun</a:t>
                      </a:r>
                      <a:r>
                        <a:rPr lang="en-US" sz="1200" b="0" dirty="0"/>
                        <a:t> (vermicelli), </a:t>
                      </a:r>
                      <a:r>
                        <a:rPr lang="en-US" sz="1200" b="0" i="1" dirty="0"/>
                        <a:t>mien</a:t>
                      </a:r>
                      <a:r>
                        <a:rPr lang="en-US" sz="1200" b="0" dirty="0"/>
                        <a:t> (glass noodles), noodles, </a:t>
                      </a:r>
                      <a:r>
                        <a:rPr lang="en-US" sz="1200" b="0" dirty="0" err="1"/>
                        <a:t>etc</a:t>
                      </a:r>
                      <a:br>
                        <a:rPr lang="en-US" sz="1200" b="0" i="0" u="none" strike="noStrike" cap="none" dirty="0">
                          <a:latin typeface="Arial" panose="020B0604020202020204"/>
                          <a:ea typeface="Arial" panose="020B0604020202020204"/>
                          <a:cs typeface="Arial" panose="020B0604020202020204"/>
                          <a:sym typeface="Arial" panose="020B0604020202020204"/>
                        </a:rPr>
                      </a:br>
                      <a:r>
                        <a:rPr lang="en-US" sz="1200" b="0" i="0" u="none" strike="noStrike" cap="none" dirty="0">
                          <a:latin typeface="Arial" panose="020B0604020202020204"/>
                          <a:ea typeface="Arial" panose="020B0604020202020204"/>
                          <a:cs typeface="Arial" panose="020B0604020202020204"/>
                          <a:sym typeface="Arial" panose="020B0604020202020204"/>
                        </a:rPr>
                        <a:t> 2. </a:t>
                      </a:r>
                      <a:r>
                        <a:rPr lang="en-US" sz="1200" b="0" dirty="0"/>
                        <a:t>Grill &amp; Hotpot Zone</a:t>
                      </a:r>
                      <a:br>
                        <a:rPr lang="en-US" sz="1200" b="0" i="0" u="none" strike="noStrike" cap="none" dirty="0">
                          <a:latin typeface="Arial" panose="020B0604020202020204"/>
                          <a:ea typeface="Arial" panose="020B0604020202020204"/>
                          <a:cs typeface="Arial" panose="020B0604020202020204"/>
                          <a:sym typeface="Arial" panose="020B0604020202020204"/>
                        </a:rPr>
                      </a:br>
                      <a:r>
                        <a:rPr lang="en-US" sz="1200" b="0" i="0" u="none" strike="noStrike" cap="none" dirty="0">
                          <a:latin typeface="Arial" panose="020B0604020202020204"/>
                          <a:ea typeface="Arial" panose="020B0604020202020204"/>
                          <a:cs typeface="Arial" panose="020B0604020202020204"/>
                          <a:sym typeface="Arial" panose="020B0604020202020204"/>
                        </a:rPr>
                        <a:t> 3. </a:t>
                      </a:r>
                      <a:r>
                        <a:rPr lang="en-US" sz="1200" b="0" dirty="0"/>
                        <a:t>Stage Area: live music performances, culinary competitions, and related programs</a:t>
                      </a:r>
                      <a:br>
                        <a:rPr lang="en-US" sz="1200" b="0" i="0" u="none" strike="noStrike" cap="none" dirty="0">
                          <a:latin typeface="Arial" panose="020B0604020202020204"/>
                          <a:ea typeface="Arial" panose="020B0604020202020204"/>
                          <a:cs typeface="Arial" panose="020B0604020202020204"/>
                          <a:sym typeface="Arial" panose="020B0604020202020204"/>
                        </a:rPr>
                      </a:br>
                      <a:r>
                        <a:rPr lang="en-US" sz="1200" b="0" i="0" u="none" strike="noStrike" cap="none" dirty="0">
                          <a:latin typeface="Arial" panose="020B0604020202020204"/>
                          <a:ea typeface="Arial" panose="020B0604020202020204"/>
                          <a:cs typeface="Arial" panose="020B0604020202020204"/>
                          <a:sym typeface="Arial" panose="020B0604020202020204"/>
                        </a:rPr>
                        <a:t> 4. </a:t>
                      </a:r>
                      <a:r>
                        <a:rPr lang="en-US" sz="1200" b="0" dirty="0"/>
                        <a:t>Seating Area</a:t>
                      </a:r>
                      <a:endParaRPr sz="1200" b="0" u="none" strike="noStrike" cap="none" dirty="0">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
        <p:nvSpPr>
          <p:cNvPr id="123" name="Google Shape;123;p5"/>
          <p:cNvSpPr txBox="true"/>
          <p:nvPr/>
        </p:nvSpPr>
        <p:spPr>
          <a:xfrm>
            <a:off x="44145" y="-4895"/>
            <a:ext cx="11393700" cy="1077178"/>
          </a:xfrm>
          <a:prstGeom prst="rect">
            <a:avLst/>
          </a:prstGeom>
          <a:noFill/>
          <a:ln>
            <a:noFill/>
          </a:ln>
        </p:spPr>
        <p:txBody>
          <a:bodyPr spcFirstLastPara="1" wrap="square" lIns="91425" tIns="45700" rIns="91425" bIns="45700" anchor="t" anchorCtr="false">
            <a:spAutoFit/>
          </a:bodyPr>
          <a:lstStyle/>
          <a:p>
            <a:pPr>
              <a:buClr>
                <a:srgbClr val="000000"/>
              </a:buClr>
              <a:defRPr/>
            </a:pPr>
            <a:r>
              <a:rPr lang="en-US" sz="3200" b="1" dirty="0">
                <a:solidFill>
                  <a:srgbClr val="C00000"/>
                </a:solidFill>
              </a:rPr>
              <a:t>EXHIBITION ZONES</a:t>
            </a:r>
            <a:endParaRPr lang="en-US" sz="3200" b="1" dirty="0">
              <a:solidFill>
                <a:srgbClr val="C00000"/>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3200" b="1" i="0" u="none" strike="noStrike" kern="0" cap="none" spc="0" normalizeH="0" baseline="0" noProof="0" dirty="0">
              <a:ln>
                <a:noFill/>
              </a:ln>
              <a:solidFill>
                <a:srgbClr val="C00000"/>
              </a:solidFill>
              <a:effectLst/>
              <a:uLnTx/>
              <a:uFillTx/>
              <a:latin typeface="Arial" panose="020B0604020202020204"/>
              <a:cs typeface="Arial" panose="020B0604020202020204"/>
              <a:sym typeface="Arial" panose="020B06040202020202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 name="Diagram 2"/>
          <p:cNvGraphicFramePr/>
          <p:nvPr/>
        </p:nvGraphicFramePr>
        <p:xfrm>
          <a:off x="2213286" y="2551514"/>
          <a:ext cx="8401538" cy="387577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Text Placeholder 5"/>
          <p:cNvSpPr>
            <a:spLocks noGrp="true"/>
          </p:cNvSpPr>
          <p:nvPr>
            <p:ph type="body" sz="half" idx="2"/>
          </p:nvPr>
        </p:nvSpPr>
        <p:spPr>
          <a:xfrm>
            <a:off x="4527778" y="942405"/>
            <a:ext cx="4393484" cy="506065"/>
          </a:xfrm>
          <a:solidFill>
            <a:srgbClr val="FF6565"/>
          </a:solidFill>
        </p:spPr>
        <p:txBody>
          <a:bodyPr>
            <a:normAutofit fontScale="70000" lnSpcReduction="20000"/>
          </a:bodyPr>
          <a:lstStyle/>
          <a:p>
            <a:r>
              <a:rPr lang="en-US" sz="2100" b="1" dirty="0">
                <a:solidFill>
                  <a:schemeClr val="tx1"/>
                </a:solidFill>
                <a:latin typeface="Arial" panose="020B0604020202020204" pitchFamily="34" charset="0"/>
                <a:cs typeface="Arial" panose="020B0604020202020204" pitchFamily="34" charset="0"/>
              </a:rPr>
              <a:t>MESSAGES TO INTERNATIONAL EXHIBITORS</a:t>
            </a:r>
            <a:endParaRPr lang="pt-BR" sz="2100" b="1" dirty="0">
              <a:solidFill>
                <a:schemeClr val="tx1"/>
              </a:solidFill>
              <a:latin typeface="Arial" panose="020B0604020202020204" pitchFamily="34" charset="0"/>
              <a:cs typeface="Arial" panose="020B0604020202020204" pitchFamily="34" charset="0"/>
            </a:endParaRPr>
          </a:p>
          <a:p>
            <a:endParaRPr lang="pt-BR" b="1" dirty="0">
              <a:solidFill>
                <a:schemeClr val="tx1"/>
              </a:solidFill>
              <a:latin typeface="Arial" panose="020B0604020202020204" pitchFamily="34" charset="0"/>
              <a:cs typeface="Arial" panose="020B0604020202020204" pitchFamily="34" charset="0"/>
            </a:endParaRPr>
          </a:p>
          <a:p>
            <a:endParaRPr lang="en-US" b="1" dirty="0">
              <a:solidFill>
                <a:schemeClr val="tx1"/>
              </a:solidFill>
              <a:latin typeface="Arial" panose="020B0604020202020204" pitchFamily="34" charset="0"/>
              <a:cs typeface="Arial" panose="020B0604020202020204" pitchFamily="34" charset="0"/>
            </a:endParaRPr>
          </a:p>
        </p:txBody>
      </p:sp>
      <p:sp>
        <p:nvSpPr>
          <p:cNvPr id="5" name="TextBox 4"/>
          <p:cNvSpPr txBox="true"/>
          <p:nvPr/>
        </p:nvSpPr>
        <p:spPr>
          <a:xfrm>
            <a:off x="2523751" y="1948004"/>
            <a:ext cx="8226311" cy="523220"/>
          </a:xfrm>
          <a:prstGeom prst="rect">
            <a:avLst/>
          </a:prstGeom>
          <a:noFill/>
        </p:spPr>
        <p:txBody>
          <a:bodyPr wrap="square">
            <a:spAutoFit/>
          </a:bodyPr>
          <a:lstStyle/>
          <a:p>
            <a:r>
              <a:rPr lang="en-US" sz="1400" dirty="0">
                <a:solidFill>
                  <a:schemeClr val="bg1"/>
                </a:solidFill>
                <a:latin typeface="Arial" panose="020B0604020202020204" pitchFamily="34" charset="0"/>
                <a:cs typeface="Arial" panose="020B0604020202020204" pitchFamily="34" charset="0"/>
              </a:rPr>
              <a:t>Vietnam Glorious Spring Fair 2026 (VSF) marks the very first large-scale trade and cultural event of the year, opening the Vietnamese market at the most dynamic moment — the beginning of spring.</a:t>
            </a:r>
            <a:endParaRPr lang="en-US" sz="1400"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true"/>
          </p:cNvPicPr>
          <p:nvPr/>
        </p:nvPicPr>
        <p:blipFill>
          <a:blip r:embed="rId6"/>
          <a:stretch>
            <a:fillRect/>
          </a:stretch>
        </p:blipFill>
        <p:spPr>
          <a:xfrm>
            <a:off x="951912" y="485752"/>
            <a:ext cx="2531784" cy="113203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 name="Diagram 2"/>
          <p:cNvGraphicFramePr/>
          <p:nvPr/>
        </p:nvGraphicFramePr>
        <p:xfrm>
          <a:off x="2213286" y="2412369"/>
          <a:ext cx="8401538" cy="387577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Text Placeholder 5"/>
          <p:cNvSpPr>
            <a:spLocks noGrp="true"/>
          </p:cNvSpPr>
          <p:nvPr>
            <p:ph type="body" sz="half" idx="2"/>
          </p:nvPr>
        </p:nvSpPr>
        <p:spPr>
          <a:xfrm>
            <a:off x="4527777" y="977574"/>
            <a:ext cx="4604499" cy="506065"/>
          </a:xfrm>
          <a:solidFill>
            <a:srgbClr val="FF6565"/>
          </a:solidFill>
        </p:spPr>
        <p:txBody>
          <a:bodyPr>
            <a:normAutofit fontScale="92500"/>
          </a:bodyPr>
          <a:lstStyle/>
          <a:p>
            <a:r>
              <a:rPr lang="en-US" b="1" dirty="0">
                <a:solidFill>
                  <a:schemeClr val="tx1"/>
                </a:solidFill>
                <a:latin typeface="Arial" panose="020B0604020202020204" pitchFamily="34" charset="0"/>
                <a:cs typeface="Arial" panose="020B0604020202020204" pitchFamily="34" charset="0"/>
              </a:rPr>
              <a:t>MESSAGES TO INTERNATIONAL EXHIBITORS</a:t>
            </a:r>
            <a:endParaRPr lang="pt-BR" b="1" dirty="0">
              <a:solidFill>
                <a:schemeClr val="tx1"/>
              </a:solidFill>
              <a:latin typeface="Arial" panose="020B0604020202020204" pitchFamily="34" charset="0"/>
              <a:cs typeface="Arial" panose="020B0604020202020204" pitchFamily="34" charset="0"/>
            </a:endParaRPr>
          </a:p>
          <a:p>
            <a:endParaRPr lang="pt-BR" b="1" dirty="0">
              <a:solidFill>
                <a:schemeClr val="tx1"/>
              </a:solidFill>
              <a:latin typeface="Arial" panose="020B0604020202020204" pitchFamily="34" charset="0"/>
              <a:cs typeface="Arial" panose="020B0604020202020204" pitchFamily="34" charset="0"/>
            </a:endParaRPr>
          </a:p>
          <a:p>
            <a:endParaRPr lang="en-US" b="1" dirty="0">
              <a:solidFill>
                <a:schemeClr val="tx1"/>
              </a:solidFill>
              <a:latin typeface="Arial" panose="020B0604020202020204" pitchFamily="34" charset="0"/>
              <a:cs typeface="Arial" panose="020B0604020202020204" pitchFamily="34" charset="0"/>
            </a:endParaRPr>
          </a:p>
        </p:txBody>
      </p:sp>
      <p:sp>
        <p:nvSpPr>
          <p:cNvPr id="5" name="TextBox 4"/>
          <p:cNvSpPr txBox="true"/>
          <p:nvPr/>
        </p:nvSpPr>
        <p:spPr>
          <a:xfrm>
            <a:off x="5958614" y="1948004"/>
            <a:ext cx="1755172" cy="369332"/>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Key Benefits</a:t>
            </a:r>
            <a:endParaRPr lang="en-US" b="1"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true"/>
          </p:cNvPicPr>
          <p:nvPr/>
        </p:nvPicPr>
        <p:blipFill>
          <a:blip r:embed="rId6"/>
          <a:stretch>
            <a:fillRect/>
          </a:stretch>
        </p:blipFill>
        <p:spPr>
          <a:xfrm>
            <a:off x="754965" y="664589"/>
            <a:ext cx="2531784" cy="113203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 name="Diagram 2"/>
          <p:cNvGraphicFramePr/>
          <p:nvPr/>
        </p:nvGraphicFramePr>
        <p:xfrm>
          <a:off x="2213286" y="2412369"/>
          <a:ext cx="8401538" cy="387577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Text Placeholder 5"/>
          <p:cNvSpPr>
            <a:spLocks noGrp="true"/>
          </p:cNvSpPr>
          <p:nvPr>
            <p:ph type="body" sz="half" idx="2"/>
          </p:nvPr>
        </p:nvSpPr>
        <p:spPr>
          <a:xfrm>
            <a:off x="4527777" y="977574"/>
            <a:ext cx="4522437" cy="506065"/>
          </a:xfrm>
          <a:solidFill>
            <a:srgbClr val="FF6565"/>
          </a:solidFill>
        </p:spPr>
        <p:txBody>
          <a:bodyPr>
            <a:normAutofit fontScale="92500"/>
          </a:bodyPr>
          <a:lstStyle/>
          <a:p>
            <a:r>
              <a:rPr lang="en-US" b="1" dirty="0">
                <a:solidFill>
                  <a:schemeClr val="tx1"/>
                </a:solidFill>
                <a:latin typeface="Arial" panose="020B0604020202020204" pitchFamily="34" charset="0"/>
                <a:cs typeface="Arial" panose="020B0604020202020204" pitchFamily="34" charset="0"/>
              </a:rPr>
              <a:t>MESSAGES TO INTERNATIONAL EXHIBITORS</a:t>
            </a:r>
            <a:endParaRPr lang="pt-BR" b="1" dirty="0">
              <a:solidFill>
                <a:schemeClr val="tx1"/>
              </a:solidFill>
              <a:latin typeface="Arial" panose="020B0604020202020204" pitchFamily="34" charset="0"/>
              <a:cs typeface="Arial" panose="020B0604020202020204" pitchFamily="34" charset="0"/>
            </a:endParaRPr>
          </a:p>
          <a:p>
            <a:endParaRPr lang="pt-BR" b="1" dirty="0">
              <a:solidFill>
                <a:schemeClr val="tx1"/>
              </a:solidFill>
              <a:latin typeface="Arial" panose="020B0604020202020204" pitchFamily="34" charset="0"/>
              <a:cs typeface="Arial" panose="020B0604020202020204" pitchFamily="34" charset="0"/>
            </a:endParaRPr>
          </a:p>
          <a:p>
            <a:endParaRPr lang="en-US" b="1" dirty="0">
              <a:solidFill>
                <a:schemeClr val="tx1"/>
              </a:solidFill>
              <a:latin typeface="Arial" panose="020B0604020202020204" pitchFamily="34" charset="0"/>
              <a:cs typeface="Arial" panose="020B0604020202020204" pitchFamily="34" charset="0"/>
            </a:endParaRPr>
          </a:p>
        </p:txBody>
      </p:sp>
      <p:sp>
        <p:nvSpPr>
          <p:cNvPr id="5" name="TextBox 4"/>
          <p:cNvSpPr txBox="true"/>
          <p:nvPr/>
        </p:nvSpPr>
        <p:spPr>
          <a:xfrm>
            <a:off x="3178288" y="1827593"/>
            <a:ext cx="7221414" cy="584775"/>
          </a:xfrm>
          <a:prstGeom prst="rect">
            <a:avLst/>
          </a:prstGeom>
          <a:noFill/>
        </p:spPr>
        <p:txBody>
          <a:bodyPr wrap="square">
            <a:spAutoFit/>
          </a:bodyPr>
          <a:lstStyle/>
          <a:p>
            <a:pPr algn="ctr"/>
            <a:r>
              <a:rPr lang="en-US" sz="1600" b="1" dirty="0">
                <a:solidFill>
                  <a:schemeClr val="bg1"/>
                </a:solidFill>
                <a:latin typeface="Arial" panose="020B0604020202020204" pitchFamily="34" charset="0"/>
                <a:cs typeface="Arial" panose="020B0604020202020204" pitchFamily="34" charset="0"/>
              </a:rPr>
              <a:t>Meet Vietnam at the Moment It Accelerates. </a:t>
            </a:r>
            <a:endParaRPr lang="en-US" sz="1600" b="1" dirty="0">
              <a:solidFill>
                <a:schemeClr val="bg1"/>
              </a:solidFill>
              <a:latin typeface="Arial" panose="020B0604020202020204" pitchFamily="34" charset="0"/>
              <a:cs typeface="Arial" panose="020B0604020202020204" pitchFamily="34" charset="0"/>
            </a:endParaRPr>
          </a:p>
          <a:p>
            <a:pPr algn="ctr"/>
            <a:r>
              <a:rPr lang="en-US" sz="1600" b="1" dirty="0">
                <a:solidFill>
                  <a:schemeClr val="bg1"/>
                </a:solidFill>
                <a:latin typeface="Arial" panose="020B0604020202020204" pitchFamily="34" charset="0"/>
                <a:cs typeface="Arial" panose="020B0604020202020204" pitchFamily="34" charset="0"/>
              </a:rPr>
              <a:t>VBSF 2026 offers international buyers a unique opportunity to:</a:t>
            </a:r>
            <a:endParaRPr lang="en-US" sz="1600" b="1"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true"/>
          </p:cNvPicPr>
          <p:nvPr/>
        </p:nvPicPr>
        <p:blipFill>
          <a:blip r:embed="rId6"/>
          <a:stretch>
            <a:fillRect/>
          </a:stretch>
        </p:blipFill>
        <p:spPr>
          <a:xfrm>
            <a:off x="721501" y="523583"/>
            <a:ext cx="2531784" cy="113203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 name="Diagram 2"/>
          <p:cNvGraphicFramePr/>
          <p:nvPr/>
        </p:nvGraphicFramePr>
        <p:xfrm>
          <a:off x="2213286" y="2412369"/>
          <a:ext cx="8401538" cy="387577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Text Placeholder 5"/>
          <p:cNvSpPr>
            <a:spLocks noGrp="true"/>
          </p:cNvSpPr>
          <p:nvPr>
            <p:ph type="body" sz="half" idx="2"/>
          </p:nvPr>
        </p:nvSpPr>
        <p:spPr>
          <a:xfrm>
            <a:off x="4527777" y="977574"/>
            <a:ext cx="4522437" cy="506065"/>
          </a:xfrm>
          <a:solidFill>
            <a:srgbClr val="FF6565"/>
          </a:solidFill>
        </p:spPr>
        <p:txBody>
          <a:bodyPr>
            <a:normAutofit fontScale="92500"/>
          </a:bodyPr>
          <a:lstStyle/>
          <a:p>
            <a:r>
              <a:rPr lang="en-US" b="1" dirty="0">
                <a:solidFill>
                  <a:schemeClr val="tx1"/>
                </a:solidFill>
                <a:latin typeface="Arial" panose="020B0604020202020204" pitchFamily="34" charset="0"/>
                <a:cs typeface="Arial" panose="020B0604020202020204" pitchFamily="34" charset="0"/>
              </a:rPr>
              <a:t>MESSAGES TO INTERNATIONAL EXHIBITORS</a:t>
            </a:r>
            <a:endParaRPr lang="pt-BR" b="1" dirty="0">
              <a:solidFill>
                <a:schemeClr val="tx1"/>
              </a:solidFill>
              <a:latin typeface="Arial" panose="020B0604020202020204" pitchFamily="34" charset="0"/>
              <a:cs typeface="Arial" panose="020B0604020202020204" pitchFamily="34" charset="0"/>
            </a:endParaRPr>
          </a:p>
          <a:p>
            <a:endParaRPr lang="pt-BR" b="1" dirty="0">
              <a:solidFill>
                <a:schemeClr val="tx1"/>
              </a:solidFill>
              <a:latin typeface="Arial" panose="020B0604020202020204" pitchFamily="34" charset="0"/>
              <a:cs typeface="Arial" panose="020B0604020202020204" pitchFamily="34" charset="0"/>
            </a:endParaRPr>
          </a:p>
          <a:p>
            <a:endParaRPr lang="en-US" b="1" dirty="0">
              <a:solidFill>
                <a:schemeClr val="tx1"/>
              </a:solidFill>
              <a:latin typeface="Arial" panose="020B0604020202020204" pitchFamily="34" charset="0"/>
              <a:cs typeface="Arial" panose="020B0604020202020204" pitchFamily="34" charset="0"/>
            </a:endParaRPr>
          </a:p>
        </p:txBody>
      </p:sp>
      <p:sp>
        <p:nvSpPr>
          <p:cNvPr id="5" name="TextBox 4"/>
          <p:cNvSpPr txBox="true"/>
          <p:nvPr/>
        </p:nvSpPr>
        <p:spPr>
          <a:xfrm>
            <a:off x="3178288" y="1827593"/>
            <a:ext cx="7221414" cy="338554"/>
          </a:xfrm>
          <a:prstGeom prst="rect">
            <a:avLst/>
          </a:prstGeom>
          <a:noFill/>
        </p:spPr>
        <p:txBody>
          <a:bodyPr wrap="square">
            <a:spAutoFit/>
          </a:bodyPr>
          <a:lstStyle/>
          <a:p>
            <a:pPr algn="ctr"/>
            <a:r>
              <a:rPr lang="en-US" sz="1600" b="1" dirty="0">
                <a:solidFill>
                  <a:schemeClr val="bg1"/>
                </a:solidFill>
                <a:latin typeface="Arial" panose="020B0604020202020204" pitchFamily="34" charset="0"/>
                <a:cs typeface="Arial" panose="020B0604020202020204" pitchFamily="34" charset="0"/>
              </a:rPr>
              <a:t>What you gain!</a:t>
            </a:r>
            <a:endParaRPr lang="en-US" sz="1600" b="1"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true"/>
          </p:cNvPicPr>
          <p:nvPr/>
        </p:nvPicPr>
        <p:blipFill>
          <a:blip r:embed="rId6"/>
          <a:stretch>
            <a:fillRect/>
          </a:stretch>
        </p:blipFill>
        <p:spPr>
          <a:xfrm>
            <a:off x="825303" y="591209"/>
            <a:ext cx="2531784" cy="113203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5"/>
          <p:cNvSpPr txBox="true">
            <a:spLocks noGrp="true"/>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false">
            <a:noAutofit/>
          </a:bodyPr>
          <a:lstStyle/>
          <a:p>
            <a:pPr marL="0" lvl="0" indent="0" algn="r" rtl="0">
              <a:spcBef>
                <a:spcPts val="0"/>
              </a:spcBef>
              <a:spcAft>
                <a:spcPts val="0"/>
              </a:spcAft>
              <a:buNone/>
            </a:pPr>
            <a:fld id="{00000000-1234-1234-1234-123412341234}" type="slidenum">
              <a:rPr lang="en-US"/>
            </a:fld>
            <a:endParaRPr lang="en-US"/>
          </a:p>
        </p:txBody>
      </p:sp>
      <p:graphicFrame>
        <p:nvGraphicFramePr>
          <p:cNvPr id="122" name="Google Shape;122;p5"/>
          <p:cNvGraphicFramePr/>
          <p:nvPr/>
        </p:nvGraphicFramePr>
        <p:xfrm>
          <a:off x="61687" y="538887"/>
          <a:ext cx="12068625" cy="4592927"/>
        </p:xfrm>
        <a:graphic>
          <a:graphicData uri="http://schemas.openxmlformats.org/drawingml/2006/table">
            <a:tbl>
              <a:tblPr bandRow="true">
                <a:noFill/>
              </a:tblPr>
              <a:tblGrid>
                <a:gridCol w="647100"/>
                <a:gridCol w="1071150"/>
                <a:gridCol w="1153550"/>
                <a:gridCol w="9196825"/>
              </a:tblGrid>
              <a:tr h="272387">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Sảnh</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endParaRPr dirty="0">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Đơn</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vị</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tổ</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chức</a:t>
                      </a:r>
                      <a:endParaRPr dirty="0">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Chủ</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đề</a:t>
                      </a:r>
                      <a:endParaRPr sz="1000" b="1" u="none" strike="noStrike" cap="none" dirty="0">
                        <a:solidFill>
                          <a:srgbClr val="FFFFFF"/>
                        </a:solidFill>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Nội</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dung</a:t>
                      </a:r>
                      <a:endParaRPr sz="1000" b="1" u="none" strike="noStrike" cap="none" dirty="0">
                        <a:solidFill>
                          <a:srgbClr val="FFFFFF"/>
                        </a:solidFill>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r>
              <a:tr h="562700">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err="1">
                          <a:latin typeface="+mn-lt"/>
                          <a:ea typeface="Arial" panose="020B0604020202020204"/>
                          <a:cs typeface="Arial" panose="020B0604020202020204" pitchFamily="34" charset="0"/>
                          <a:sym typeface="Arial" panose="020B0604020202020204"/>
                        </a:rPr>
                        <a:t>Sảnh</a:t>
                      </a:r>
                      <a:r>
                        <a:rPr lang="en-US" sz="1200" u="none" strike="noStrike" cap="none" dirty="0">
                          <a:latin typeface="+mn-lt"/>
                          <a:ea typeface="Arial" panose="020B0604020202020204"/>
                          <a:cs typeface="Arial" panose="020B0604020202020204" pitchFamily="34" charset="0"/>
                          <a:sym typeface="Arial" panose="020B0604020202020204"/>
                        </a:rPr>
                        <a:t> </a:t>
                      </a:r>
                      <a:endParaRPr sz="1200" u="none" strike="noStrike" cap="none" dirty="0">
                        <a:latin typeface="+mn-lt"/>
                        <a:ea typeface="Arial" panose="020B0604020202020204"/>
                        <a:cs typeface="Arial" panose="020B0604020202020204" pitchFamily="34" charset="0"/>
                        <a:sym typeface="Arial" panose="020B0604020202020204"/>
                      </a:endParaRPr>
                    </a:p>
                    <a:p>
                      <a:pPr marL="0" marR="0" lvl="0" indent="0" algn="ctr" rtl="0">
                        <a:spcBef>
                          <a:spcPts val="0"/>
                        </a:spcBef>
                        <a:spcAft>
                          <a:spcPts val="0"/>
                        </a:spcAft>
                        <a:buClr>
                          <a:schemeClr val="dk1"/>
                        </a:buClr>
                        <a:buSzPts val="1000"/>
                        <a:buFont typeface="Arial" panose="020B0604020202020204"/>
                        <a:buNone/>
                      </a:pPr>
                      <a:r>
                        <a:rPr lang="en-US" sz="1200" u="none" strike="noStrike" cap="none" dirty="0">
                          <a:latin typeface="+mn-lt"/>
                          <a:ea typeface="Arial" panose="020B0604020202020204"/>
                          <a:cs typeface="Arial" panose="020B0604020202020204" pitchFamily="34" charset="0"/>
                          <a:sym typeface="Arial" panose="020B0604020202020204"/>
                        </a:rPr>
                        <a:t>Trung </a:t>
                      </a:r>
                      <a:r>
                        <a:rPr lang="en-US" sz="1200" u="none" strike="noStrike" cap="none" dirty="0" err="1">
                          <a:latin typeface="+mn-lt"/>
                          <a:ea typeface="Arial" panose="020B0604020202020204"/>
                          <a:cs typeface="Arial" panose="020B0604020202020204" pitchFamily="34" charset="0"/>
                          <a:sym typeface="Arial" panose="020B0604020202020204"/>
                        </a:rPr>
                        <a:t>tâm</a:t>
                      </a:r>
                      <a:endParaRPr sz="1200" dirty="0">
                        <a:latin typeface="+mn-lt"/>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err="1">
                          <a:latin typeface="+mn-lt"/>
                          <a:ea typeface="Arial" panose="020B0604020202020204"/>
                          <a:cs typeface="Arial" panose="020B0604020202020204" pitchFamily="34" charset="0"/>
                          <a:sym typeface="Arial" panose="020B0604020202020204"/>
                        </a:rPr>
                        <a:t>Bộ</a:t>
                      </a:r>
                      <a:r>
                        <a:rPr lang="en-US" sz="1200" u="none" strike="noStrike" cap="none" dirty="0">
                          <a:latin typeface="+mn-lt"/>
                          <a:ea typeface="Arial" panose="020B0604020202020204"/>
                          <a:cs typeface="Arial" panose="020B0604020202020204" pitchFamily="34" charset="0"/>
                          <a:sym typeface="Arial" panose="020B0604020202020204"/>
                        </a:rPr>
                        <a:t> Văn </a:t>
                      </a:r>
                      <a:r>
                        <a:rPr lang="en-US" sz="1200" u="none" strike="noStrike" cap="none" dirty="0" err="1">
                          <a:latin typeface="+mn-lt"/>
                          <a:ea typeface="Arial" panose="020B0604020202020204"/>
                          <a:cs typeface="Arial" panose="020B0604020202020204" pitchFamily="34" charset="0"/>
                          <a:sym typeface="Arial" panose="020B0604020202020204"/>
                        </a:rPr>
                        <a:t>Hóa</a:t>
                      </a:r>
                      <a:r>
                        <a:rPr lang="en-US" sz="1200" u="none" strike="noStrike" cap="none" dirty="0">
                          <a:latin typeface="+mn-lt"/>
                          <a:ea typeface="Arial" panose="020B0604020202020204"/>
                          <a:cs typeface="Arial" panose="020B0604020202020204" pitchFamily="34" charset="0"/>
                          <a:sym typeface="Arial" panose="020B0604020202020204"/>
                        </a:rPr>
                        <a:t>, </a:t>
                      </a:r>
                      <a:r>
                        <a:rPr lang="en-US" sz="1200" u="none" strike="noStrike" cap="none" dirty="0" err="1">
                          <a:latin typeface="+mn-lt"/>
                          <a:ea typeface="Arial" panose="020B0604020202020204"/>
                          <a:cs typeface="Arial" panose="020B0604020202020204" pitchFamily="34" charset="0"/>
                          <a:sym typeface="Arial" panose="020B0604020202020204"/>
                        </a:rPr>
                        <a:t>Thể</a:t>
                      </a:r>
                      <a:r>
                        <a:rPr lang="en-US" sz="1200" u="none" strike="noStrike" cap="none" dirty="0">
                          <a:latin typeface="+mn-lt"/>
                          <a:ea typeface="Arial" panose="020B0604020202020204"/>
                          <a:cs typeface="Arial" panose="020B0604020202020204" pitchFamily="34" charset="0"/>
                          <a:sym typeface="Arial" panose="020B0604020202020204"/>
                        </a:rPr>
                        <a:t> </a:t>
                      </a:r>
                      <a:r>
                        <a:rPr lang="en-US" sz="1200" u="none" strike="noStrike" cap="none" dirty="0" err="1">
                          <a:latin typeface="+mn-lt"/>
                          <a:ea typeface="Arial" panose="020B0604020202020204"/>
                          <a:cs typeface="Arial" panose="020B0604020202020204" pitchFamily="34" charset="0"/>
                          <a:sym typeface="Arial" panose="020B0604020202020204"/>
                        </a:rPr>
                        <a:t>thao</a:t>
                      </a:r>
                      <a:r>
                        <a:rPr lang="en-US" sz="1200" u="none" strike="noStrike" cap="none" dirty="0">
                          <a:latin typeface="+mn-lt"/>
                          <a:ea typeface="Arial" panose="020B0604020202020204"/>
                          <a:cs typeface="Arial" panose="020B0604020202020204" pitchFamily="34" charset="0"/>
                          <a:sym typeface="Arial" panose="020B0604020202020204"/>
                        </a:rPr>
                        <a:t> </a:t>
                      </a:r>
                      <a:r>
                        <a:rPr lang="en-US" sz="1200" u="none" strike="noStrike" cap="none" dirty="0" err="1">
                          <a:latin typeface="+mn-lt"/>
                          <a:ea typeface="Arial" panose="020B0604020202020204"/>
                          <a:cs typeface="Arial" panose="020B0604020202020204" pitchFamily="34" charset="0"/>
                          <a:sym typeface="Arial" panose="020B0604020202020204"/>
                        </a:rPr>
                        <a:t>và</a:t>
                      </a:r>
                      <a:r>
                        <a:rPr lang="en-US" sz="1200" u="none" strike="noStrike" cap="none" dirty="0">
                          <a:latin typeface="+mn-lt"/>
                          <a:ea typeface="Arial" panose="020B0604020202020204"/>
                          <a:cs typeface="Arial" panose="020B0604020202020204" pitchFamily="34" charset="0"/>
                          <a:sym typeface="Arial" panose="020B0604020202020204"/>
                        </a:rPr>
                        <a:t> Du </a:t>
                      </a:r>
                      <a:r>
                        <a:rPr lang="en-US" sz="1200" u="none" strike="noStrike" cap="none" dirty="0" err="1">
                          <a:latin typeface="+mn-lt"/>
                          <a:ea typeface="Arial" panose="020B0604020202020204"/>
                          <a:cs typeface="Arial" panose="020B0604020202020204" pitchFamily="34" charset="0"/>
                          <a:sym typeface="Arial" panose="020B0604020202020204"/>
                        </a:rPr>
                        <a:t>lịch</a:t>
                      </a:r>
                      <a:endParaRPr sz="1200" u="none" strike="noStrike" cap="none" dirty="0">
                        <a:latin typeface="+mn-lt"/>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a:latin typeface="+mn-lt"/>
                          <a:ea typeface="Arial" panose="020B0604020202020204"/>
                          <a:cs typeface="Arial" panose="020B0604020202020204" pitchFamily="34" charset="0"/>
                          <a:sym typeface="Arial" panose="020B0604020202020204"/>
                        </a:rPr>
                        <a:t>Tinh Hoa Văn </a:t>
                      </a:r>
                      <a:r>
                        <a:rPr lang="en-US" sz="1200" u="none" strike="noStrike" cap="none" dirty="0" err="1">
                          <a:latin typeface="+mn-lt"/>
                          <a:ea typeface="Arial" panose="020B0604020202020204"/>
                          <a:cs typeface="Arial" panose="020B0604020202020204" pitchFamily="34" charset="0"/>
                          <a:sym typeface="Arial" panose="020B0604020202020204"/>
                        </a:rPr>
                        <a:t>Hóa</a:t>
                      </a:r>
                      <a:r>
                        <a:rPr lang="en-US" sz="1200" u="none" strike="noStrike" cap="none" dirty="0">
                          <a:latin typeface="+mn-lt"/>
                          <a:ea typeface="Arial" panose="020B0604020202020204"/>
                          <a:cs typeface="Arial" panose="020B0604020202020204" pitchFamily="34" charset="0"/>
                          <a:sym typeface="Arial" panose="020B0604020202020204"/>
                        </a:rPr>
                        <a:t> Việt</a:t>
                      </a:r>
                      <a:endParaRPr sz="1200" u="none" strike="noStrike" cap="none" dirty="0">
                        <a:latin typeface="+mn-lt"/>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000"/>
                        <a:buFont typeface="Arial" panose="020B0604020202020204"/>
                        <a:buNone/>
                      </a:pPr>
                      <a:r>
                        <a:rPr lang="en-US" sz="1200" i="0" u="none" strike="noStrike" cap="none" dirty="0">
                          <a:latin typeface="+mn-lt"/>
                          <a:ea typeface="Arial" panose="020B0604020202020204"/>
                          <a:cs typeface="Arial" panose="020B0604020202020204" pitchFamily="34" charset="0"/>
                          <a:sym typeface="Arial" panose="020B0604020202020204"/>
                        </a:rPr>
                        <a:t>1. </a:t>
                      </a:r>
                      <a:r>
                        <a:rPr lang="en-US" sz="1200" i="0" u="none" strike="noStrike" cap="none" dirty="0" err="1">
                          <a:latin typeface="+mn-lt"/>
                          <a:ea typeface="Arial" panose="020B0604020202020204"/>
                          <a:cs typeface="Arial" panose="020B0604020202020204" pitchFamily="34" charset="0"/>
                          <a:sym typeface="Arial" panose="020B0604020202020204"/>
                        </a:rPr>
                        <a:t>Sân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khấu</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chính</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Lễ</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khai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mạc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bế</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mạc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không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gian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biểu</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diễn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Mừng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Đảng</a:t>
                      </a:r>
                      <a:r>
                        <a:rPr lang="en-US" sz="1200" i="0" u="none" strike="noStrike" cap="none" dirty="0">
                          <a:latin typeface="+mn-lt"/>
                          <a:ea typeface="Arial" panose="020B0604020202020204"/>
                          <a:cs typeface="Arial" panose="020B0604020202020204" pitchFamily="34" charset="0"/>
                          <a:sym typeface="Arial" panose="020B0604020202020204"/>
                        </a:rPr>
                        <a:t> – </a:t>
                      </a:r>
                      <a:r>
                        <a:rPr lang="en-US" sz="1200" i="0" u="none" strike="noStrike" cap="none" dirty="0" err="1">
                          <a:latin typeface="+mn-lt"/>
                          <a:ea typeface="Arial" panose="020B0604020202020204"/>
                          <a:cs typeface="Arial" panose="020B0604020202020204" pitchFamily="34" charset="0"/>
                          <a:sym typeface="Arial" panose="020B0604020202020204"/>
                        </a:rPr>
                        <a:t>Mừng</a:t>
                      </a:r>
                      <a:r>
                        <a:rPr lang="en-US" sz="1200" i="0" u="none" strike="noStrike" cap="none" dirty="0">
                          <a:latin typeface="+mn-lt"/>
                          <a:ea typeface="Arial" panose="020B0604020202020204"/>
                          <a:cs typeface="Arial" panose="020B0604020202020204" pitchFamily="34" charset="0"/>
                          <a:sym typeface="Arial" panose="020B0604020202020204"/>
                        </a:rPr>
                        <a:t> Xuân, </a:t>
                      </a:r>
                      <a:r>
                        <a:rPr lang="en-US" sz="1200" i="0" u="none" strike="noStrike" cap="none" dirty="0" err="1">
                          <a:latin typeface="+mn-lt"/>
                          <a:ea typeface="Arial" panose="020B0604020202020204"/>
                          <a:cs typeface="Arial" panose="020B0604020202020204" pitchFamily="34" charset="0"/>
                          <a:sym typeface="Arial" panose="020B0604020202020204"/>
                        </a:rPr>
                        <a:t>Mừng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Đất</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ước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đổi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mới</a:t>
                      </a:r>
                      <a:br>
                        <a:rPr lang="en-US" sz="1200" i="0" u="none" strike="noStrike" cap="none" dirty="0">
                          <a:latin typeface="+mn-lt"/>
                          <a:ea typeface="Arial" panose="020B0604020202020204"/>
                          <a:cs typeface="Arial" panose="020B0604020202020204" pitchFamily="34" charset="0"/>
                          <a:sym typeface="Arial" panose="020B0604020202020204"/>
                        </a:rPr>
                      </a:br>
                      <a:r>
                        <a:rPr lang="en-US" sz="1200" i="0" u="none" strike="noStrike" cap="none" dirty="0">
                          <a:latin typeface="+mn-lt"/>
                          <a:ea typeface="Arial" panose="020B0604020202020204"/>
                          <a:cs typeface="Arial" panose="020B0604020202020204" pitchFamily="34" charset="0"/>
                          <a:sym typeface="Arial" panose="020B0604020202020204"/>
                        </a:rPr>
                        <a:t> 2. Trang </a:t>
                      </a:r>
                      <a:r>
                        <a:rPr lang="en-US" sz="1200" i="0" u="none" strike="noStrike" cap="none" dirty="0" err="1">
                          <a:latin typeface="+mn-lt"/>
                          <a:ea typeface="Arial" panose="020B0604020202020204"/>
                          <a:cs typeface="Arial" panose="020B0604020202020204" pitchFamily="34" charset="0"/>
                          <a:sym typeface="Arial" panose="020B0604020202020204"/>
                        </a:rPr>
                        <a:t>trí</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không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gian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văn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hoá</a:t>
                      </a:r>
                      <a:r>
                        <a:rPr lang="en-US" sz="1200" i="0" u="none" strike="noStrike" cap="none" dirty="0">
                          <a:latin typeface="+mn-lt"/>
                          <a:ea typeface="Arial" panose="020B0604020202020204"/>
                          <a:cs typeface="Arial" panose="020B0604020202020204" pitchFamily="34" charset="0"/>
                          <a:sym typeface="Arial" panose="020B0604020202020204"/>
                        </a:rPr>
                        <a:t> 3 </a:t>
                      </a:r>
                      <a:r>
                        <a:rPr lang="en-US" sz="1200" i="0" u="none" strike="noStrike" cap="none" dirty="0" err="1">
                          <a:latin typeface="+mn-lt"/>
                          <a:ea typeface="Arial" panose="020B0604020202020204"/>
                          <a:cs typeface="Arial" panose="020B0604020202020204" pitchFamily="34" charset="0"/>
                          <a:sym typeface="Arial" panose="020B0604020202020204"/>
                        </a:rPr>
                        <a:t>miền</a:t>
                      </a:r>
                      <a:r>
                        <a:rPr lang="en-US" sz="1200" i="0" u="none" strike="noStrike" cap="none" dirty="0">
                          <a:latin typeface="+mn-lt"/>
                          <a:ea typeface="Arial" panose="020B0604020202020204"/>
                          <a:cs typeface="Arial" panose="020B0604020202020204" pitchFamily="34" charset="0"/>
                          <a:sym typeface="Arial" panose="020B0604020202020204"/>
                        </a:rPr>
                        <a:t> Bắc - Trung – Nam </a:t>
                      </a:r>
                      <a:r>
                        <a:rPr lang="en-US" sz="1200" i="0" u="none" strike="noStrike" cap="none" dirty="0" err="1">
                          <a:latin typeface="+mn-lt"/>
                          <a:ea typeface="Arial" panose="020B0604020202020204"/>
                          <a:cs typeface="Arial" panose="020B0604020202020204" pitchFamily="34" charset="0"/>
                          <a:sym typeface="Arial" panose="020B0604020202020204"/>
                        </a:rPr>
                        <a:t>cùng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các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hoạt</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động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trải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nghiệm</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nghệ</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thuật</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giao</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lưu</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văn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hóa</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lễ</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hội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Tết</a:t>
                      </a:r>
                      <a:r>
                        <a:rPr lang="en-US" sz="1200" i="0" u="none" strike="noStrike" cap="none" dirty="0">
                          <a:latin typeface="+mn-lt"/>
                          <a:ea typeface="Arial" panose="020B0604020202020204"/>
                          <a:cs typeface="Arial" panose="020B0604020202020204" pitchFamily="34" charset="0"/>
                          <a:sym typeface="Arial" panose="020B0604020202020204"/>
                        </a:rPr>
                        <a:t> 3 </a:t>
                      </a:r>
                      <a:r>
                        <a:rPr lang="en-US" sz="1200" i="0" u="none" strike="noStrike" cap="none" dirty="0" err="1">
                          <a:latin typeface="+mn-lt"/>
                          <a:ea typeface="Arial" panose="020B0604020202020204"/>
                          <a:cs typeface="Arial" panose="020B0604020202020204" pitchFamily="34" charset="0"/>
                          <a:sym typeface="Arial" panose="020B0604020202020204"/>
                        </a:rPr>
                        <a:t>miền</a:t>
                      </a:r>
                      <a:br>
                        <a:rPr lang="en-US" sz="1200" i="0" u="none" strike="noStrike" cap="none" dirty="0">
                          <a:latin typeface="+mn-lt"/>
                          <a:ea typeface="Arial" panose="020B0604020202020204"/>
                          <a:cs typeface="Arial" panose="020B0604020202020204" pitchFamily="34" charset="0"/>
                          <a:sym typeface="Arial" panose="020B0604020202020204"/>
                        </a:rPr>
                      </a:br>
                      <a:r>
                        <a:rPr lang="en-US" sz="1200" i="0" u="none" strike="noStrike" cap="none" dirty="0">
                          <a:latin typeface="+mn-lt"/>
                          <a:ea typeface="Arial" panose="020B0604020202020204"/>
                          <a:cs typeface="Arial" panose="020B0604020202020204" pitchFamily="34" charset="0"/>
                          <a:sym typeface="Arial" panose="020B0604020202020204"/>
                        </a:rPr>
                        <a:t> 3. Các </a:t>
                      </a:r>
                      <a:r>
                        <a:rPr lang="en-US" sz="1200" i="0" u="none" strike="noStrike" cap="none" dirty="0" err="1">
                          <a:latin typeface="+mn-lt"/>
                          <a:ea typeface="Arial" panose="020B0604020202020204"/>
                          <a:cs typeface="Arial" panose="020B0604020202020204" pitchFamily="34" charset="0"/>
                          <a:sym typeface="Arial" panose="020B0604020202020204"/>
                        </a:rPr>
                        <a:t>sản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phẩm</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đặc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trưng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Tết</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của</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ngành</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công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nghiệp</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văn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hoá</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Hội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chợ</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Sách</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Hội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chợ</a:t>
                      </a:r>
                      <a:r>
                        <a:rPr lang="en-US" sz="1200" i="0" u="none" strike="noStrike" cap="none" dirty="0">
                          <a:latin typeface="+mn-lt"/>
                          <a:ea typeface="Arial" panose="020B0604020202020204"/>
                          <a:cs typeface="Arial" panose="020B0604020202020204" pitchFamily="34" charset="0"/>
                          <a:sym typeface="Arial" panose="020B0604020202020204"/>
                        </a:rPr>
                        <a:t> Du </a:t>
                      </a:r>
                      <a:r>
                        <a:rPr lang="en-US" sz="1200" i="0" u="none" strike="noStrike" cap="none" dirty="0" err="1">
                          <a:latin typeface="+mn-lt"/>
                          <a:ea typeface="Arial" panose="020B0604020202020204"/>
                          <a:cs typeface="Arial" panose="020B0604020202020204" pitchFamily="34" charset="0"/>
                          <a:sym typeface="Arial" panose="020B0604020202020204"/>
                        </a:rPr>
                        <a:t>lịch</a:t>
                      </a:r>
                      <a:r>
                        <a:rPr lang="en-US" sz="1200" i="0" u="none" strike="noStrike" cap="none" dirty="0">
                          <a:latin typeface="+mn-lt"/>
                          <a:ea typeface="Arial" panose="020B0604020202020204"/>
                          <a:cs typeface="Arial" panose="020B0604020202020204" pitchFamily="34" charset="0"/>
                          <a:sym typeface="Arial" panose="020B0604020202020204"/>
                        </a:rPr>
                        <a:t>,...</a:t>
                      </a:r>
                      <a:endParaRPr lang="en-US" sz="1200" i="0" u="none" strike="noStrike" cap="none" dirty="0">
                        <a:latin typeface="+mn-lt"/>
                        <a:ea typeface="Arial" panose="020B0604020202020204"/>
                        <a:cs typeface="Arial" panose="020B0604020202020204" pitchFamily="34" charset="0"/>
                        <a:sym typeface="Arial" panose="020B0604020202020204"/>
                      </a:endParaRPr>
                    </a:p>
                    <a:p>
                      <a:pPr marL="0" marR="0" lvl="0" indent="0" algn="l" defTabSz="914400" rtl="0" eaLnBrk="1" fontAlgn="auto" latinLnBrk="0" hangingPunct="1">
                        <a:lnSpc>
                          <a:spcPct val="100000"/>
                        </a:lnSpc>
                        <a:spcBef>
                          <a:spcPts val="0"/>
                        </a:spcBef>
                        <a:spcAft>
                          <a:spcPts val="0"/>
                        </a:spcAft>
                        <a:buClr>
                          <a:schemeClr val="dk1"/>
                        </a:buClr>
                        <a:buSzPts val="1000"/>
                        <a:buFont typeface="Arial" panose="020B0604020202020204"/>
                        <a:buNone/>
                        <a:defRPr/>
                      </a:pP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Giới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thiệu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thương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mại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hóa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sản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phẩm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đặc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trưng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của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12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ngành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nghiệp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văn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hóa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gắn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với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chủ</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đề</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Tết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cổ</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truyền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mùa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Xuân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Bính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Ngọ. Khu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trưng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bày</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hiện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khí</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Tết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Việt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qua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hoạt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động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nghệ</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thuật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trình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diễn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ẩm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thực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thời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trang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thủ</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mỹ</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nghệ</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phim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ảnh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âm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nhạc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sân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khấu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trò</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chơi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dân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gian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Đây</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là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gian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giao</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thoa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giữa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tạo</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thương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mại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doanh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nghiệp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tổ</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chức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nghệ</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nhân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nghệ</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sĩ</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có</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thể</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giới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thiệu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sản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phẩm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ký</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kết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hợp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đồng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hợp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quảng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bá</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phát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triển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thương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hiệu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văn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hóa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Việt Nam. Khu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vực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này</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cũng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là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điểm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nhấn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hút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khách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tham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quan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trong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ngoài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nước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góp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phần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lan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tỏa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hình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ảnh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Việt Nam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năng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động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tạo</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đậm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bản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sắc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trong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dịp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Tết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cổ</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truyền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dân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tộc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a:t>
                      </a:r>
                      <a:endParaRPr lang="en-US" sz="1200" b="0" i="0" u="none" strike="noStrike" cap="none" dirty="0">
                        <a:solidFill>
                          <a:schemeClr val="dk1"/>
                        </a:solidFill>
                        <a:effectLst/>
                        <a:latin typeface="+mn-lt"/>
                        <a:ea typeface="Aptos"/>
                        <a:cs typeface="Arial" panose="020B0604020202020204" pitchFamily="34" charset="0"/>
                        <a:sym typeface="Arial" panose="020B0604020202020204"/>
                      </a:endParaRPr>
                    </a:p>
                    <a:p>
                      <a:pPr marL="0" marR="0" lvl="0" indent="0" algn="l" rtl="0">
                        <a:spcBef>
                          <a:spcPts val="0"/>
                        </a:spcBef>
                        <a:spcAft>
                          <a:spcPts val="0"/>
                        </a:spcAft>
                        <a:buClr>
                          <a:schemeClr val="dk1"/>
                        </a:buClr>
                        <a:buSzPts val="1000"/>
                        <a:buFont typeface="Arial" panose="020B0604020202020204"/>
                        <a:buNone/>
                      </a:pPr>
                      <a:endParaRPr sz="1200" u="none" strike="noStrike" cap="none" dirty="0">
                        <a:latin typeface="+mn-lt"/>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705700">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Sân</a:t>
                      </a:r>
                      <a: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t> Đông</a:t>
                      </a:r>
                      <a:endParaRPr sz="1200"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rgbClr val="000000"/>
                        </a:buClr>
                        <a:buSzPts val="1000"/>
                        <a:buFont typeface="Arial" panose="020B0604020202020204"/>
                        <a:buNone/>
                      </a:pP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UBND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thành</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phố</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Hà</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Nội</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Hội</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Sinh</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vật</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cảnh</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Việt</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Nam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và</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Hiệp</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hội</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Làng</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nghề</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Việt</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Nam</a:t>
                      </a:r>
                      <a:endParaRPr sz="120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Sắc</a:t>
                      </a:r>
                      <a: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Xuân</a:t>
                      </a:r>
                      <a: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Việt</a:t>
                      </a:r>
                      <a:endParaRPr sz="1200"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panose="020B0604020202020204"/>
                        <a:buNone/>
                      </a:pPr>
                      <a:r>
                        <a:rPr lang="en-US" sz="1200" b="0" i="0" u="none" strike="noStrike" cap="none" dirty="0">
                          <a:solidFill>
                            <a:schemeClr val="dk1"/>
                          </a:solidFill>
                          <a:effectLst/>
                          <a:latin typeface="Arial" panose="020B0604020202020204" pitchFamily="34" charset="0"/>
                          <a:ea typeface="Aptos"/>
                          <a:cs typeface="Arial" panose="020B0604020202020204" pitchFamily="34" charset="0"/>
                          <a:sym typeface="Arial" panose="020B0604020202020204"/>
                        </a:rPr>
                        <a:t>T</a:t>
                      </a:r>
                      <a:r>
                        <a:rPr lang="vi-VN" sz="1200" b="0" i="0" u="none" strike="noStrike" cap="none" dirty="0">
                          <a:solidFill>
                            <a:schemeClr val="dk1"/>
                          </a:solidFill>
                          <a:effectLst/>
                          <a:latin typeface="Arial" panose="020B0604020202020204" pitchFamily="34" charset="0"/>
                          <a:ea typeface="Aptos"/>
                          <a:cs typeface="Arial" panose="020B0604020202020204" pitchFamily="34" charset="0"/>
                          <a:sym typeface="Arial" panose="020B0604020202020204"/>
                        </a:rPr>
                        <a:t>rưng bày và kinh doanh đa dạng các loại hoa, cây cảnh, bonsai, cây thế, hoa lan, đào, mai, quất, cùng các sản phẩm trang trí ngày Tết, đèn lồng, câu đối, tranh dân gian, đồ thủ công mỹ nghệ và vật phẩm phong thủy. Phân khu được thiết kế mang đậm không khí xuân, màu sắc truyền thống kết hợp yếu tố hiện đại, vừa phục vụ nhu cầu mua sắm, thưởng ngoạn của người dân, vừa tạo không gian nghệ thuật, sinh thái và văn hóa đặc trưng của Tết Việt. </a:t>
                      </a:r>
                      <a:endParaRPr sz="120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r>
              <a:tr h="849271">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a:latin typeface="Arial" panose="020B0604020202020204" pitchFamily="34" charset="0"/>
                          <a:ea typeface="Arial" panose="020B0604020202020204"/>
                          <a:cs typeface="Arial" panose="020B0604020202020204" pitchFamily="34" charset="0"/>
                          <a:sym typeface="Arial" panose="020B0604020202020204"/>
                        </a:rPr>
                        <a:t>Sân Nam</a:t>
                      </a:r>
                      <a:endParaRPr sz="120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a:latin typeface="Arial" panose="020B0604020202020204" pitchFamily="34" charset="0"/>
                          <a:ea typeface="Arial" panose="020B0604020202020204"/>
                          <a:cs typeface="Arial" panose="020B0604020202020204" pitchFamily="34" charset="0"/>
                          <a:sym typeface="Arial" panose="020B0604020202020204"/>
                        </a:rPr>
                        <a:t>VEC</a:t>
                      </a:r>
                      <a:endParaRPr sz="120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a:latin typeface="Arial" panose="020B0604020202020204" pitchFamily="34" charset="0"/>
                          <a:ea typeface="Arial" panose="020B0604020202020204"/>
                          <a:cs typeface="Arial" panose="020B0604020202020204" pitchFamily="34" charset="0"/>
                          <a:sym typeface="Arial" panose="020B0604020202020204"/>
                        </a:rPr>
                        <a:t>Vị Xuân Gắn Kết</a:t>
                      </a:r>
                      <a:endParaRPr sz="120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panose="020B0604020202020204"/>
                        <a:buNone/>
                      </a:pP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ẩm</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thực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nướng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lẩu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mì</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sợi</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mang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đến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không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gian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ấm</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cúng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để</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cùng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quây</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quần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thưởng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thức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món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ngon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a:t>
                      </a:r>
                      <a:b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b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1.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mì</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sợi</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bún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phở</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miến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mì</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a:t>
                      </a:r>
                      <a:b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b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2.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nướng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lẩu</a:t>
                      </a:r>
                      <a:b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b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3.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Sân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khấu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chương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trình</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ca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nhạc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cuộc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thi</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ẩm</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thực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a:t>
                      </a:r>
                      <a:b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b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4.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vực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chỗ</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ngồi</a:t>
                      </a:r>
                      <a:endParaRPr sz="120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
        <p:nvSpPr>
          <p:cNvPr id="123" name="Google Shape;123;p5"/>
          <p:cNvSpPr txBox="true"/>
          <p:nvPr/>
        </p:nvSpPr>
        <p:spPr>
          <a:xfrm>
            <a:off x="44145" y="-4895"/>
            <a:ext cx="11393700" cy="585000"/>
          </a:xfrm>
          <a:prstGeom prst="rect">
            <a:avLst/>
          </a:prstGeom>
          <a:noFill/>
          <a:ln>
            <a:noFill/>
          </a:ln>
        </p:spPr>
        <p:txBody>
          <a:bodyPr spcFirstLastPara="1" wrap="square" lIns="91425" tIns="45700" rIns="91425" bIns="45700" anchor="t" anchorCtr="false">
            <a:spAutoFit/>
          </a:bodyPr>
          <a:lstStyle/>
          <a:p>
            <a:pPr marL="0" marR="0" lvl="0" indent="0" algn="l" rtl="0">
              <a:spcBef>
                <a:spcPts val="0"/>
              </a:spcBef>
              <a:spcAft>
                <a:spcPts val="0"/>
              </a:spcAft>
              <a:buNone/>
            </a:pPr>
            <a:r>
              <a:rPr lang="en-US" sz="3200" b="1" dirty="0">
                <a:solidFill>
                  <a:srgbClr val="C00000"/>
                </a:solidFill>
              </a:rPr>
              <a:t>PHÂN KHU HỘI CHỢ</a:t>
            </a:r>
            <a:endParaRPr sz="3200" b="1" dirty="0">
              <a:solidFill>
                <a:srgbClr val="C00000"/>
              </a:solidFill>
            </a:endParaRPr>
          </a:p>
        </p:txBody>
      </p:sp>
      <p:pic>
        <p:nvPicPr>
          <p:cNvPr id="2" name="Picture 1"/>
          <p:cNvPicPr>
            <a:picLocks noChangeAspect="true"/>
          </p:cNvPicPr>
          <p:nvPr/>
        </p:nvPicPr>
        <p:blipFill rotWithShape="true">
          <a:blip r:embed="rId1">
            <a:extLst>
              <a:ext uri="{28A0092B-C50C-407E-A947-70E740481C1C}">
                <a14:useLocalDpi xmlns:a14="http://schemas.microsoft.com/office/drawing/2010/main" val="false"/>
              </a:ext>
            </a:extLst>
          </a:blip>
          <a:srcRect/>
          <a:stretch>
            <a:fillRect/>
          </a:stretch>
        </p:blipFill>
        <p:spPr>
          <a:xfrm>
            <a:off x="20" y="10"/>
            <a:ext cx="12191980" cy="6857990"/>
          </a:xfrm>
          <a:prstGeom prst="rect">
            <a:avLst/>
          </a:prstGeom>
          <a:solidFill>
            <a:srgbClr val="0070C0"/>
          </a:solidFill>
        </p:spPr>
      </p:pic>
      <p:sp>
        <p:nvSpPr>
          <p:cNvPr id="3" name="Subtitle 6"/>
          <p:cNvSpPr txBox="true"/>
          <p:nvPr/>
        </p:nvSpPr>
        <p:spPr>
          <a:xfrm>
            <a:off x="1375982" y="1253247"/>
            <a:ext cx="9440034" cy="4144681"/>
          </a:xfrm>
          <a:prstGeom prst="rect">
            <a:avLst/>
          </a:prstGeom>
          <a:solidFill>
            <a:srgbClr val="0070C0"/>
          </a:solidFill>
          <a:ln>
            <a:noFill/>
          </a:ln>
        </p:spPr>
        <p:txBody>
          <a:bodyPr spcFirstLastPara="1" wrap="square" lIns="91425" tIns="45700" rIns="91425" bIns="45700" anchor="t" anchorCtr="false">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42900" algn="l" rtl="0">
              <a:lnSpc>
                <a:spcPct val="90000"/>
              </a:lnSpc>
              <a:spcBef>
                <a:spcPts val="500"/>
              </a:spcBef>
              <a:spcAft>
                <a:spcPts val="0"/>
              </a:spcAft>
              <a:buClr>
                <a:schemeClr val="dk1"/>
              </a:buClr>
              <a:buSzPts val="18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42900" algn="l" rtl="0">
              <a:lnSpc>
                <a:spcPct val="90000"/>
              </a:lnSpc>
              <a:spcBef>
                <a:spcPts val="500"/>
              </a:spcBef>
              <a:spcAft>
                <a:spcPts val="0"/>
              </a:spcAft>
              <a:buClr>
                <a:schemeClr val="dk1"/>
              </a:buClr>
              <a:buSzPts val="18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a:lnSpc>
                <a:spcPct val="100000"/>
              </a:lnSpc>
              <a:spcBef>
                <a:spcPts val="0"/>
              </a:spcBef>
            </a:pPr>
            <a:endParaRPr lang="en-US" b="1" kern="0" dirty="0">
              <a:solidFill>
                <a:schemeClr val="bg1"/>
              </a:solidFill>
              <a:latin typeface="Arial" panose="020B0604020202020204" pitchFamily="34" charset="0"/>
              <a:cs typeface="Arial" panose="020B0604020202020204" pitchFamily="34" charset="0"/>
            </a:endParaRPr>
          </a:p>
          <a:p>
            <a:pPr marL="114300" indent="0" algn="ctr">
              <a:lnSpc>
                <a:spcPct val="100000"/>
              </a:lnSpc>
              <a:spcBef>
                <a:spcPts val="0"/>
              </a:spcBef>
              <a:buNone/>
            </a:pPr>
            <a:r>
              <a:rPr lang="en-US" sz="2400" b="1" dirty="0">
                <a:solidFill>
                  <a:schemeClr val="bg1"/>
                </a:solidFill>
                <a:latin typeface="Arial" panose="020B0604020202020204" pitchFamily="34" charset="0"/>
              </a:rPr>
              <a:t>VIETNAM INTERNATIONAL EXHIBITION ON TEXTILE, LEATHER, FOOTWARE, FURNITURE AND HANDICRAFTS VALUE CHAIN</a:t>
            </a:r>
            <a:br>
              <a:rPr lang="en-US" sz="2400" b="1" dirty="0">
                <a:solidFill>
                  <a:schemeClr val="bg1"/>
                </a:solidFill>
                <a:latin typeface="Arial" panose="020B0604020202020204" pitchFamily="34" charset="0"/>
              </a:rPr>
            </a:br>
            <a:r>
              <a:rPr lang="en-US" sz="2400" b="1" dirty="0">
                <a:solidFill>
                  <a:schemeClr val="bg1"/>
                </a:solidFill>
                <a:latin typeface="Arial" panose="020B0604020202020204" pitchFamily="34" charset="0"/>
              </a:rPr>
              <a:t>(VIVC 2026)</a:t>
            </a:r>
            <a:endParaRPr lang="en-US" sz="2400" b="1" dirty="0">
              <a:solidFill>
                <a:schemeClr val="bg1"/>
              </a:solidFill>
              <a:latin typeface="Arial" panose="020B0604020202020204" pitchFamily="34" charset="0"/>
            </a:endParaRPr>
          </a:p>
          <a:p>
            <a:pPr marL="114300" indent="0" algn="ctr">
              <a:lnSpc>
                <a:spcPct val="100000"/>
              </a:lnSpc>
              <a:spcBef>
                <a:spcPts val="0"/>
              </a:spcBef>
              <a:buNone/>
            </a:pPr>
            <a:endParaRPr lang="en-US" sz="2400" b="1" dirty="0">
              <a:solidFill>
                <a:schemeClr val="bg1"/>
              </a:solidFill>
              <a:latin typeface="Arial" panose="020B0604020202020204" pitchFamily="34" charset="0"/>
            </a:endParaRPr>
          </a:p>
          <a:p>
            <a:pPr marL="114300" indent="0" algn="ctr">
              <a:lnSpc>
                <a:spcPct val="100000"/>
              </a:lnSpc>
              <a:spcBef>
                <a:spcPts val="0"/>
              </a:spcBef>
              <a:buNone/>
            </a:pPr>
            <a:r>
              <a:rPr lang="en-US" sz="2400" dirty="0">
                <a:solidFill>
                  <a:schemeClr val="bg1"/>
                </a:solidFill>
              </a:rPr>
              <a:t>From Materials to Markets – One Completed Value Chain!</a:t>
            </a:r>
            <a:endParaRPr lang="en-US" sz="2400" b="1" dirty="0">
              <a:solidFill>
                <a:schemeClr val="bg1"/>
              </a:solidFill>
              <a:latin typeface="Arial" panose="020B0604020202020204" pitchFamily="34" charset="0"/>
            </a:endParaRPr>
          </a:p>
          <a:p>
            <a:pPr marL="114300" indent="0" algn="ctr">
              <a:buNone/>
            </a:pPr>
            <a:r>
              <a:rPr lang="en-US" sz="1400" b="1" dirty="0">
                <a:solidFill>
                  <a:schemeClr val="bg1"/>
                </a:solidFill>
              </a:rPr>
              <a:t>9h00 – 17h00   04-08 February, 2026</a:t>
            </a:r>
            <a:endParaRPr lang="en-US" sz="1400" b="1" dirty="0">
              <a:solidFill>
                <a:schemeClr val="bg1"/>
              </a:solidFill>
            </a:endParaRPr>
          </a:p>
          <a:p>
            <a:pPr marL="114300" indent="0" algn="ctr">
              <a:buNone/>
            </a:pPr>
            <a:r>
              <a:rPr lang="en-US" sz="1400" b="1" dirty="0">
                <a:solidFill>
                  <a:schemeClr val="bg1"/>
                </a:solidFill>
              </a:rPr>
              <a:t>Hall 6, 7 Kim </a:t>
            </a:r>
            <a:r>
              <a:rPr lang="en-US" sz="1400" b="1" dirty="0" err="1">
                <a:solidFill>
                  <a:schemeClr val="bg1"/>
                </a:solidFill>
              </a:rPr>
              <a:t>Quy</a:t>
            </a:r>
            <a:r>
              <a:rPr lang="en-US" sz="1400" b="1" dirty="0">
                <a:solidFill>
                  <a:schemeClr val="bg1"/>
                </a:solidFill>
              </a:rPr>
              <a:t> Exhibition Hall, Vietnam Exposition Center (VCE), </a:t>
            </a:r>
            <a:r>
              <a:rPr lang="en-US" sz="1400" b="1" dirty="0" err="1">
                <a:solidFill>
                  <a:schemeClr val="bg1"/>
                </a:solidFill>
              </a:rPr>
              <a:t>Đong</a:t>
            </a:r>
            <a:r>
              <a:rPr lang="en-US" sz="1400" b="1" dirty="0">
                <a:solidFill>
                  <a:schemeClr val="bg1"/>
                </a:solidFill>
              </a:rPr>
              <a:t> Anh, Ha </a:t>
            </a:r>
            <a:r>
              <a:rPr lang="en-US" sz="1400" b="1" dirty="0" err="1">
                <a:solidFill>
                  <a:schemeClr val="bg1"/>
                </a:solidFill>
              </a:rPr>
              <a:t>Noi</a:t>
            </a:r>
            <a:endParaRPr lang="en-US" sz="1400" b="1" dirty="0">
              <a:solidFill>
                <a:schemeClr val="bg1"/>
              </a:solidFill>
            </a:endParaRPr>
          </a:p>
          <a:p>
            <a:pPr marL="114300" indent="0" algn="ctr">
              <a:buNone/>
            </a:pPr>
            <a:endParaRPr lang="en-US" sz="1400" b="1" dirty="0">
              <a:solidFill>
                <a:schemeClr val="bg1"/>
              </a:solidFill>
            </a:endParaRPr>
          </a:p>
          <a:p>
            <a:pPr marL="114300" indent="0" algn="ctr">
              <a:buNone/>
            </a:pPr>
            <a:r>
              <a:rPr lang="en-US" sz="1400" b="1" dirty="0">
                <a:solidFill>
                  <a:schemeClr val="bg1"/>
                </a:solidFill>
              </a:rPr>
              <a:t>Organizer: Vietnam Ministry of Industry and Trade</a:t>
            </a:r>
            <a:endParaRPr lang="en-US" sz="2400" b="1" dirty="0">
              <a:solidFill>
                <a:schemeClr val="bg1"/>
              </a:solidFill>
              <a:latin typeface="Arial" panose="020B0604020202020204" pitchFamily="34" charset="0"/>
            </a:endParaRPr>
          </a:p>
          <a:p>
            <a:pPr marL="114300" indent="0" algn="ctr">
              <a:lnSpc>
                <a:spcPct val="100000"/>
              </a:lnSpc>
              <a:spcBef>
                <a:spcPts val="0"/>
              </a:spcBef>
              <a:buNone/>
            </a:pPr>
            <a:endParaRPr lang="en-US" b="1" kern="0" dirty="0">
              <a:solidFill>
                <a:schemeClr val="bg1"/>
              </a:solidFill>
              <a:latin typeface="Arial" panose="020B0604020202020204" pitchFamily="34" charset="0"/>
              <a:cs typeface="Arial" panose="020B0604020202020204" pitchFamily="34" charset="0"/>
            </a:endParaRPr>
          </a:p>
          <a:p>
            <a:pPr algn="ctr">
              <a:lnSpc>
                <a:spcPct val="100000"/>
              </a:lnSpc>
              <a:spcBef>
                <a:spcPts val="0"/>
              </a:spcBef>
            </a:pPr>
            <a:endParaRPr lang="en-US" b="1" kern="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5"/>
          <p:cNvSpPr txBox="true">
            <a:spLocks noGrp="true"/>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false">
            <a:noAutofit/>
          </a:bodyPr>
          <a:lstStyle/>
          <a:p>
            <a:pPr marL="0" lvl="0" indent="0" algn="r" rtl="0">
              <a:spcBef>
                <a:spcPts val="0"/>
              </a:spcBef>
              <a:spcAft>
                <a:spcPts val="0"/>
              </a:spcAft>
              <a:buNone/>
            </a:pPr>
            <a:fld id="{00000000-1234-1234-1234-123412341234}" type="slidenum">
              <a:rPr lang="en-US"/>
            </a:fld>
            <a:endParaRPr lang="en-US"/>
          </a:p>
        </p:txBody>
      </p:sp>
      <p:graphicFrame>
        <p:nvGraphicFramePr>
          <p:cNvPr id="122" name="Google Shape;122;p5"/>
          <p:cNvGraphicFramePr/>
          <p:nvPr/>
        </p:nvGraphicFramePr>
        <p:xfrm>
          <a:off x="61687" y="538887"/>
          <a:ext cx="12068625" cy="4592927"/>
        </p:xfrm>
        <a:graphic>
          <a:graphicData uri="http://schemas.openxmlformats.org/drawingml/2006/table">
            <a:tbl>
              <a:tblPr bandRow="true">
                <a:noFill/>
              </a:tblPr>
              <a:tblGrid>
                <a:gridCol w="647100"/>
                <a:gridCol w="1071150"/>
                <a:gridCol w="1153550"/>
                <a:gridCol w="9196825"/>
              </a:tblGrid>
              <a:tr h="272387">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Sảnh</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endParaRPr dirty="0">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Đơn</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vị</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tổ</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chức</a:t>
                      </a:r>
                      <a:endParaRPr dirty="0">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Chủ</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đề</a:t>
                      </a:r>
                      <a:endParaRPr sz="1000" b="1" u="none" strike="noStrike" cap="none" dirty="0">
                        <a:solidFill>
                          <a:srgbClr val="FFFFFF"/>
                        </a:solidFill>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Nội</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dung</a:t>
                      </a:r>
                      <a:endParaRPr sz="1000" b="1" u="none" strike="noStrike" cap="none" dirty="0">
                        <a:solidFill>
                          <a:srgbClr val="FFFFFF"/>
                        </a:solidFill>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r>
              <a:tr h="562700">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err="1">
                          <a:latin typeface="+mn-lt"/>
                          <a:ea typeface="Arial" panose="020B0604020202020204"/>
                          <a:cs typeface="Arial" panose="020B0604020202020204" pitchFamily="34" charset="0"/>
                          <a:sym typeface="Arial" panose="020B0604020202020204"/>
                        </a:rPr>
                        <a:t>Sảnh</a:t>
                      </a:r>
                      <a:r>
                        <a:rPr lang="en-US" sz="1200" u="none" strike="noStrike" cap="none" dirty="0">
                          <a:latin typeface="+mn-lt"/>
                          <a:ea typeface="Arial" panose="020B0604020202020204"/>
                          <a:cs typeface="Arial" panose="020B0604020202020204" pitchFamily="34" charset="0"/>
                          <a:sym typeface="Arial" panose="020B0604020202020204"/>
                        </a:rPr>
                        <a:t> </a:t>
                      </a:r>
                      <a:endParaRPr sz="1200" u="none" strike="noStrike" cap="none" dirty="0">
                        <a:latin typeface="+mn-lt"/>
                        <a:ea typeface="Arial" panose="020B0604020202020204"/>
                        <a:cs typeface="Arial" panose="020B0604020202020204" pitchFamily="34" charset="0"/>
                        <a:sym typeface="Arial" panose="020B0604020202020204"/>
                      </a:endParaRPr>
                    </a:p>
                    <a:p>
                      <a:pPr marL="0" marR="0" lvl="0" indent="0" algn="ctr" rtl="0">
                        <a:spcBef>
                          <a:spcPts val="0"/>
                        </a:spcBef>
                        <a:spcAft>
                          <a:spcPts val="0"/>
                        </a:spcAft>
                        <a:buClr>
                          <a:schemeClr val="dk1"/>
                        </a:buClr>
                        <a:buSzPts val="1000"/>
                        <a:buFont typeface="Arial" panose="020B0604020202020204"/>
                        <a:buNone/>
                      </a:pPr>
                      <a:r>
                        <a:rPr lang="en-US" sz="1200" u="none" strike="noStrike" cap="none" dirty="0">
                          <a:latin typeface="+mn-lt"/>
                          <a:ea typeface="Arial" panose="020B0604020202020204"/>
                          <a:cs typeface="Arial" panose="020B0604020202020204" pitchFamily="34" charset="0"/>
                          <a:sym typeface="Arial" panose="020B0604020202020204"/>
                        </a:rPr>
                        <a:t>Trung </a:t>
                      </a:r>
                      <a:r>
                        <a:rPr lang="en-US" sz="1200" u="none" strike="noStrike" cap="none" dirty="0" err="1">
                          <a:latin typeface="+mn-lt"/>
                          <a:ea typeface="Arial" panose="020B0604020202020204"/>
                          <a:cs typeface="Arial" panose="020B0604020202020204" pitchFamily="34" charset="0"/>
                          <a:sym typeface="Arial" panose="020B0604020202020204"/>
                        </a:rPr>
                        <a:t>tâm</a:t>
                      </a:r>
                      <a:endParaRPr sz="1200" dirty="0">
                        <a:latin typeface="+mn-lt"/>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err="1">
                          <a:latin typeface="+mn-lt"/>
                          <a:ea typeface="Arial" panose="020B0604020202020204"/>
                          <a:cs typeface="Arial" panose="020B0604020202020204" pitchFamily="34" charset="0"/>
                          <a:sym typeface="Arial" panose="020B0604020202020204"/>
                        </a:rPr>
                        <a:t>Bộ</a:t>
                      </a:r>
                      <a:r>
                        <a:rPr lang="en-US" sz="1200" u="none" strike="noStrike" cap="none" dirty="0">
                          <a:latin typeface="+mn-lt"/>
                          <a:ea typeface="Arial" panose="020B0604020202020204"/>
                          <a:cs typeface="Arial" panose="020B0604020202020204" pitchFamily="34" charset="0"/>
                          <a:sym typeface="Arial" panose="020B0604020202020204"/>
                        </a:rPr>
                        <a:t> Văn </a:t>
                      </a:r>
                      <a:r>
                        <a:rPr lang="en-US" sz="1200" u="none" strike="noStrike" cap="none" dirty="0" err="1">
                          <a:latin typeface="+mn-lt"/>
                          <a:ea typeface="Arial" panose="020B0604020202020204"/>
                          <a:cs typeface="Arial" panose="020B0604020202020204" pitchFamily="34" charset="0"/>
                          <a:sym typeface="Arial" panose="020B0604020202020204"/>
                        </a:rPr>
                        <a:t>Hóa</a:t>
                      </a:r>
                      <a:r>
                        <a:rPr lang="en-US" sz="1200" u="none" strike="noStrike" cap="none" dirty="0">
                          <a:latin typeface="+mn-lt"/>
                          <a:ea typeface="Arial" panose="020B0604020202020204"/>
                          <a:cs typeface="Arial" panose="020B0604020202020204" pitchFamily="34" charset="0"/>
                          <a:sym typeface="Arial" panose="020B0604020202020204"/>
                        </a:rPr>
                        <a:t>, </a:t>
                      </a:r>
                      <a:r>
                        <a:rPr lang="en-US" sz="1200" u="none" strike="noStrike" cap="none" dirty="0" err="1">
                          <a:latin typeface="+mn-lt"/>
                          <a:ea typeface="Arial" panose="020B0604020202020204"/>
                          <a:cs typeface="Arial" panose="020B0604020202020204" pitchFamily="34" charset="0"/>
                          <a:sym typeface="Arial" panose="020B0604020202020204"/>
                        </a:rPr>
                        <a:t>Thể</a:t>
                      </a:r>
                      <a:r>
                        <a:rPr lang="en-US" sz="1200" u="none" strike="noStrike" cap="none" dirty="0">
                          <a:latin typeface="+mn-lt"/>
                          <a:ea typeface="Arial" panose="020B0604020202020204"/>
                          <a:cs typeface="Arial" panose="020B0604020202020204" pitchFamily="34" charset="0"/>
                          <a:sym typeface="Arial" panose="020B0604020202020204"/>
                        </a:rPr>
                        <a:t> </a:t>
                      </a:r>
                      <a:r>
                        <a:rPr lang="en-US" sz="1200" u="none" strike="noStrike" cap="none" dirty="0" err="1">
                          <a:latin typeface="+mn-lt"/>
                          <a:ea typeface="Arial" panose="020B0604020202020204"/>
                          <a:cs typeface="Arial" panose="020B0604020202020204" pitchFamily="34" charset="0"/>
                          <a:sym typeface="Arial" panose="020B0604020202020204"/>
                        </a:rPr>
                        <a:t>thao</a:t>
                      </a:r>
                      <a:r>
                        <a:rPr lang="en-US" sz="1200" u="none" strike="noStrike" cap="none" dirty="0">
                          <a:latin typeface="+mn-lt"/>
                          <a:ea typeface="Arial" panose="020B0604020202020204"/>
                          <a:cs typeface="Arial" panose="020B0604020202020204" pitchFamily="34" charset="0"/>
                          <a:sym typeface="Arial" panose="020B0604020202020204"/>
                        </a:rPr>
                        <a:t> </a:t>
                      </a:r>
                      <a:r>
                        <a:rPr lang="en-US" sz="1200" u="none" strike="noStrike" cap="none" dirty="0" err="1">
                          <a:latin typeface="+mn-lt"/>
                          <a:ea typeface="Arial" panose="020B0604020202020204"/>
                          <a:cs typeface="Arial" panose="020B0604020202020204" pitchFamily="34" charset="0"/>
                          <a:sym typeface="Arial" panose="020B0604020202020204"/>
                        </a:rPr>
                        <a:t>và</a:t>
                      </a:r>
                      <a:r>
                        <a:rPr lang="en-US" sz="1200" u="none" strike="noStrike" cap="none" dirty="0">
                          <a:latin typeface="+mn-lt"/>
                          <a:ea typeface="Arial" panose="020B0604020202020204"/>
                          <a:cs typeface="Arial" panose="020B0604020202020204" pitchFamily="34" charset="0"/>
                          <a:sym typeface="Arial" panose="020B0604020202020204"/>
                        </a:rPr>
                        <a:t> Du </a:t>
                      </a:r>
                      <a:r>
                        <a:rPr lang="en-US" sz="1200" u="none" strike="noStrike" cap="none" dirty="0" err="1">
                          <a:latin typeface="+mn-lt"/>
                          <a:ea typeface="Arial" panose="020B0604020202020204"/>
                          <a:cs typeface="Arial" panose="020B0604020202020204" pitchFamily="34" charset="0"/>
                          <a:sym typeface="Arial" panose="020B0604020202020204"/>
                        </a:rPr>
                        <a:t>lịch</a:t>
                      </a:r>
                      <a:endParaRPr sz="1200" u="none" strike="noStrike" cap="none" dirty="0">
                        <a:latin typeface="+mn-lt"/>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a:latin typeface="+mn-lt"/>
                          <a:ea typeface="Arial" panose="020B0604020202020204"/>
                          <a:cs typeface="Arial" panose="020B0604020202020204" pitchFamily="34" charset="0"/>
                          <a:sym typeface="Arial" panose="020B0604020202020204"/>
                        </a:rPr>
                        <a:t>Tinh Hoa Văn </a:t>
                      </a:r>
                      <a:r>
                        <a:rPr lang="en-US" sz="1200" u="none" strike="noStrike" cap="none" dirty="0" err="1">
                          <a:latin typeface="+mn-lt"/>
                          <a:ea typeface="Arial" panose="020B0604020202020204"/>
                          <a:cs typeface="Arial" panose="020B0604020202020204" pitchFamily="34" charset="0"/>
                          <a:sym typeface="Arial" panose="020B0604020202020204"/>
                        </a:rPr>
                        <a:t>Hóa</a:t>
                      </a:r>
                      <a:r>
                        <a:rPr lang="en-US" sz="1200" u="none" strike="noStrike" cap="none" dirty="0">
                          <a:latin typeface="+mn-lt"/>
                          <a:ea typeface="Arial" panose="020B0604020202020204"/>
                          <a:cs typeface="Arial" panose="020B0604020202020204" pitchFamily="34" charset="0"/>
                          <a:sym typeface="Arial" panose="020B0604020202020204"/>
                        </a:rPr>
                        <a:t> Việt</a:t>
                      </a:r>
                      <a:endParaRPr sz="1200" u="none" strike="noStrike" cap="none" dirty="0">
                        <a:latin typeface="+mn-lt"/>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000"/>
                        <a:buFont typeface="Arial" panose="020B0604020202020204"/>
                        <a:buNone/>
                      </a:pPr>
                      <a:r>
                        <a:rPr lang="en-US" sz="1200" i="0" u="none" strike="noStrike" cap="none" dirty="0">
                          <a:latin typeface="+mn-lt"/>
                          <a:ea typeface="Arial" panose="020B0604020202020204"/>
                          <a:cs typeface="Arial" panose="020B0604020202020204" pitchFamily="34" charset="0"/>
                          <a:sym typeface="Arial" panose="020B0604020202020204"/>
                        </a:rPr>
                        <a:t>1. </a:t>
                      </a:r>
                      <a:r>
                        <a:rPr lang="en-US" sz="1200" i="0" u="none" strike="noStrike" cap="none" dirty="0" err="1">
                          <a:latin typeface="+mn-lt"/>
                          <a:ea typeface="Arial" panose="020B0604020202020204"/>
                          <a:cs typeface="Arial" panose="020B0604020202020204" pitchFamily="34" charset="0"/>
                          <a:sym typeface="Arial" panose="020B0604020202020204"/>
                        </a:rPr>
                        <a:t>Sân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khấu</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chính</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Lễ</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khai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mạc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bế</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mạc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không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gian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biểu</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diễn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Mừng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Đảng</a:t>
                      </a:r>
                      <a:r>
                        <a:rPr lang="en-US" sz="1200" i="0" u="none" strike="noStrike" cap="none" dirty="0">
                          <a:latin typeface="+mn-lt"/>
                          <a:ea typeface="Arial" panose="020B0604020202020204"/>
                          <a:cs typeface="Arial" panose="020B0604020202020204" pitchFamily="34" charset="0"/>
                          <a:sym typeface="Arial" panose="020B0604020202020204"/>
                        </a:rPr>
                        <a:t> – </a:t>
                      </a:r>
                      <a:r>
                        <a:rPr lang="en-US" sz="1200" i="0" u="none" strike="noStrike" cap="none" dirty="0" err="1">
                          <a:latin typeface="+mn-lt"/>
                          <a:ea typeface="Arial" panose="020B0604020202020204"/>
                          <a:cs typeface="Arial" panose="020B0604020202020204" pitchFamily="34" charset="0"/>
                          <a:sym typeface="Arial" panose="020B0604020202020204"/>
                        </a:rPr>
                        <a:t>Mừng</a:t>
                      </a:r>
                      <a:r>
                        <a:rPr lang="en-US" sz="1200" i="0" u="none" strike="noStrike" cap="none" dirty="0">
                          <a:latin typeface="+mn-lt"/>
                          <a:ea typeface="Arial" panose="020B0604020202020204"/>
                          <a:cs typeface="Arial" panose="020B0604020202020204" pitchFamily="34" charset="0"/>
                          <a:sym typeface="Arial" panose="020B0604020202020204"/>
                        </a:rPr>
                        <a:t> Xuân, </a:t>
                      </a:r>
                      <a:r>
                        <a:rPr lang="en-US" sz="1200" i="0" u="none" strike="noStrike" cap="none" dirty="0" err="1">
                          <a:latin typeface="+mn-lt"/>
                          <a:ea typeface="Arial" panose="020B0604020202020204"/>
                          <a:cs typeface="Arial" panose="020B0604020202020204" pitchFamily="34" charset="0"/>
                          <a:sym typeface="Arial" panose="020B0604020202020204"/>
                        </a:rPr>
                        <a:t>Mừng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Đất</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ước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đổi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mới</a:t>
                      </a:r>
                      <a:br>
                        <a:rPr lang="en-US" sz="1200" i="0" u="none" strike="noStrike" cap="none" dirty="0">
                          <a:latin typeface="+mn-lt"/>
                          <a:ea typeface="Arial" panose="020B0604020202020204"/>
                          <a:cs typeface="Arial" panose="020B0604020202020204" pitchFamily="34" charset="0"/>
                          <a:sym typeface="Arial" panose="020B0604020202020204"/>
                        </a:rPr>
                      </a:br>
                      <a:r>
                        <a:rPr lang="en-US" sz="1200" i="0" u="none" strike="noStrike" cap="none" dirty="0">
                          <a:latin typeface="+mn-lt"/>
                          <a:ea typeface="Arial" panose="020B0604020202020204"/>
                          <a:cs typeface="Arial" panose="020B0604020202020204" pitchFamily="34" charset="0"/>
                          <a:sym typeface="Arial" panose="020B0604020202020204"/>
                        </a:rPr>
                        <a:t> 2. Trang </a:t>
                      </a:r>
                      <a:r>
                        <a:rPr lang="en-US" sz="1200" i="0" u="none" strike="noStrike" cap="none" dirty="0" err="1">
                          <a:latin typeface="+mn-lt"/>
                          <a:ea typeface="Arial" panose="020B0604020202020204"/>
                          <a:cs typeface="Arial" panose="020B0604020202020204" pitchFamily="34" charset="0"/>
                          <a:sym typeface="Arial" panose="020B0604020202020204"/>
                        </a:rPr>
                        <a:t>trí</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không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gian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văn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hoá</a:t>
                      </a:r>
                      <a:r>
                        <a:rPr lang="en-US" sz="1200" i="0" u="none" strike="noStrike" cap="none" dirty="0">
                          <a:latin typeface="+mn-lt"/>
                          <a:ea typeface="Arial" panose="020B0604020202020204"/>
                          <a:cs typeface="Arial" panose="020B0604020202020204" pitchFamily="34" charset="0"/>
                          <a:sym typeface="Arial" panose="020B0604020202020204"/>
                        </a:rPr>
                        <a:t> 3 </a:t>
                      </a:r>
                      <a:r>
                        <a:rPr lang="en-US" sz="1200" i="0" u="none" strike="noStrike" cap="none" dirty="0" err="1">
                          <a:latin typeface="+mn-lt"/>
                          <a:ea typeface="Arial" panose="020B0604020202020204"/>
                          <a:cs typeface="Arial" panose="020B0604020202020204" pitchFamily="34" charset="0"/>
                          <a:sym typeface="Arial" panose="020B0604020202020204"/>
                        </a:rPr>
                        <a:t>miền</a:t>
                      </a:r>
                      <a:r>
                        <a:rPr lang="en-US" sz="1200" i="0" u="none" strike="noStrike" cap="none" dirty="0">
                          <a:latin typeface="+mn-lt"/>
                          <a:ea typeface="Arial" panose="020B0604020202020204"/>
                          <a:cs typeface="Arial" panose="020B0604020202020204" pitchFamily="34" charset="0"/>
                          <a:sym typeface="Arial" panose="020B0604020202020204"/>
                        </a:rPr>
                        <a:t> Bắc - Trung – Nam </a:t>
                      </a:r>
                      <a:r>
                        <a:rPr lang="en-US" sz="1200" i="0" u="none" strike="noStrike" cap="none" dirty="0" err="1">
                          <a:latin typeface="+mn-lt"/>
                          <a:ea typeface="Arial" panose="020B0604020202020204"/>
                          <a:cs typeface="Arial" panose="020B0604020202020204" pitchFamily="34" charset="0"/>
                          <a:sym typeface="Arial" panose="020B0604020202020204"/>
                        </a:rPr>
                        <a:t>cùng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các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hoạt</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động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trải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nghiệm</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nghệ</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thuật</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giao</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lưu</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văn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hóa</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lễ</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hội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Tết</a:t>
                      </a:r>
                      <a:r>
                        <a:rPr lang="en-US" sz="1200" i="0" u="none" strike="noStrike" cap="none" dirty="0">
                          <a:latin typeface="+mn-lt"/>
                          <a:ea typeface="Arial" panose="020B0604020202020204"/>
                          <a:cs typeface="Arial" panose="020B0604020202020204" pitchFamily="34" charset="0"/>
                          <a:sym typeface="Arial" panose="020B0604020202020204"/>
                        </a:rPr>
                        <a:t> 3 </a:t>
                      </a:r>
                      <a:r>
                        <a:rPr lang="en-US" sz="1200" i="0" u="none" strike="noStrike" cap="none" dirty="0" err="1">
                          <a:latin typeface="+mn-lt"/>
                          <a:ea typeface="Arial" panose="020B0604020202020204"/>
                          <a:cs typeface="Arial" panose="020B0604020202020204" pitchFamily="34" charset="0"/>
                          <a:sym typeface="Arial" panose="020B0604020202020204"/>
                        </a:rPr>
                        <a:t>miền</a:t>
                      </a:r>
                      <a:br>
                        <a:rPr lang="en-US" sz="1200" i="0" u="none" strike="noStrike" cap="none" dirty="0">
                          <a:latin typeface="+mn-lt"/>
                          <a:ea typeface="Arial" panose="020B0604020202020204"/>
                          <a:cs typeface="Arial" panose="020B0604020202020204" pitchFamily="34" charset="0"/>
                          <a:sym typeface="Arial" panose="020B0604020202020204"/>
                        </a:rPr>
                      </a:br>
                      <a:r>
                        <a:rPr lang="en-US" sz="1200" i="0" u="none" strike="noStrike" cap="none" dirty="0">
                          <a:latin typeface="+mn-lt"/>
                          <a:ea typeface="Arial" panose="020B0604020202020204"/>
                          <a:cs typeface="Arial" panose="020B0604020202020204" pitchFamily="34" charset="0"/>
                          <a:sym typeface="Arial" panose="020B0604020202020204"/>
                        </a:rPr>
                        <a:t> 3. Các </a:t>
                      </a:r>
                      <a:r>
                        <a:rPr lang="en-US" sz="1200" i="0" u="none" strike="noStrike" cap="none" dirty="0" err="1">
                          <a:latin typeface="+mn-lt"/>
                          <a:ea typeface="Arial" panose="020B0604020202020204"/>
                          <a:cs typeface="Arial" panose="020B0604020202020204" pitchFamily="34" charset="0"/>
                          <a:sym typeface="Arial" panose="020B0604020202020204"/>
                        </a:rPr>
                        <a:t>sản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phẩm</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đặc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trưng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Tết</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của</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ngành</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công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nghiệp</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văn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hoá</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Hội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chợ</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Sách</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Hội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chợ</a:t>
                      </a:r>
                      <a:r>
                        <a:rPr lang="en-US" sz="1200" i="0" u="none" strike="noStrike" cap="none" dirty="0">
                          <a:latin typeface="+mn-lt"/>
                          <a:ea typeface="Arial" panose="020B0604020202020204"/>
                          <a:cs typeface="Arial" panose="020B0604020202020204" pitchFamily="34" charset="0"/>
                          <a:sym typeface="Arial" panose="020B0604020202020204"/>
                        </a:rPr>
                        <a:t> Du </a:t>
                      </a:r>
                      <a:r>
                        <a:rPr lang="en-US" sz="1200" i="0" u="none" strike="noStrike" cap="none" dirty="0" err="1">
                          <a:latin typeface="+mn-lt"/>
                          <a:ea typeface="Arial" panose="020B0604020202020204"/>
                          <a:cs typeface="Arial" panose="020B0604020202020204" pitchFamily="34" charset="0"/>
                          <a:sym typeface="Arial" panose="020B0604020202020204"/>
                        </a:rPr>
                        <a:t>lịch</a:t>
                      </a:r>
                      <a:r>
                        <a:rPr lang="en-US" sz="1200" i="0" u="none" strike="noStrike" cap="none" dirty="0">
                          <a:latin typeface="+mn-lt"/>
                          <a:ea typeface="Arial" panose="020B0604020202020204"/>
                          <a:cs typeface="Arial" panose="020B0604020202020204" pitchFamily="34" charset="0"/>
                          <a:sym typeface="Arial" panose="020B0604020202020204"/>
                        </a:rPr>
                        <a:t>,...</a:t>
                      </a:r>
                      <a:endParaRPr lang="en-US" sz="1200" i="0" u="none" strike="noStrike" cap="none" dirty="0">
                        <a:latin typeface="+mn-lt"/>
                        <a:ea typeface="Arial" panose="020B0604020202020204"/>
                        <a:cs typeface="Arial" panose="020B0604020202020204" pitchFamily="34" charset="0"/>
                        <a:sym typeface="Arial" panose="020B0604020202020204"/>
                      </a:endParaRPr>
                    </a:p>
                    <a:p>
                      <a:pPr marL="0" marR="0" lvl="0" indent="0" algn="l" defTabSz="914400" rtl="0" eaLnBrk="1" fontAlgn="auto" latinLnBrk="0" hangingPunct="1">
                        <a:lnSpc>
                          <a:spcPct val="100000"/>
                        </a:lnSpc>
                        <a:spcBef>
                          <a:spcPts val="0"/>
                        </a:spcBef>
                        <a:spcAft>
                          <a:spcPts val="0"/>
                        </a:spcAft>
                        <a:buClr>
                          <a:schemeClr val="dk1"/>
                        </a:buClr>
                        <a:buSzPts val="1000"/>
                        <a:buFont typeface="Arial" panose="020B0604020202020204"/>
                        <a:buNone/>
                        <a:defRPr/>
                      </a:pP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Giới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thiệu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thương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mại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hóa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sản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phẩm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đặc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trưng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của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12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ngành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nghiệp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văn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hóa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gắn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với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chủ</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đề</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Tết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cổ</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truyền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mùa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Xuân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Bính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Ngọ. Khu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trưng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bày</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hiện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khí</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Tết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Việt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qua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hoạt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động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nghệ</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thuật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trình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diễn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ẩm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thực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thời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trang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thủ</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mỹ</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nghệ</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phim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ảnh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âm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nhạc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sân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khấu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trò</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chơi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dân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gian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Đây</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là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gian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giao</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thoa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giữa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tạo</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thương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mại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doanh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nghiệp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tổ</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chức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nghệ</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nhân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nghệ</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sĩ</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có</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thể</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giới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thiệu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sản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phẩm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ký</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kết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hợp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đồng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hợp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quảng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bá</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phát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triển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thương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hiệu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văn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hóa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Việt Nam. Khu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vực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này</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cũng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là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điểm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nhấn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hút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khách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tham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quan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trong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ngoài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nước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góp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phần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lan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tỏa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hình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ảnh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Việt Nam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năng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động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tạo</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đậm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bản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sắc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trong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dịp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Tết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cổ</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truyền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dân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tộc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a:t>
                      </a:r>
                      <a:endParaRPr lang="en-US" sz="1200" b="0" i="0" u="none" strike="noStrike" cap="none" dirty="0">
                        <a:solidFill>
                          <a:schemeClr val="dk1"/>
                        </a:solidFill>
                        <a:effectLst/>
                        <a:latin typeface="+mn-lt"/>
                        <a:ea typeface="Aptos"/>
                        <a:cs typeface="Arial" panose="020B0604020202020204" pitchFamily="34" charset="0"/>
                        <a:sym typeface="Arial" panose="020B0604020202020204"/>
                      </a:endParaRPr>
                    </a:p>
                    <a:p>
                      <a:pPr marL="0" marR="0" lvl="0" indent="0" algn="l" rtl="0">
                        <a:spcBef>
                          <a:spcPts val="0"/>
                        </a:spcBef>
                        <a:spcAft>
                          <a:spcPts val="0"/>
                        </a:spcAft>
                        <a:buClr>
                          <a:schemeClr val="dk1"/>
                        </a:buClr>
                        <a:buSzPts val="1000"/>
                        <a:buFont typeface="Arial" panose="020B0604020202020204"/>
                        <a:buNone/>
                      </a:pPr>
                      <a:endParaRPr sz="1200" u="none" strike="noStrike" cap="none" dirty="0">
                        <a:latin typeface="+mn-lt"/>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705700">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Sân</a:t>
                      </a:r>
                      <a: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t> Đông</a:t>
                      </a:r>
                      <a:endParaRPr sz="1200"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rgbClr val="000000"/>
                        </a:buClr>
                        <a:buSzPts val="1000"/>
                        <a:buFont typeface="Arial" panose="020B0604020202020204"/>
                        <a:buNone/>
                      </a:pP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UBND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thành</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phố</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Hà</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Nội</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Hội</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Sinh</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vật</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cảnh</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Việt</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Nam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và</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Hiệp</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hội</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Làng</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nghề</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Việt</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Nam</a:t>
                      </a:r>
                      <a:endParaRPr sz="120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Sắc</a:t>
                      </a:r>
                      <a: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Xuân</a:t>
                      </a:r>
                      <a: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Việt</a:t>
                      </a:r>
                      <a:endParaRPr sz="1200"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panose="020B0604020202020204"/>
                        <a:buNone/>
                      </a:pPr>
                      <a:r>
                        <a:rPr lang="en-US" sz="1200" b="0" i="0" u="none" strike="noStrike" cap="none" dirty="0">
                          <a:solidFill>
                            <a:schemeClr val="dk1"/>
                          </a:solidFill>
                          <a:effectLst/>
                          <a:latin typeface="Arial" panose="020B0604020202020204" pitchFamily="34" charset="0"/>
                          <a:ea typeface="Aptos"/>
                          <a:cs typeface="Arial" panose="020B0604020202020204" pitchFamily="34" charset="0"/>
                          <a:sym typeface="Arial" panose="020B0604020202020204"/>
                        </a:rPr>
                        <a:t>T</a:t>
                      </a:r>
                      <a:r>
                        <a:rPr lang="vi-VN" sz="1200" b="0" i="0" u="none" strike="noStrike" cap="none" dirty="0">
                          <a:solidFill>
                            <a:schemeClr val="dk1"/>
                          </a:solidFill>
                          <a:effectLst/>
                          <a:latin typeface="Arial" panose="020B0604020202020204" pitchFamily="34" charset="0"/>
                          <a:ea typeface="Aptos"/>
                          <a:cs typeface="Arial" panose="020B0604020202020204" pitchFamily="34" charset="0"/>
                          <a:sym typeface="Arial" panose="020B0604020202020204"/>
                        </a:rPr>
                        <a:t>rưng bày và kinh doanh đa dạng các loại hoa, cây cảnh, bonsai, cây thế, hoa lan, đào, mai, quất, cùng các sản phẩm trang trí ngày Tết, đèn lồng, câu đối, tranh dân gian, đồ thủ công mỹ nghệ và vật phẩm phong thủy. Phân khu được thiết kế mang đậm không khí xuân, màu sắc truyền thống kết hợp yếu tố hiện đại, vừa phục vụ nhu cầu mua sắm, thưởng ngoạn của người dân, vừa tạo không gian nghệ thuật, sinh thái và văn hóa đặc trưng của Tết Việt. </a:t>
                      </a:r>
                      <a:endParaRPr sz="120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r>
              <a:tr h="849271">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a:latin typeface="Arial" panose="020B0604020202020204" pitchFamily="34" charset="0"/>
                          <a:ea typeface="Arial" panose="020B0604020202020204"/>
                          <a:cs typeface="Arial" panose="020B0604020202020204" pitchFamily="34" charset="0"/>
                          <a:sym typeface="Arial" panose="020B0604020202020204"/>
                        </a:rPr>
                        <a:t>Sân Nam</a:t>
                      </a:r>
                      <a:endParaRPr sz="120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a:latin typeface="Arial" panose="020B0604020202020204" pitchFamily="34" charset="0"/>
                          <a:ea typeface="Arial" panose="020B0604020202020204"/>
                          <a:cs typeface="Arial" panose="020B0604020202020204" pitchFamily="34" charset="0"/>
                          <a:sym typeface="Arial" panose="020B0604020202020204"/>
                        </a:rPr>
                        <a:t>VEC</a:t>
                      </a:r>
                      <a:endParaRPr sz="120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a:latin typeface="Arial" panose="020B0604020202020204" pitchFamily="34" charset="0"/>
                          <a:ea typeface="Arial" panose="020B0604020202020204"/>
                          <a:cs typeface="Arial" panose="020B0604020202020204" pitchFamily="34" charset="0"/>
                          <a:sym typeface="Arial" panose="020B0604020202020204"/>
                        </a:rPr>
                        <a:t>Vị Xuân Gắn Kết</a:t>
                      </a:r>
                      <a:endParaRPr sz="120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panose="020B0604020202020204"/>
                        <a:buNone/>
                      </a:pP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ẩm</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thực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nướng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lẩu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mì</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sợi</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mang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đến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không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gian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ấm</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cúng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để</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cùng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quây</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quần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thưởng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thức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món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ngon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a:t>
                      </a:r>
                      <a:b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b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1.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mì</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sợi</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bún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phở</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miến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mì</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a:t>
                      </a:r>
                      <a:b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b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2.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nướng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lẩu</a:t>
                      </a:r>
                      <a:b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b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3.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Sân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khấu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chương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trình</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ca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nhạc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cuộc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thi</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ẩm</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thực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a:t>
                      </a:r>
                      <a:b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b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4.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vực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chỗ</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ngồi</a:t>
                      </a:r>
                      <a:endParaRPr sz="120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
        <p:nvSpPr>
          <p:cNvPr id="123" name="Google Shape;123;p5"/>
          <p:cNvSpPr txBox="true"/>
          <p:nvPr/>
        </p:nvSpPr>
        <p:spPr>
          <a:xfrm>
            <a:off x="44145" y="-4895"/>
            <a:ext cx="11393700" cy="585000"/>
          </a:xfrm>
          <a:prstGeom prst="rect">
            <a:avLst/>
          </a:prstGeom>
          <a:noFill/>
          <a:ln>
            <a:noFill/>
          </a:ln>
        </p:spPr>
        <p:txBody>
          <a:bodyPr spcFirstLastPara="1" wrap="square" lIns="91425" tIns="45700" rIns="91425" bIns="45700" anchor="t" anchorCtr="false">
            <a:spAutoFit/>
          </a:bodyPr>
          <a:lstStyle/>
          <a:p>
            <a:pPr marL="0" marR="0" lvl="0" indent="0" algn="l" rtl="0">
              <a:spcBef>
                <a:spcPts val="0"/>
              </a:spcBef>
              <a:spcAft>
                <a:spcPts val="0"/>
              </a:spcAft>
              <a:buNone/>
            </a:pPr>
            <a:r>
              <a:rPr lang="en-US" sz="3200" b="1" dirty="0">
                <a:solidFill>
                  <a:srgbClr val="C00000"/>
                </a:solidFill>
              </a:rPr>
              <a:t>PHÂN KHU HỘI CHỢ</a:t>
            </a:r>
            <a:endParaRPr sz="3200" b="1" dirty="0">
              <a:solidFill>
                <a:srgbClr val="C00000"/>
              </a:solidFill>
            </a:endParaRPr>
          </a:p>
        </p:txBody>
      </p:sp>
      <p:pic>
        <p:nvPicPr>
          <p:cNvPr id="2" name="Picture 1"/>
          <p:cNvPicPr>
            <a:picLocks noChangeAspect="true"/>
          </p:cNvPicPr>
          <p:nvPr/>
        </p:nvPicPr>
        <p:blipFill rotWithShape="true">
          <a:blip r:embed="rId1">
            <a:extLst>
              <a:ext uri="{28A0092B-C50C-407E-A947-70E740481C1C}">
                <a14:useLocalDpi xmlns:a14="http://schemas.microsoft.com/office/drawing/2010/main" val="false"/>
              </a:ext>
            </a:extLst>
          </a:blip>
          <a:srcRect/>
          <a:stretch>
            <a:fillRect/>
          </a:stretch>
        </p:blipFill>
        <p:spPr>
          <a:xfrm>
            <a:off x="20" y="10"/>
            <a:ext cx="12191980" cy="6857990"/>
          </a:xfrm>
          <a:prstGeom prst="rect">
            <a:avLst/>
          </a:prstGeom>
          <a:solidFill>
            <a:srgbClr val="0070C0"/>
          </a:solidFill>
        </p:spPr>
      </p:pic>
      <p:sp>
        <p:nvSpPr>
          <p:cNvPr id="3" name="Subtitle 6"/>
          <p:cNvSpPr txBox="true"/>
          <p:nvPr/>
        </p:nvSpPr>
        <p:spPr>
          <a:xfrm>
            <a:off x="937847" y="738555"/>
            <a:ext cx="10245968" cy="5107620"/>
          </a:xfrm>
          <a:prstGeom prst="rect">
            <a:avLst/>
          </a:prstGeom>
          <a:solidFill>
            <a:srgbClr val="0070C0"/>
          </a:solidFill>
          <a:ln>
            <a:noFill/>
          </a:ln>
        </p:spPr>
        <p:txBody>
          <a:bodyPr spcFirstLastPara="1" wrap="square" lIns="91425" tIns="45700" rIns="91425" bIns="45700" anchor="t" anchorCtr="false">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42900" algn="l" rtl="0">
              <a:lnSpc>
                <a:spcPct val="90000"/>
              </a:lnSpc>
              <a:spcBef>
                <a:spcPts val="500"/>
              </a:spcBef>
              <a:spcAft>
                <a:spcPts val="0"/>
              </a:spcAft>
              <a:buClr>
                <a:schemeClr val="dk1"/>
              </a:buClr>
              <a:buSzPts val="18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42900" algn="l" rtl="0">
              <a:lnSpc>
                <a:spcPct val="90000"/>
              </a:lnSpc>
              <a:spcBef>
                <a:spcPts val="500"/>
              </a:spcBef>
              <a:spcAft>
                <a:spcPts val="0"/>
              </a:spcAft>
              <a:buClr>
                <a:schemeClr val="dk1"/>
              </a:buClr>
              <a:buSzPts val="18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a:lnSpc>
                <a:spcPct val="100000"/>
              </a:lnSpc>
              <a:spcBef>
                <a:spcPts val="0"/>
              </a:spcBef>
            </a:pPr>
            <a:endParaRPr lang="en-US" b="1" kern="0" dirty="0">
              <a:solidFill>
                <a:schemeClr val="bg1"/>
              </a:solidFill>
              <a:latin typeface="Arial" panose="020B0604020202020204" pitchFamily="34" charset="0"/>
              <a:cs typeface="Arial" panose="020B0604020202020204" pitchFamily="34" charset="0"/>
            </a:endParaRPr>
          </a:p>
          <a:p>
            <a:pPr marL="114300" indent="0" algn="ctr">
              <a:lnSpc>
                <a:spcPct val="100000"/>
              </a:lnSpc>
              <a:spcBef>
                <a:spcPts val="0"/>
              </a:spcBef>
              <a:buNone/>
            </a:pPr>
            <a:r>
              <a:rPr lang="en-US" sz="2400" b="1" dirty="0">
                <a:solidFill>
                  <a:schemeClr val="bg1"/>
                </a:solidFill>
                <a:latin typeface="Arial" panose="020B0604020202020204" pitchFamily="34" charset="0"/>
              </a:rPr>
              <a:t>VIETNAM INTERNATIONAL EXHIBITION ON TEXTILE, LEATHER, FOOTWARE, FURNITURE AND HANDICRAFTS VALUE CHAIN</a:t>
            </a:r>
            <a:br>
              <a:rPr lang="en-US" sz="2400" b="1" dirty="0">
                <a:solidFill>
                  <a:schemeClr val="bg1"/>
                </a:solidFill>
                <a:latin typeface="Arial" panose="020B0604020202020204" pitchFamily="34" charset="0"/>
              </a:rPr>
            </a:br>
            <a:r>
              <a:rPr lang="en-US" sz="2400" b="1" dirty="0">
                <a:solidFill>
                  <a:schemeClr val="bg1"/>
                </a:solidFill>
                <a:latin typeface="Arial" panose="020B0604020202020204" pitchFamily="34" charset="0"/>
              </a:rPr>
              <a:t>(VIVC 2026)</a:t>
            </a:r>
            <a:endParaRPr lang="en-US" sz="2400" b="1" dirty="0">
              <a:solidFill>
                <a:schemeClr val="bg1"/>
              </a:solidFill>
              <a:latin typeface="Arial" panose="020B0604020202020204" pitchFamily="34" charset="0"/>
            </a:endParaRPr>
          </a:p>
          <a:p>
            <a:pPr marL="114300" indent="0" algn="ctr">
              <a:lnSpc>
                <a:spcPct val="100000"/>
              </a:lnSpc>
              <a:spcBef>
                <a:spcPts val="0"/>
              </a:spcBef>
              <a:buNone/>
            </a:pPr>
            <a:endParaRPr lang="en-US" sz="2400" b="1" dirty="0">
              <a:solidFill>
                <a:schemeClr val="bg1"/>
              </a:solidFill>
              <a:latin typeface="Arial" panose="020B0604020202020204" pitchFamily="34" charset="0"/>
            </a:endParaRPr>
          </a:p>
          <a:p>
            <a:pPr lvl="0"/>
            <a:r>
              <a:rPr lang="vi-VN" sz="1800" dirty="0">
                <a:solidFill>
                  <a:schemeClr val="bg1"/>
                </a:solidFill>
              </a:rPr>
              <a:t>An international – scale B2B trade platform </a:t>
            </a:r>
            <a:endParaRPr lang="vi-VN" sz="1800" dirty="0">
              <a:solidFill>
                <a:schemeClr val="bg1"/>
              </a:solidFill>
            </a:endParaRPr>
          </a:p>
          <a:p>
            <a:pPr lvl="0"/>
            <a:r>
              <a:rPr lang="en-US" sz="1800" dirty="0">
                <a:solidFill>
                  <a:schemeClr val="bg1"/>
                </a:solidFill>
              </a:rPr>
              <a:t>Connecting manufacturers, suppliers of raw and auxiliary materials, machinery and equipment providers, distributors, and global buyers</a:t>
            </a:r>
            <a:endParaRPr lang="en-US" sz="1800" dirty="0">
              <a:solidFill>
                <a:schemeClr val="bg1"/>
              </a:solidFill>
            </a:endParaRPr>
          </a:p>
          <a:p>
            <a:pPr lvl="0"/>
            <a:r>
              <a:rPr lang="en-US" sz="1800" dirty="0">
                <a:solidFill>
                  <a:schemeClr val="bg1"/>
                </a:solidFill>
              </a:rPr>
              <a:t>Promoting the formation of fully integrated value chains across the textile and garment, leather and footwear, furniture, handicrafts, and interior–exterior decoration industries, covering the entire process from design and materials to production and market distribution</a:t>
            </a:r>
            <a:endParaRPr lang="en-US" sz="1800" dirty="0">
              <a:solidFill>
                <a:schemeClr val="bg1"/>
              </a:solidFill>
            </a:endParaRPr>
          </a:p>
          <a:p>
            <a:pPr lvl="0"/>
            <a:endParaRPr lang="en-US" sz="2400" dirty="0">
              <a:solidFill>
                <a:schemeClr val="tx1"/>
              </a:solidFill>
            </a:endParaRPr>
          </a:p>
          <a:p>
            <a:pPr marL="114300" indent="0" algn="ctr">
              <a:lnSpc>
                <a:spcPct val="100000"/>
              </a:lnSpc>
              <a:spcBef>
                <a:spcPts val="0"/>
              </a:spcBef>
              <a:buNone/>
            </a:pPr>
            <a:endParaRPr lang="en-US" sz="2400" b="1" dirty="0">
              <a:solidFill>
                <a:schemeClr val="bg1"/>
              </a:solidFill>
              <a:latin typeface="Arial" panose="020B0604020202020204" pitchFamily="34" charset="0"/>
            </a:endParaRPr>
          </a:p>
          <a:p>
            <a:pPr marL="114300" indent="0" algn="ctr">
              <a:lnSpc>
                <a:spcPct val="100000"/>
              </a:lnSpc>
              <a:spcBef>
                <a:spcPts val="0"/>
              </a:spcBef>
              <a:buNone/>
            </a:pPr>
            <a:endParaRPr lang="en-US" b="1" kern="0" dirty="0">
              <a:solidFill>
                <a:schemeClr val="bg1"/>
              </a:solidFill>
              <a:latin typeface="Arial" panose="020B0604020202020204" pitchFamily="34" charset="0"/>
              <a:cs typeface="Arial" panose="020B0604020202020204" pitchFamily="34" charset="0"/>
            </a:endParaRPr>
          </a:p>
          <a:p>
            <a:pPr algn="ctr">
              <a:lnSpc>
                <a:spcPct val="100000"/>
              </a:lnSpc>
              <a:spcBef>
                <a:spcPts val="0"/>
              </a:spcBef>
            </a:pPr>
            <a:endParaRPr lang="en-US" b="1" kern="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5"/>
          <p:cNvSpPr txBox="true">
            <a:spLocks noGrp="true"/>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false">
            <a:noAutofit/>
          </a:bodyPr>
          <a:lstStyle/>
          <a:p>
            <a:pPr marL="0" lvl="0" indent="0" algn="r" rtl="0">
              <a:spcBef>
                <a:spcPts val="0"/>
              </a:spcBef>
              <a:spcAft>
                <a:spcPts val="0"/>
              </a:spcAft>
              <a:buNone/>
            </a:pPr>
            <a:fld id="{00000000-1234-1234-1234-123412341234}" type="slidenum">
              <a:rPr lang="en-US"/>
            </a:fld>
            <a:endParaRPr lang="en-US"/>
          </a:p>
        </p:txBody>
      </p:sp>
      <p:graphicFrame>
        <p:nvGraphicFramePr>
          <p:cNvPr id="122" name="Google Shape;122;p5"/>
          <p:cNvGraphicFramePr/>
          <p:nvPr/>
        </p:nvGraphicFramePr>
        <p:xfrm>
          <a:off x="61687" y="538887"/>
          <a:ext cx="12068625" cy="4592927"/>
        </p:xfrm>
        <a:graphic>
          <a:graphicData uri="http://schemas.openxmlformats.org/drawingml/2006/table">
            <a:tbl>
              <a:tblPr bandRow="true">
                <a:noFill/>
              </a:tblPr>
              <a:tblGrid>
                <a:gridCol w="647100"/>
                <a:gridCol w="1071150"/>
                <a:gridCol w="1153550"/>
                <a:gridCol w="9196825"/>
              </a:tblGrid>
              <a:tr h="272387">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Sảnh</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endParaRPr dirty="0">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Đơn</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vị</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tổ</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chức</a:t>
                      </a:r>
                      <a:endParaRPr dirty="0">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Chủ</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đề</a:t>
                      </a:r>
                      <a:endParaRPr sz="1000" b="1" u="none" strike="noStrike" cap="none" dirty="0">
                        <a:solidFill>
                          <a:srgbClr val="FFFFFF"/>
                        </a:solidFill>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Nội</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dung</a:t>
                      </a:r>
                      <a:endParaRPr sz="1000" b="1" u="none" strike="noStrike" cap="none" dirty="0">
                        <a:solidFill>
                          <a:srgbClr val="FFFFFF"/>
                        </a:solidFill>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r>
              <a:tr h="562700">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err="1">
                          <a:latin typeface="+mn-lt"/>
                          <a:ea typeface="Arial" panose="020B0604020202020204"/>
                          <a:cs typeface="Arial" panose="020B0604020202020204" pitchFamily="34" charset="0"/>
                          <a:sym typeface="Arial" panose="020B0604020202020204"/>
                        </a:rPr>
                        <a:t>Sảnh</a:t>
                      </a:r>
                      <a:r>
                        <a:rPr lang="en-US" sz="1200" u="none" strike="noStrike" cap="none" dirty="0">
                          <a:latin typeface="+mn-lt"/>
                          <a:ea typeface="Arial" panose="020B0604020202020204"/>
                          <a:cs typeface="Arial" panose="020B0604020202020204" pitchFamily="34" charset="0"/>
                          <a:sym typeface="Arial" panose="020B0604020202020204"/>
                        </a:rPr>
                        <a:t> </a:t>
                      </a:r>
                      <a:endParaRPr sz="1200" u="none" strike="noStrike" cap="none" dirty="0">
                        <a:latin typeface="+mn-lt"/>
                        <a:ea typeface="Arial" panose="020B0604020202020204"/>
                        <a:cs typeface="Arial" panose="020B0604020202020204" pitchFamily="34" charset="0"/>
                        <a:sym typeface="Arial" panose="020B0604020202020204"/>
                      </a:endParaRPr>
                    </a:p>
                    <a:p>
                      <a:pPr marL="0" marR="0" lvl="0" indent="0" algn="ctr" rtl="0">
                        <a:spcBef>
                          <a:spcPts val="0"/>
                        </a:spcBef>
                        <a:spcAft>
                          <a:spcPts val="0"/>
                        </a:spcAft>
                        <a:buClr>
                          <a:schemeClr val="dk1"/>
                        </a:buClr>
                        <a:buSzPts val="1000"/>
                        <a:buFont typeface="Arial" panose="020B0604020202020204"/>
                        <a:buNone/>
                      </a:pPr>
                      <a:r>
                        <a:rPr lang="en-US" sz="1200" u="none" strike="noStrike" cap="none" dirty="0">
                          <a:latin typeface="+mn-lt"/>
                          <a:ea typeface="Arial" panose="020B0604020202020204"/>
                          <a:cs typeface="Arial" panose="020B0604020202020204" pitchFamily="34" charset="0"/>
                          <a:sym typeface="Arial" panose="020B0604020202020204"/>
                        </a:rPr>
                        <a:t>Trung </a:t>
                      </a:r>
                      <a:r>
                        <a:rPr lang="en-US" sz="1200" u="none" strike="noStrike" cap="none" dirty="0" err="1">
                          <a:latin typeface="+mn-lt"/>
                          <a:ea typeface="Arial" panose="020B0604020202020204"/>
                          <a:cs typeface="Arial" panose="020B0604020202020204" pitchFamily="34" charset="0"/>
                          <a:sym typeface="Arial" panose="020B0604020202020204"/>
                        </a:rPr>
                        <a:t>tâm</a:t>
                      </a:r>
                      <a:endParaRPr sz="1200" dirty="0">
                        <a:latin typeface="+mn-lt"/>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err="1">
                          <a:latin typeface="+mn-lt"/>
                          <a:ea typeface="Arial" panose="020B0604020202020204"/>
                          <a:cs typeface="Arial" panose="020B0604020202020204" pitchFamily="34" charset="0"/>
                          <a:sym typeface="Arial" panose="020B0604020202020204"/>
                        </a:rPr>
                        <a:t>Bộ</a:t>
                      </a:r>
                      <a:r>
                        <a:rPr lang="en-US" sz="1200" u="none" strike="noStrike" cap="none" dirty="0">
                          <a:latin typeface="+mn-lt"/>
                          <a:ea typeface="Arial" panose="020B0604020202020204"/>
                          <a:cs typeface="Arial" panose="020B0604020202020204" pitchFamily="34" charset="0"/>
                          <a:sym typeface="Arial" panose="020B0604020202020204"/>
                        </a:rPr>
                        <a:t> Văn </a:t>
                      </a:r>
                      <a:r>
                        <a:rPr lang="en-US" sz="1200" u="none" strike="noStrike" cap="none" dirty="0" err="1">
                          <a:latin typeface="+mn-lt"/>
                          <a:ea typeface="Arial" panose="020B0604020202020204"/>
                          <a:cs typeface="Arial" panose="020B0604020202020204" pitchFamily="34" charset="0"/>
                          <a:sym typeface="Arial" panose="020B0604020202020204"/>
                        </a:rPr>
                        <a:t>Hóa</a:t>
                      </a:r>
                      <a:r>
                        <a:rPr lang="en-US" sz="1200" u="none" strike="noStrike" cap="none" dirty="0">
                          <a:latin typeface="+mn-lt"/>
                          <a:ea typeface="Arial" panose="020B0604020202020204"/>
                          <a:cs typeface="Arial" panose="020B0604020202020204" pitchFamily="34" charset="0"/>
                          <a:sym typeface="Arial" panose="020B0604020202020204"/>
                        </a:rPr>
                        <a:t>, </a:t>
                      </a:r>
                      <a:r>
                        <a:rPr lang="en-US" sz="1200" u="none" strike="noStrike" cap="none" dirty="0" err="1">
                          <a:latin typeface="+mn-lt"/>
                          <a:ea typeface="Arial" panose="020B0604020202020204"/>
                          <a:cs typeface="Arial" panose="020B0604020202020204" pitchFamily="34" charset="0"/>
                          <a:sym typeface="Arial" panose="020B0604020202020204"/>
                        </a:rPr>
                        <a:t>Thể</a:t>
                      </a:r>
                      <a:r>
                        <a:rPr lang="en-US" sz="1200" u="none" strike="noStrike" cap="none" dirty="0">
                          <a:latin typeface="+mn-lt"/>
                          <a:ea typeface="Arial" panose="020B0604020202020204"/>
                          <a:cs typeface="Arial" panose="020B0604020202020204" pitchFamily="34" charset="0"/>
                          <a:sym typeface="Arial" panose="020B0604020202020204"/>
                        </a:rPr>
                        <a:t> </a:t>
                      </a:r>
                      <a:r>
                        <a:rPr lang="en-US" sz="1200" u="none" strike="noStrike" cap="none" dirty="0" err="1">
                          <a:latin typeface="+mn-lt"/>
                          <a:ea typeface="Arial" panose="020B0604020202020204"/>
                          <a:cs typeface="Arial" panose="020B0604020202020204" pitchFamily="34" charset="0"/>
                          <a:sym typeface="Arial" panose="020B0604020202020204"/>
                        </a:rPr>
                        <a:t>thao</a:t>
                      </a:r>
                      <a:r>
                        <a:rPr lang="en-US" sz="1200" u="none" strike="noStrike" cap="none" dirty="0">
                          <a:latin typeface="+mn-lt"/>
                          <a:ea typeface="Arial" panose="020B0604020202020204"/>
                          <a:cs typeface="Arial" panose="020B0604020202020204" pitchFamily="34" charset="0"/>
                          <a:sym typeface="Arial" panose="020B0604020202020204"/>
                        </a:rPr>
                        <a:t> </a:t>
                      </a:r>
                      <a:r>
                        <a:rPr lang="en-US" sz="1200" u="none" strike="noStrike" cap="none" dirty="0" err="1">
                          <a:latin typeface="+mn-lt"/>
                          <a:ea typeface="Arial" panose="020B0604020202020204"/>
                          <a:cs typeface="Arial" panose="020B0604020202020204" pitchFamily="34" charset="0"/>
                          <a:sym typeface="Arial" panose="020B0604020202020204"/>
                        </a:rPr>
                        <a:t>và</a:t>
                      </a:r>
                      <a:r>
                        <a:rPr lang="en-US" sz="1200" u="none" strike="noStrike" cap="none" dirty="0">
                          <a:latin typeface="+mn-lt"/>
                          <a:ea typeface="Arial" panose="020B0604020202020204"/>
                          <a:cs typeface="Arial" panose="020B0604020202020204" pitchFamily="34" charset="0"/>
                          <a:sym typeface="Arial" panose="020B0604020202020204"/>
                        </a:rPr>
                        <a:t> Du </a:t>
                      </a:r>
                      <a:r>
                        <a:rPr lang="en-US" sz="1200" u="none" strike="noStrike" cap="none" dirty="0" err="1">
                          <a:latin typeface="+mn-lt"/>
                          <a:ea typeface="Arial" panose="020B0604020202020204"/>
                          <a:cs typeface="Arial" panose="020B0604020202020204" pitchFamily="34" charset="0"/>
                          <a:sym typeface="Arial" panose="020B0604020202020204"/>
                        </a:rPr>
                        <a:t>lịch</a:t>
                      </a:r>
                      <a:endParaRPr sz="1200" u="none" strike="noStrike" cap="none" dirty="0">
                        <a:latin typeface="+mn-lt"/>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a:latin typeface="+mn-lt"/>
                          <a:ea typeface="Arial" panose="020B0604020202020204"/>
                          <a:cs typeface="Arial" panose="020B0604020202020204" pitchFamily="34" charset="0"/>
                          <a:sym typeface="Arial" panose="020B0604020202020204"/>
                        </a:rPr>
                        <a:t>Tinh Hoa Văn </a:t>
                      </a:r>
                      <a:r>
                        <a:rPr lang="en-US" sz="1200" u="none" strike="noStrike" cap="none" dirty="0" err="1">
                          <a:latin typeface="+mn-lt"/>
                          <a:ea typeface="Arial" panose="020B0604020202020204"/>
                          <a:cs typeface="Arial" panose="020B0604020202020204" pitchFamily="34" charset="0"/>
                          <a:sym typeface="Arial" panose="020B0604020202020204"/>
                        </a:rPr>
                        <a:t>Hóa</a:t>
                      </a:r>
                      <a:r>
                        <a:rPr lang="en-US" sz="1200" u="none" strike="noStrike" cap="none" dirty="0">
                          <a:latin typeface="+mn-lt"/>
                          <a:ea typeface="Arial" panose="020B0604020202020204"/>
                          <a:cs typeface="Arial" panose="020B0604020202020204" pitchFamily="34" charset="0"/>
                          <a:sym typeface="Arial" panose="020B0604020202020204"/>
                        </a:rPr>
                        <a:t> Việt</a:t>
                      </a:r>
                      <a:endParaRPr sz="1200" u="none" strike="noStrike" cap="none" dirty="0">
                        <a:latin typeface="+mn-lt"/>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000"/>
                        <a:buFont typeface="Arial" panose="020B0604020202020204"/>
                        <a:buNone/>
                      </a:pPr>
                      <a:r>
                        <a:rPr lang="en-US" sz="1200" i="0" u="none" strike="noStrike" cap="none" dirty="0">
                          <a:latin typeface="+mn-lt"/>
                          <a:ea typeface="Arial" panose="020B0604020202020204"/>
                          <a:cs typeface="Arial" panose="020B0604020202020204" pitchFamily="34" charset="0"/>
                          <a:sym typeface="Arial" panose="020B0604020202020204"/>
                        </a:rPr>
                        <a:t>1. </a:t>
                      </a:r>
                      <a:r>
                        <a:rPr lang="en-US" sz="1200" i="0" u="none" strike="noStrike" cap="none" dirty="0" err="1">
                          <a:latin typeface="+mn-lt"/>
                          <a:ea typeface="Arial" panose="020B0604020202020204"/>
                          <a:cs typeface="Arial" panose="020B0604020202020204" pitchFamily="34" charset="0"/>
                          <a:sym typeface="Arial" panose="020B0604020202020204"/>
                        </a:rPr>
                        <a:t>Sân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khấu</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chính</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Lễ</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khai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mạc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bế</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mạc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không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gian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biểu</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diễn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Mừng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Đảng</a:t>
                      </a:r>
                      <a:r>
                        <a:rPr lang="en-US" sz="1200" i="0" u="none" strike="noStrike" cap="none" dirty="0">
                          <a:latin typeface="+mn-lt"/>
                          <a:ea typeface="Arial" panose="020B0604020202020204"/>
                          <a:cs typeface="Arial" panose="020B0604020202020204" pitchFamily="34" charset="0"/>
                          <a:sym typeface="Arial" panose="020B0604020202020204"/>
                        </a:rPr>
                        <a:t> – </a:t>
                      </a:r>
                      <a:r>
                        <a:rPr lang="en-US" sz="1200" i="0" u="none" strike="noStrike" cap="none" dirty="0" err="1">
                          <a:latin typeface="+mn-lt"/>
                          <a:ea typeface="Arial" panose="020B0604020202020204"/>
                          <a:cs typeface="Arial" panose="020B0604020202020204" pitchFamily="34" charset="0"/>
                          <a:sym typeface="Arial" panose="020B0604020202020204"/>
                        </a:rPr>
                        <a:t>Mừng</a:t>
                      </a:r>
                      <a:r>
                        <a:rPr lang="en-US" sz="1200" i="0" u="none" strike="noStrike" cap="none" dirty="0">
                          <a:latin typeface="+mn-lt"/>
                          <a:ea typeface="Arial" panose="020B0604020202020204"/>
                          <a:cs typeface="Arial" panose="020B0604020202020204" pitchFamily="34" charset="0"/>
                          <a:sym typeface="Arial" panose="020B0604020202020204"/>
                        </a:rPr>
                        <a:t> Xuân, </a:t>
                      </a:r>
                      <a:r>
                        <a:rPr lang="en-US" sz="1200" i="0" u="none" strike="noStrike" cap="none" dirty="0" err="1">
                          <a:latin typeface="+mn-lt"/>
                          <a:ea typeface="Arial" panose="020B0604020202020204"/>
                          <a:cs typeface="Arial" panose="020B0604020202020204" pitchFamily="34" charset="0"/>
                          <a:sym typeface="Arial" panose="020B0604020202020204"/>
                        </a:rPr>
                        <a:t>Mừng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Đất</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ước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đổi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mới</a:t>
                      </a:r>
                      <a:br>
                        <a:rPr lang="en-US" sz="1200" i="0" u="none" strike="noStrike" cap="none" dirty="0">
                          <a:latin typeface="+mn-lt"/>
                          <a:ea typeface="Arial" panose="020B0604020202020204"/>
                          <a:cs typeface="Arial" panose="020B0604020202020204" pitchFamily="34" charset="0"/>
                          <a:sym typeface="Arial" panose="020B0604020202020204"/>
                        </a:rPr>
                      </a:br>
                      <a:r>
                        <a:rPr lang="en-US" sz="1200" i="0" u="none" strike="noStrike" cap="none" dirty="0">
                          <a:latin typeface="+mn-lt"/>
                          <a:ea typeface="Arial" panose="020B0604020202020204"/>
                          <a:cs typeface="Arial" panose="020B0604020202020204" pitchFamily="34" charset="0"/>
                          <a:sym typeface="Arial" panose="020B0604020202020204"/>
                        </a:rPr>
                        <a:t> 2. Trang </a:t>
                      </a:r>
                      <a:r>
                        <a:rPr lang="en-US" sz="1200" i="0" u="none" strike="noStrike" cap="none" dirty="0" err="1">
                          <a:latin typeface="+mn-lt"/>
                          <a:ea typeface="Arial" panose="020B0604020202020204"/>
                          <a:cs typeface="Arial" panose="020B0604020202020204" pitchFamily="34" charset="0"/>
                          <a:sym typeface="Arial" panose="020B0604020202020204"/>
                        </a:rPr>
                        <a:t>trí</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không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gian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văn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hoá</a:t>
                      </a:r>
                      <a:r>
                        <a:rPr lang="en-US" sz="1200" i="0" u="none" strike="noStrike" cap="none" dirty="0">
                          <a:latin typeface="+mn-lt"/>
                          <a:ea typeface="Arial" panose="020B0604020202020204"/>
                          <a:cs typeface="Arial" panose="020B0604020202020204" pitchFamily="34" charset="0"/>
                          <a:sym typeface="Arial" panose="020B0604020202020204"/>
                        </a:rPr>
                        <a:t> 3 </a:t>
                      </a:r>
                      <a:r>
                        <a:rPr lang="en-US" sz="1200" i="0" u="none" strike="noStrike" cap="none" dirty="0" err="1">
                          <a:latin typeface="+mn-lt"/>
                          <a:ea typeface="Arial" panose="020B0604020202020204"/>
                          <a:cs typeface="Arial" panose="020B0604020202020204" pitchFamily="34" charset="0"/>
                          <a:sym typeface="Arial" panose="020B0604020202020204"/>
                        </a:rPr>
                        <a:t>miền</a:t>
                      </a:r>
                      <a:r>
                        <a:rPr lang="en-US" sz="1200" i="0" u="none" strike="noStrike" cap="none" dirty="0">
                          <a:latin typeface="+mn-lt"/>
                          <a:ea typeface="Arial" panose="020B0604020202020204"/>
                          <a:cs typeface="Arial" panose="020B0604020202020204" pitchFamily="34" charset="0"/>
                          <a:sym typeface="Arial" panose="020B0604020202020204"/>
                        </a:rPr>
                        <a:t> Bắc - Trung – Nam </a:t>
                      </a:r>
                      <a:r>
                        <a:rPr lang="en-US" sz="1200" i="0" u="none" strike="noStrike" cap="none" dirty="0" err="1">
                          <a:latin typeface="+mn-lt"/>
                          <a:ea typeface="Arial" panose="020B0604020202020204"/>
                          <a:cs typeface="Arial" panose="020B0604020202020204" pitchFamily="34" charset="0"/>
                          <a:sym typeface="Arial" panose="020B0604020202020204"/>
                        </a:rPr>
                        <a:t>cùng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các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hoạt</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động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trải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nghiệm</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nghệ</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thuật</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giao</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lưu</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văn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hóa</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lễ</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hội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Tết</a:t>
                      </a:r>
                      <a:r>
                        <a:rPr lang="en-US" sz="1200" i="0" u="none" strike="noStrike" cap="none" dirty="0">
                          <a:latin typeface="+mn-lt"/>
                          <a:ea typeface="Arial" panose="020B0604020202020204"/>
                          <a:cs typeface="Arial" panose="020B0604020202020204" pitchFamily="34" charset="0"/>
                          <a:sym typeface="Arial" panose="020B0604020202020204"/>
                        </a:rPr>
                        <a:t> 3 </a:t>
                      </a:r>
                      <a:r>
                        <a:rPr lang="en-US" sz="1200" i="0" u="none" strike="noStrike" cap="none" dirty="0" err="1">
                          <a:latin typeface="+mn-lt"/>
                          <a:ea typeface="Arial" panose="020B0604020202020204"/>
                          <a:cs typeface="Arial" panose="020B0604020202020204" pitchFamily="34" charset="0"/>
                          <a:sym typeface="Arial" panose="020B0604020202020204"/>
                        </a:rPr>
                        <a:t>miền</a:t>
                      </a:r>
                      <a:br>
                        <a:rPr lang="en-US" sz="1200" i="0" u="none" strike="noStrike" cap="none" dirty="0">
                          <a:latin typeface="+mn-lt"/>
                          <a:ea typeface="Arial" panose="020B0604020202020204"/>
                          <a:cs typeface="Arial" panose="020B0604020202020204" pitchFamily="34" charset="0"/>
                          <a:sym typeface="Arial" panose="020B0604020202020204"/>
                        </a:rPr>
                      </a:br>
                      <a:r>
                        <a:rPr lang="en-US" sz="1200" i="0" u="none" strike="noStrike" cap="none" dirty="0">
                          <a:latin typeface="+mn-lt"/>
                          <a:ea typeface="Arial" panose="020B0604020202020204"/>
                          <a:cs typeface="Arial" panose="020B0604020202020204" pitchFamily="34" charset="0"/>
                          <a:sym typeface="Arial" panose="020B0604020202020204"/>
                        </a:rPr>
                        <a:t> 3. Các </a:t>
                      </a:r>
                      <a:r>
                        <a:rPr lang="en-US" sz="1200" i="0" u="none" strike="noStrike" cap="none" dirty="0" err="1">
                          <a:latin typeface="+mn-lt"/>
                          <a:ea typeface="Arial" panose="020B0604020202020204"/>
                          <a:cs typeface="Arial" panose="020B0604020202020204" pitchFamily="34" charset="0"/>
                          <a:sym typeface="Arial" panose="020B0604020202020204"/>
                        </a:rPr>
                        <a:t>sản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phẩm</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đặc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trưng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Tết</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của</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ngành</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công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nghiệp</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văn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hoá</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Hội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chợ</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Sách</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Hội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chợ</a:t>
                      </a:r>
                      <a:r>
                        <a:rPr lang="en-US" sz="1200" i="0" u="none" strike="noStrike" cap="none" dirty="0">
                          <a:latin typeface="+mn-lt"/>
                          <a:ea typeface="Arial" panose="020B0604020202020204"/>
                          <a:cs typeface="Arial" panose="020B0604020202020204" pitchFamily="34" charset="0"/>
                          <a:sym typeface="Arial" panose="020B0604020202020204"/>
                        </a:rPr>
                        <a:t> Du </a:t>
                      </a:r>
                      <a:r>
                        <a:rPr lang="en-US" sz="1200" i="0" u="none" strike="noStrike" cap="none" dirty="0" err="1">
                          <a:latin typeface="+mn-lt"/>
                          <a:ea typeface="Arial" panose="020B0604020202020204"/>
                          <a:cs typeface="Arial" panose="020B0604020202020204" pitchFamily="34" charset="0"/>
                          <a:sym typeface="Arial" panose="020B0604020202020204"/>
                        </a:rPr>
                        <a:t>lịch</a:t>
                      </a:r>
                      <a:r>
                        <a:rPr lang="en-US" sz="1200" i="0" u="none" strike="noStrike" cap="none" dirty="0">
                          <a:latin typeface="+mn-lt"/>
                          <a:ea typeface="Arial" panose="020B0604020202020204"/>
                          <a:cs typeface="Arial" panose="020B0604020202020204" pitchFamily="34" charset="0"/>
                          <a:sym typeface="Arial" panose="020B0604020202020204"/>
                        </a:rPr>
                        <a:t>,...</a:t>
                      </a:r>
                      <a:endParaRPr lang="en-US" sz="1200" i="0" u="none" strike="noStrike" cap="none" dirty="0">
                        <a:latin typeface="+mn-lt"/>
                        <a:ea typeface="Arial" panose="020B0604020202020204"/>
                        <a:cs typeface="Arial" panose="020B0604020202020204" pitchFamily="34" charset="0"/>
                        <a:sym typeface="Arial" panose="020B0604020202020204"/>
                      </a:endParaRPr>
                    </a:p>
                    <a:p>
                      <a:pPr marL="0" marR="0" lvl="0" indent="0" algn="l" defTabSz="914400" rtl="0" eaLnBrk="1" fontAlgn="auto" latinLnBrk="0" hangingPunct="1">
                        <a:lnSpc>
                          <a:spcPct val="100000"/>
                        </a:lnSpc>
                        <a:spcBef>
                          <a:spcPts val="0"/>
                        </a:spcBef>
                        <a:spcAft>
                          <a:spcPts val="0"/>
                        </a:spcAft>
                        <a:buClr>
                          <a:schemeClr val="dk1"/>
                        </a:buClr>
                        <a:buSzPts val="1000"/>
                        <a:buFont typeface="Arial" panose="020B0604020202020204"/>
                        <a:buNone/>
                        <a:defRPr/>
                      </a:pP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Giới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thiệu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thương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mại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hóa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sản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phẩm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đặc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trưng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của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12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ngành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nghiệp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văn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hóa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gắn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với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chủ</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đề</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Tết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cổ</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truyền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mùa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Xuân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Bính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Ngọ. Khu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trưng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bày</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hiện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khí</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Tết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Việt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qua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hoạt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động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nghệ</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thuật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trình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diễn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ẩm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thực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thời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trang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thủ</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mỹ</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nghệ</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phim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ảnh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âm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nhạc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sân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khấu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trò</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chơi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dân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gian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Đây</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là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gian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giao</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thoa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giữa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tạo</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thương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mại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doanh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nghiệp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tổ</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chức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nghệ</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nhân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nghệ</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sĩ</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có</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thể</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giới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thiệu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sản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phẩm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ký</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kết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hợp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đồng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hợp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quảng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bá</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phát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triển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thương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hiệu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văn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hóa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Việt Nam. Khu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vực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này</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cũng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là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điểm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nhấn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hút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khách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tham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quan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trong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ngoài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nước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góp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phần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lan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tỏa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hình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ảnh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Việt Nam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năng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động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tạo</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đậm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bản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sắc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trong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dịp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Tết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cổ</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truyền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dân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tộc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a:t>
                      </a:r>
                      <a:endParaRPr lang="en-US" sz="1200" b="0" i="0" u="none" strike="noStrike" cap="none" dirty="0">
                        <a:solidFill>
                          <a:schemeClr val="dk1"/>
                        </a:solidFill>
                        <a:effectLst/>
                        <a:latin typeface="+mn-lt"/>
                        <a:ea typeface="Aptos"/>
                        <a:cs typeface="Arial" panose="020B0604020202020204" pitchFamily="34" charset="0"/>
                        <a:sym typeface="Arial" panose="020B0604020202020204"/>
                      </a:endParaRPr>
                    </a:p>
                    <a:p>
                      <a:pPr marL="0" marR="0" lvl="0" indent="0" algn="l" rtl="0">
                        <a:spcBef>
                          <a:spcPts val="0"/>
                        </a:spcBef>
                        <a:spcAft>
                          <a:spcPts val="0"/>
                        </a:spcAft>
                        <a:buClr>
                          <a:schemeClr val="dk1"/>
                        </a:buClr>
                        <a:buSzPts val="1000"/>
                        <a:buFont typeface="Arial" panose="020B0604020202020204"/>
                        <a:buNone/>
                      </a:pPr>
                      <a:endParaRPr sz="1200" u="none" strike="noStrike" cap="none" dirty="0">
                        <a:latin typeface="+mn-lt"/>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705700">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Sân</a:t>
                      </a:r>
                      <a: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t> Đông</a:t>
                      </a:r>
                      <a:endParaRPr sz="1200"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rgbClr val="000000"/>
                        </a:buClr>
                        <a:buSzPts val="1000"/>
                        <a:buFont typeface="Arial" panose="020B0604020202020204"/>
                        <a:buNone/>
                      </a:pP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UBND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thành</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phố</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Hà</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Nội</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Hội</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Sinh</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vật</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cảnh</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Việt</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Nam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và</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Hiệp</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hội</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Làng</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nghề</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Việt</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Nam</a:t>
                      </a:r>
                      <a:endParaRPr sz="120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Sắc</a:t>
                      </a:r>
                      <a: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Xuân</a:t>
                      </a:r>
                      <a: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Việt</a:t>
                      </a:r>
                      <a:endParaRPr sz="1200"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panose="020B0604020202020204"/>
                        <a:buNone/>
                      </a:pPr>
                      <a:r>
                        <a:rPr lang="en-US" sz="1200" b="0" i="0" u="none" strike="noStrike" cap="none" dirty="0">
                          <a:solidFill>
                            <a:schemeClr val="dk1"/>
                          </a:solidFill>
                          <a:effectLst/>
                          <a:latin typeface="Arial" panose="020B0604020202020204" pitchFamily="34" charset="0"/>
                          <a:ea typeface="Aptos"/>
                          <a:cs typeface="Arial" panose="020B0604020202020204" pitchFamily="34" charset="0"/>
                          <a:sym typeface="Arial" panose="020B0604020202020204"/>
                        </a:rPr>
                        <a:t>T</a:t>
                      </a:r>
                      <a:r>
                        <a:rPr lang="vi-VN" sz="1200" b="0" i="0" u="none" strike="noStrike" cap="none" dirty="0">
                          <a:solidFill>
                            <a:schemeClr val="dk1"/>
                          </a:solidFill>
                          <a:effectLst/>
                          <a:latin typeface="Arial" panose="020B0604020202020204" pitchFamily="34" charset="0"/>
                          <a:ea typeface="Aptos"/>
                          <a:cs typeface="Arial" panose="020B0604020202020204" pitchFamily="34" charset="0"/>
                          <a:sym typeface="Arial" panose="020B0604020202020204"/>
                        </a:rPr>
                        <a:t>rưng bày và kinh doanh đa dạng các loại hoa, cây cảnh, bonsai, cây thế, hoa lan, đào, mai, quất, cùng các sản phẩm trang trí ngày Tết, đèn lồng, câu đối, tranh dân gian, đồ thủ công mỹ nghệ và vật phẩm phong thủy. Phân khu được thiết kế mang đậm không khí xuân, màu sắc truyền thống kết hợp yếu tố hiện đại, vừa phục vụ nhu cầu mua sắm, thưởng ngoạn của người dân, vừa tạo không gian nghệ thuật, sinh thái và văn hóa đặc trưng của Tết Việt. </a:t>
                      </a:r>
                      <a:endParaRPr sz="120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r>
              <a:tr h="849271">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a:latin typeface="Arial" panose="020B0604020202020204" pitchFamily="34" charset="0"/>
                          <a:ea typeface="Arial" panose="020B0604020202020204"/>
                          <a:cs typeface="Arial" panose="020B0604020202020204" pitchFamily="34" charset="0"/>
                          <a:sym typeface="Arial" panose="020B0604020202020204"/>
                        </a:rPr>
                        <a:t>Sân Nam</a:t>
                      </a:r>
                      <a:endParaRPr sz="120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a:latin typeface="Arial" panose="020B0604020202020204" pitchFamily="34" charset="0"/>
                          <a:ea typeface="Arial" panose="020B0604020202020204"/>
                          <a:cs typeface="Arial" panose="020B0604020202020204" pitchFamily="34" charset="0"/>
                          <a:sym typeface="Arial" panose="020B0604020202020204"/>
                        </a:rPr>
                        <a:t>VEC</a:t>
                      </a:r>
                      <a:endParaRPr sz="120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a:latin typeface="Arial" panose="020B0604020202020204" pitchFamily="34" charset="0"/>
                          <a:ea typeface="Arial" panose="020B0604020202020204"/>
                          <a:cs typeface="Arial" panose="020B0604020202020204" pitchFamily="34" charset="0"/>
                          <a:sym typeface="Arial" panose="020B0604020202020204"/>
                        </a:rPr>
                        <a:t>Vị Xuân Gắn Kết</a:t>
                      </a:r>
                      <a:endParaRPr sz="120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panose="020B0604020202020204"/>
                        <a:buNone/>
                      </a:pP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ẩm</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thực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nướng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lẩu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mì</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sợi</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mang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đến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không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gian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ấm</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cúng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để</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cùng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quây</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quần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thưởng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thức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món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ngon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a:t>
                      </a:r>
                      <a:b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b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1.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mì</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sợi</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bún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phở</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miến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mì</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a:t>
                      </a:r>
                      <a:b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b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2.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nướng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lẩu</a:t>
                      </a:r>
                      <a:b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b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3.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Sân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khấu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chương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trình</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ca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nhạc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cuộc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thi</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ẩm</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thực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a:t>
                      </a:r>
                      <a:b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b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4.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vực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chỗ</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ngồi</a:t>
                      </a:r>
                      <a:endParaRPr sz="120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
        <p:nvSpPr>
          <p:cNvPr id="123" name="Google Shape;123;p5"/>
          <p:cNvSpPr txBox="true"/>
          <p:nvPr/>
        </p:nvSpPr>
        <p:spPr>
          <a:xfrm>
            <a:off x="44145" y="-4895"/>
            <a:ext cx="11393700" cy="585000"/>
          </a:xfrm>
          <a:prstGeom prst="rect">
            <a:avLst/>
          </a:prstGeom>
          <a:noFill/>
          <a:ln>
            <a:noFill/>
          </a:ln>
        </p:spPr>
        <p:txBody>
          <a:bodyPr spcFirstLastPara="1" wrap="square" lIns="91425" tIns="45700" rIns="91425" bIns="45700" anchor="t" anchorCtr="false">
            <a:spAutoFit/>
          </a:bodyPr>
          <a:lstStyle/>
          <a:p>
            <a:pPr marL="0" marR="0" lvl="0" indent="0" algn="l" rtl="0">
              <a:spcBef>
                <a:spcPts val="0"/>
              </a:spcBef>
              <a:spcAft>
                <a:spcPts val="0"/>
              </a:spcAft>
              <a:buNone/>
            </a:pPr>
            <a:r>
              <a:rPr lang="en-US" sz="3200" b="1" dirty="0">
                <a:solidFill>
                  <a:srgbClr val="C00000"/>
                </a:solidFill>
              </a:rPr>
              <a:t>PHÂN KHU HỘI CHỢ</a:t>
            </a:r>
            <a:endParaRPr sz="3200" b="1" dirty="0">
              <a:solidFill>
                <a:srgbClr val="C00000"/>
              </a:solidFill>
            </a:endParaRPr>
          </a:p>
        </p:txBody>
      </p:sp>
      <p:pic>
        <p:nvPicPr>
          <p:cNvPr id="2" name="Picture 1"/>
          <p:cNvPicPr>
            <a:picLocks noChangeAspect="true"/>
          </p:cNvPicPr>
          <p:nvPr/>
        </p:nvPicPr>
        <p:blipFill rotWithShape="true">
          <a:blip r:embed="rId1">
            <a:extLst>
              <a:ext uri="{28A0092B-C50C-407E-A947-70E740481C1C}">
                <a14:useLocalDpi xmlns:a14="http://schemas.microsoft.com/office/drawing/2010/main" val="false"/>
              </a:ext>
            </a:extLst>
          </a:blip>
          <a:srcRect/>
          <a:stretch>
            <a:fillRect/>
          </a:stretch>
        </p:blipFill>
        <p:spPr>
          <a:xfrm>
            <a:off x="20" y="10"/>
            <a:ext cx="12191980" cy="6857990"/>
          </a:xfrm>
          <a:prstGeom prst="rect">
            <a:avLst/>
          </a:prstGeom>
          <a:solidFill>
            <a:srgbClr val="0070C0"/>
          </a:solidFill>
        </p:spPr>
      </p:pic>
      <p:sp>
        <p:nvSpPr>
          <p:cNvPr id="3" name="Subtitle 6"/>
          <p:cNvSpPr txBox="true"/>
          <p:nvPr/>
        </p:nvSpPr>
        <p:spPr>
          <a:xfrm>
            <a:off x="937847" y="738555"/>
            <a:ext cx="10245968" cy="5107620"/>
          </a:xfrm>
          <a:prstGeom prst="rect">
            <a:avLst/>
          </a:prstGeom>
          <a:solidFill>
            <a:srgbClr val="0070C0"/>
          </a:solidFill>
          <a:ln>
            <a:noFill/>
          </a:ln>
        </p:spPr>
        <p:txBody>
          <a:bodyPr spcFirstLastPara="1" wrap="square" lIns="91425" tIns="45700" rIns="91425" bIns="45700" anchor="t" anchorCtr="false">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42900" algn="l" rtl="0">
              <a:lnSpc>
                <a:spcPct val="90000"/>
              </a:lnSpc>
              <a:spcBef>
                <a:spcPts val="500"/>
              </a:spcBef>
              <a:spcAft>
                <a:spcPts val="0"/>
              </a:spcAft>
              <a:buClr>
                <a:schemeClr val="dk1"/>
              </a:buClr>
              <a:buSzPts val="18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42900" algn="l" rtl="0">
              <a:lnSpc>
                <a:spcPct val="90000"/>
              </a:lnSpc>
              <a:spcBef>
                <a:spcPts val="500"/>
              </a:spcBef>
              <a:spcAft>
                <a:spcPts val="0"/>
              </a:spcAft>
              <a:buClr>
                <a:schemeClr val="dk1"/>
              </a:buClr>
              <a:buSzPts val="18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a:lnSpc>
                <a:spcPct val="100000"/>
              </a:lnSpc>
              <a:spcBef>
                <a:spcPts val="0"/>
              </a:spcBef>
            </a:pPr>
            <a:endParaRPr lang="en-US" b="1" kern="0" dirty="0">
              <a:solidFill>
                <a:schemeClr val="bg1"/>
              </a:solidFill>
              <a:latin typeface="Arial" panose="020B0604020202020204" pitchFamily="34" charset="0"/>
              <a:cs typeface="Arial" panose="020B0604020202020204" pitchFamily="34" charset="0"/>
            </a:endParaRPr>
          </a:p>
          <a:p>
            <a:pPr marL="114300" indent="0" algn="ctr">
              <a:lnSpc>
                <a:spcPct val="100000"/>
              </a:lnSpc>
              <a:spcBef>
                <a:spcPts val="0"/>
              </a:spcBef>
              <a:buNone/>
            </a:pPr>
            <a:r>
              <a:rPr lang="en-US" sz="2400" b="1" dirty="0">
                <a:solidFill>
                  <a:schemeClr val="bg1"/>
                </a:solidFill>
                <a:latin typeface="Arial" panose="020B0604020202020204" pitchFamily="34" charset="0"/>
              </a:rPr>
              <a:t>VIETNAM INTERNATIONAL EXHIBITION ON TEXTILE, LEATHER, FOOTWARE, FURNITURE AND HANDICRAFTS VALUE CHAIN</a:t>
            </a:r>
            <a:br>
              <a:rPr lang="en-US" sz="2400" b="1" dirty="0">
                <a:solidFill>
                  <a:schemeClr val="bg1"/>
                </a:solidFill>
                <a:latin typeface="Arial" panose="020B0604020202020204" pitchFamily="34" charset="0"/>
              </a:rPr>
            </a:br>
            <a:r>
              <a:rPr lang="en-US" sz="2400" b="1" dirty="0">
                <a:solidFill>
                  <a:schemeClr val="bg1"/>
                </a:solidFill>
                <a:latin typeface="Arial" panose="020B0604020202020204" pitchFamily="34" charset="0"/>
              </a:rPr>
              <a:t>(VIVC 2026)</a:t>
            </a:r>
            <a:endParaRPr lang="en-US" sz="2400" b="1" dirty="0">
              <a:solidFill>
                <a:schemeClr val="bg1"/>
              </a:solidFill>
              <a:latin typeface="Arial" panose="020B0604020202020204" pitchFamily="34" charset="0"/>
            </a:endParaRPr>
          </a:p>
          <a:p>
            <a:pPr marL="114300" indent="0" algn="ctr">
              <a:lnSpc>
                <a:spcPct val="100000"/>
              </a:lnSpc>
              <a:spcBef>
                <a:spcPts val="0"/>
              </a:spcBef>
              <a:buNone/>
            </a:pPr>
            <a:endParaRPr lang="en-US" sz="2400" b="1" dirty="0">
              <a:solidFill>
                <a:schemeClr val="bg1"/>
              </a:solidFill>
              <a:latin typeface="Arial" panose="020B0604020202020204" pitchFamily="34" charset="0"/>
            </a:endParaRPr>
          </a:p>
          <a:p>
            <a:r>
              <a:rPr lang="en-US" sz="1800" dirty="0">
                <a:solidFill>
                  <a:schemeClr val="bg1"/>
                </a:solidFill>
              </a:rPr>
              <a:t>The first large-scale international B2B exhibition in Vietnam </a:t>
            </a:r>
            <a:endParaRPr lang="en-US" sz="1800" dirty="0">
              <a:solidFill>
                <a:schemeClr val="bg1"/>
              </a:solidFill>
            </a:endParaRPr>
          </a:p>
          <a:p>
            <a:r>
              <a:rPr lang="en-US" sz="1800" dirty="0">
                <a:solidFill>
                  <a:schemeClr val="bg1"/>
                </a:solidFill>
              </a:rPr>
              <a:t>Designed to connect the entire value chain — from raw materials, machinery and production to global distribution and markets.</a:t>
            </a:r>
            <a:endParaRPr lang="en-US" sz="2400" dirty="0">
              <a:solidFill>
                <a:schemeClr val="bg1"/>
              </a:solidFill>
            </a:endParaRPr>
          </a:p>
          <a:p>
            <a:pPr lvl="0"/>
            <a:endParaRPr lang="en-US" sz="2400" dirty="0">
              <a:solidFill>
                <a:schemeClr val="tx1"/>
              </a:solidFill>
            </a:endParaRPr>
          </a:p>
          <a:p>
            <a:pPr marL="114300" indent="0" algn="ctr">
              <a:lnSpc>
                <a:spcPct val="100000"/>
              </a:lnSpc>
              <a:spcBef>
                <a:spcPts val="0"/>
              </a:spcBef>
              <a:buNone/>
            </a:pPr>
            <a:endParaRPr lang="en-US" sz="2400" b="1" dirty="0">
              <a:solidFill>
                <a:schemeClr val="bg1"/>
              </a:solidFill>
              <a:latin typeface="Arial" panose="020B0604020202020204" pitchFamily="34" charset="0"/>
            </a:endParaRPr>
          </a:p>
          <a:p>
            <a:pPr marL="114300" indent="0" algn="ctr">
              <a:lnSpc>
                <a:spcPct val="100000"/>
              </a:lnSpc>
              <a:spcBef>
                <a:spcPts val="0"/>
              </a:spcBef>
              <a:buNone/>
            </a:pPr>
            <a:endParaRPr lang="en-US" b="1" kern="0" dirty="0">
              <a:solidFill>
                <a:schemeClr val="bg1"/>
              </a:solidFill>
              <a:latin typeface="Arial" panose="020B0604020202020204" pitchFamily="34" charset="0"/>
              <a:cs typeface="Arial" panose="020B0604020202020204" pitchFamily="34" charset="0"/>
            </a:endParaRPr>
          </a:p>
          <a:p>
            <a:pPr algn="ctr">
              <a:lnSpc>
                <a:spcPct val="100000"/>
              </a:lnSpc>
              <a:spcBef>
                <a:spcPts val="0"/>
              </a:spcBef>
            </a:pPr>
            <a:endParaRPr lang="en-US" b="1" kern="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5"/>
          <p:cNvSpPr txBox="true">
            <a:spLocks noGrp="true"/>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false">
            <a:noAutofit/>
          </a:bodyPr>
          <a:lstStyle/>
          <a:p>
            <a:pPr marL="0" lvl="0" indent="0" algn="r" rtl="0">
              <a:spcBef>
                <a:spcPts val="0"/>
              </a:spcBef>
              <a:spcAft>
                <a:spcPts val="0"/>
              </a:spcAft>
              <a:buNone/>
            </a:pPr>
            <a:fld id="{00000000-1234-1234-1234-123412341234}" type="slidenum">
              <a:rPr lang="en-US"/>
            </a:fld>
            <a:endParaRPr lang="en-US"/>
          </a:p>
        </p:txBody>
      </p:sp>
      <p:graphicFrame>
        <p:nvGraphicFramePr>
          <p:cNvPr id="122" name="Google Shape;122;p5"/>
          <p:cNvGraphicFramePr/>
          <p:nvPr/>
        </p:nvGraphicFramePr>
        <p:xfrm>
          <a:off x="61687" y="538887"/>
          <a:ext cx="12068625" cy="4592927"/>
        </p:xfrm>
        <a:graphic>
          <a:graphicData uri="http://schemas.openxmlformats.org/drawingml/2006/table">
            <a:tbl>
              <a:tblPr bandRow="true">
                <a:noFill/>
              </a:tblPr>
              <a:tblGrid>
                <a:gridCol w="647100"/>
                <a:gridCol w="1071150"/>
                <a:gridCol w="1153550"/>
                <a:gridCol w="9196825"/>
              </a:tblGrid>
              <a:tr h="272387">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Sảnh</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endParaRPr dirty="0">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Đơn</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vị</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tổ</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chức</a:t>
                      </a:r>
                      <a:endParaRPr dirty="0">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Chủ</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đề</a:t>
                      </a:r>
                      <a:endParaRPr sz="1000" b="1" u="none" strike="noStrike" cap="none" dirty="0">
                        <a:solidFill>
                          <a:srgbClr val="FFFFFF"/>
                        </a:solidFill>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Nội</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dung</a:t>
                      </a:r>
                      <a:endParaRPr sz="1000" b="1" u="none" strike="noStrike" cap="none" dirty="0">
                        <a:solidFill>
                          <a:srgbClr val="FFFFFF"/>
                        </a:solidFill>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r>
              <a:tr h="562700">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err="1">
                          <a:latin typeface="+mn-lt"/>
                          <a:ea typeface="Arial" panose="020B0604020202020204"/>
                          <a:cs typeface="Arial" panose="020B0604020202020204" pitchFamily="34" charset="0"/>
                          <a:sym typeface="Arial" panose="020B0604020202020204"/>
                        </a:rPr>
                        <a:t>Sảnh</a:t>
                      </a:r>
                      <a:r>
                        <a:rPr lang="en-US" sz="1200" u="none" strike="noStrike" cap="none" dirty="0">
                          <a:latin typeface="+mn-lt"/>
                          <a:ea typeface="Arial" panose="020B0604020202020204"/>
                          <a:cs typeface="Arial" panose="020B0604020202020204" pitchFamily="34" charset="0"/>
                          <a:sym typeface="Arial" panose="020B0604020202020204"/>
                        </a:rPr>
                        <a:t> </a:t>
                      </a:r>
                      <a:endParaRPr sz="1200" u="none" strike="noStrike" cap="none" dirty="0">
                        <a:latin typeface="+mn-lt"/>
                        <a:ea typeface="Arial" panose="020B0604020202020204"/>
                        <a:cs typeface="Arial" panose="020B0604020202020204" pitchFamily="34" charset="0"/>
                        <a:sym typeface="Arial" panose="020B0604020202020204"/>
                      </a:endParaRPr>
                    </a:p>
                    <a:p>
                      <a:pPr marL="0" marR="0" lvl="0" indent="0" algn="ctr" rtl="0">
                        <a:spcBef>
                          <a:spcPts val="0"/>
                        </a:spcBef>
                        <a:spcAft>
                          <a:spcPts val="0"/>
                        </a:spcAft>
                        <a:buClr>
                          <a:schemeClr val="dk1"/>
                        </a:buClr>
                        <a:buSzPts val="1000"/>
                        <a:buFont typeface="Arial" panose="020B0604020202020204"/>
                        <a:buNone/>
                      </a:pPr>
                      <a:r>
                        <a:rPr lang="en-US" sz="1200" u="none" strike="noStrike" cap="none" dirty="0">
                          <a:latin typeface="+mn-lt"/>
                          <a:ea typeface="Arial" panose="020B0604020202020204"/>
                          <a:cs typeface="Arial" panose="020B0604020202020204" pitchFamily="34" charset="0"/>
                          <a:sym typeface="Arial" panose="020B0604020202020204"/>
                        </a:rPr>
                        <a:t>Trung </a:t>
                      </a:r>
                      <a:r>
                        <a:rPr lang="en-US" sz="1200" u="none" strike="noStrike" cap="none" dirty="0" err="1">
                          <a:latin typeface="+mn-lt"/>
                          <a:ea typeface="Arial" panose="020B0604020202020204"/>
                          <a:cs typeface="Arial" panose="020B0604020202020204" pitchFamily="34" charset="0"/>
                          <a:sym typeface="Arial" panose="020B0604020202020204"/>
                        </a:rPr>
                        <a:t>tâm</a:t>
                      </a:r>
                      <a:endParaRPr sz="1200" dirty="0">
                        <a:latin typeface="+mn-lt"/>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err="1">
                          <a:latin typeface="+mn-lt"/>
                          <a:ea typeface="Arial" panose="020B0604020202020204"/>
                          <a:cs typeface="Arial" panose="020B0604020202020204" pitchFamily="34" charset="0"/>
                          <a:sym typeface="Arial" panose="020B0604020202020204"/>
                        </a:rPr>
                        <a:t>Bộ</a:t>
                      </a:r>
                      <a:r>
                        <a:rPr lang="en-US" sz="1200" u="none" strike="noStrike" cap="none" dirty="0">
                          <a:latin typeface="+mn-lt"/>
                          <a:ea typeface="Arial" panose="020B0604020202020204"/>
                          <a:cs typeface="Arial" panose="020B0604020202020204" pitchFamily="34" charset="0"/>
                          <a:sym typeface="Arial" panose="020B0604020202020204"/>
                        </a:rPr>
                        <a:t> Văn </a:t>
                      </a:r>
                      <a:r>
                        <a:rPr lang="en-US" sz="1200" u="none" strike="noStrike" cap="none" dirty="0" err="1">
                          <a:latin typeface="+mn-lt"/>
                          <a:ea typeface="Arial" panose="020B0604020202020204"/>
                          <a:cs typeface="Arial" panose="020B0604020202020204" pitchFamily="34" charset="0"/>
                          <a:sym typeface="Arial" panose="020B0604020202020204"/>
                        </a:rPr>
                        <a:t>Hóa</a:t>
                      </a:r>
                      <a:r>
                        <a:rPr lang="en-US" sz="1200" u="none" strike="noStrike" cap="none" dirty="0">
                          <a:latin typeface="+mn-lt"/>
                          <a:ea typeface="Arial" panose="020B0604020202020204"/>
                          <a:cs typeface="Arial" panose="020B0604020202020204" pitchFamily="34" charset="0"/>
                          <a:sym typeface="Arial" panose="020B0604020202020204"/>
                        </a:rPr>
                        <a:t>, </a:t>
                      </a:r>
                      <a:r>
                        <a:rPr lang="en-US" sz="1200" u="none" strike="noStrike" cap="none" dirty="0" err="1">
                          <a:latin typeface="+mn-lt"/>
                          <a:ea typeface="Arial" panose="020B0604020202020204"/>
                          <a:cs typeface="Arial" panose="020B0604020202020204" pitchFamily="34" charset="0"/>
                          <a:sym typeface="Arial" panose="020B0604020202020204"/>
                        </a:rPr>
                        <a:t>Thể</a:t>
                      </a:r>
                      <a:r>
                        <a:rPr lang="en-US" sz="1200" u="none" strike="noStrike" cap="none" dirty="0">
                          <a:latin typeface="+mn-lt"/>
                          <a:ea typeface="Arial" panose="020B0604020202020204"/>
                          <a:cs typeface="Arial" panose="020B0604020202020204" pitchFamily="34" charset="0"/>
                          <a:sym typeface="Arial" panose="020B0604020202020204"/>
                        </a:rPr>
                        <a:t> </a:t>
                      </a:r>
                      <a:r>
                        <a:rPr lang="en-US" sz="1200" u="none" strike="noStrike" cap="none" dirty="0" err="1">
                          <a:latin typeface="+mn-lt"/>
                          <a:ea typeface="Arial" panose="020B0604020202020204"/>
                          <a:cs typeface="Arial" panose="020B0604020202020204" pitchFamily="34" charset="0"/>
                          <a:sym typeface="Arial" panose="020B0604020202020204"/>
                        </a:rPr>
                        <a:t>thao</a:t>
                      </a:r>
                      <a:r>
                        <a:rPr lang="en-US" sz="1200" u="none" strike="noStrike" cap="none" dirty="0">
                          <a:latin typeface="+mn-lt"/>
                          <a:ea typeface="Arial" panose="020B0604020202020204"/>
                          <a:cs typeface="Arial" panose="020B0604020202020204" pitchFamily="34" charset="0"/>
                          <a:sym typeface="Arial" panose="020B0604020202020204"/>
                        </a:rPr>
                        <a:t> </a:t>
                      </a:r>
                      <a:r>
                        <a:rPr lang="en-US" sz="1200" u="none" strike="noStrike" cap="none" dirty="0" err="1">
                          <a:latin typeface="+mn-lt"/>
                          <a:ea typeface="Arial" panose="020B0604020202020204"/>
                          <a:cs typeface="Arial" panose="020B0604020202020204" pitchFamily="34" charset="0"/>
                          <a:sym typeface="Arial" panose="020B0604020202020204"/>
                        </a:rPr>
                        <a:t>và</a:t>
                      </a:r>
                      <a:r>
                        <a:rPr lang="en-US" sz="1200" u="none" strike="noStrike" cap="none" dirty="0">
                          <a:latin typeface="+mn-lt"/>
                          <a:ea typeface="Arial" panose="020B0604020202020204"/>
                          <a:cs typeface="Arial" panose="020B0604020202020204" pitchFamily="34" charset="0"/>
                          <a:sym typeface="Arial" panose="020B0604020202020204"/>
                        </a:rPr>
                        <a:t> Du </a:t>
                      </a:r>
                      <a:r>
                        <a:rPr lang="en-US" sz="1200" u="none" strike="noStrike" cap="none" dirty="0" err="1">
                          <a:latin typeface="+mn-lt"/>
                          <a:ea typeface="Arial" panose="020B0604020202020204"/>
                          <a:cs typeface="Arial" panose="020B0604020202020204" pitchFamily="34" charset="0"/>
                          <a:sym typeface="Arial" panose="020B0604020202020204"/>
                        </a:rPr>
                        <a:t>lịch</a:t>
                      </a:r>
                      <a:endParaRPr sz="1200" u="none" strike="noStrike" cap="none" dirty="0">
                        <a:latin typeface="+mn-lt"/>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a:latin typeface="+mn-lt"/>
                          <a:ea typeface="Arial" panose="020B0604020202020204"/>
                          <a:cs typeface="Arial" panose="020B0604020202020204" pitchFamily="34" charset="0"/>
                          <a:sym typeface="Arial" panose="020B0604020202020204"/>
                        </a:rPr>
                        <a:t>Tinh Hoa Văn </a:t>
                      </a:r>
                      <a:r>
                        <a:rPr lang="en-US" sz="1200" u="none" strike="noStrike" cap="none" dirty="0" err="1">
                          <a:latin typeface="+mn-lt"/>
                          <a:ea typeface="Arial" panose="020B0604020202020204"/>
                          <a:cs typeface="Arial" panose="020B0604020202020204" pitchFamily="34" charset="0"/>
                          <a:sym typeface="Arial" panose="020B0604020202020204"/>
                        </a:rPr>
                        <a:t>Hóa</a:t>
                      </a:r>
                      <a:r>
                        <a:rPr lang="en-US" sz="1200" u="none" strike="noStrike" cap="none" dirty="0">
                          <a:latin typeface="+mn-lt"/>
                          <a:ea typeface="Arial" panose="020B0604020202020204"/>
                          <a:cs typeface="Arial" panose="020B0604020202020204" pitchFamily="34" charset="0"/>
                          <a:sym typeface="Arial" panose="020B0604020202020204"/>
                        </a:rPr>
                        <a:t> Việt</a:t>
                      </a:r>
                      <a:endParaRPr sz="1200" u="none" strike="noStrike" cap="none" dirty="0">
                        <a:latin typeface="+mn-lt"/>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000"/>
                        <a:buFont typeface="Arial" panose="020B0604020202020204"/>
                        <a:buNone/>
                      </a:pPr>
                      <a:r>
                        <a:rPr lang="en-US" sz="1200" i="0" u="none" strike="noStrike" cap="none" dirty="0">
                          <a:latin typeface="+mn-lt"/>
                          <a:ea typeface="Arial" panose="020B0604020202020204"/>
                          <a:cs typeface="Arial" panose="020B0604020202020204" pitchFamily="34" charset="0"/>
                          <a:sym typeface="Arial" panose="020B0604020202020204"/>
                        </a:rPr>
                        <a:t>1. </a:t>
                      </a:r>
                      <a:r>
                        <a:rPr lang="en-US" sz="1200" i="0" u="none" strike="noStrike" cap="none" dirty="0" err="1">
                          <a:latin typeface="+mn-lt"/>
                          <a:ea typeface="Arial" panose="020B0604020202020204"/>
                          <a:cs typeface="Arial" panose="020B0604020202020204" pitchFamily="34" charset="0"/>
                          <a:sym typeface="Arial" panose="020B0604020202020204"/>
                        </a:rPr>
                        <a:t>Sân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khấu</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chính</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Lễ</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khai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mạc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bế</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mạc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không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gian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biểu</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diễn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Mừng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Đảng</a:t>
                      </a:r>
                      <a:r>
                        <a:rPr lang="en-US" sz="1200" i="0" u="none" strike="noStrike" cap="none" dirty="0">
                          <a:latin typeface="+mn-lt"/>
                          <a:ea typeface="Arial" panose="020B0604020202020204"/>
                          <a:cs typeface="Arial" panose="020B0604020202020204" pitchFamily="34" charset="0"/>
                          <a:sym typeface="Arial" panose="020B0604020202020204"/>
                        </a:rPr>
                        <a:t> – </a:t>
                      </a:r>
                      <a:r>
                        <a:rPr lang="en-US" sz="1200" i="0" u="none" strike="noStrike" cap="none" dirty="0" err="1">
                          <a:latin typeface="+mn-lt"/>
                          <a:ea typeface="Arial" panose="020B0604020202020204"/>
                          <a:cs typeface="Arial" panose="020B0604020202020204" pitchFamily="34" charset="0"/>
                          <a:sym typeface="Arial" panose="020B0604020202020204"/>
                        </a:rPr>
                        <a:t>Mừng</a:t>
                      </a:r>
                      <a:r>
                        <a:rPr lang="en-US" sz="1200" i="0" u="none" strike="noStrike" cap="none" dirty="0">
                          <a:latin typeface="+mn-lt"/>
                          <a:ea typeface="Arial" panose="020B0604020202020204"/>
                          <a:cs typeface="Arial" panose="020B0604020202020204" pitchFamily="34" charset="0"/>
                          <a:sym typeface="Arial" panose="020B0604020202020204"/>
                        </a:rPr>
                        <a:t> Xuân, </a:t>
                      </a:r>
                      <a:r>
                        <a:rPr lang="en-US" sz="1200" i="0" u="none" strike="noStrike" cap="none" dirty="0" err="1">
                          <a:latin typeface="+mn-lt"/>
                          <a:ea typeface="Arial" panose="020B0604020202020204"/>
                          <a:cs typeface="Arial" panose="020B0604020202020204" pitchFamily="34" charset="0"/>
                          <a:sym typeface="Arial" panose="020B0604020202020204"/>
                        </a:rPr>
                        <a:t>Mừng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Đất</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ước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đổi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mới</a:t>
                      </a:r>
                      <a:br>
                        <a:rPr lang="en-US" sz="1200" i="0" u="none" strike="noStrike" cap="none" dirty="0">
                          <a:latin typeface="+mn-lt"/>
                          <a:ea typeface="Arial" panose="020B0604020202020204"/>
                          <a:cs typeface="Arial" panose="020B0604020202020204" pitchFamily="34" charset="0"/>
                          <a:sym typeface="Arial" panose="020B0604020202020204"/>
                        </a:rPr>
                      </a:br>
                      <a:r>
                        <a:rPr lang="en-US" sz="1200" i="0" u="none" strike="noStrike" cap="none" dirty="0">
                          <a:latin typeface="+mn-lt"/>
                          <a:ea typeface="Arial" panose="020B0604020202020204"/>
                          <a:cs typeface="Arial" panose="020B0604020202020204" pitchFamily="34" charset="0"/>
                          <a:sym typeface="Arial" panose="020B0604020202020204"/>
                        </a:rPr>
                        <a:t> 2. Trang </a:t>
                      </a:r>
                      <a:r>
                        <a:rPr lang="en-US" sz="1200" i="0" u="none" strike="noStrike" cap="none" dirty="0" err="1">
                          <a:latin typeface="+mn-lt"/>
                          <a:ea typeface="Arial" panose="020B0604020202020204"/>
                          <a:cs typeface="Arial" panose="020B0604020202020204" pitchFamily="34" charset="0"/>
                          <a:sym typeface="Arial" panose="020B0604020202020204"/>
                        </a:rPr>
                        <a:t>trí</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không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gian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văn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hoá</a:t>
                      </a:r>
                      <a:r>
                        <a:rPr lang="en-US" sz="1200" i="0" u="none" strike="noStrike" cap="none" dirty="0">
                          <a:latin typeface="+mn-lt"/>
                          <a:ea typeface="Arial" panose="020B0604020202020204"/>
                          <a:cs typeface="Arial" panose="020B0604020202020204" pitchFamily="34" charset="0"/>
                          <a:sym typeface="Arial" panose="020B0604020202020204"/>
                        </a:rPr>
                        <a:t> 3 </a:t>
                      </a:r>
                      <a:r>
                        <a:rPr lang="en-US" sz="1200" i="0" u="none" strike="noStrike" cap="none" dirty="0" err="1">
                          <a:latin typeface="+mn-lt"/>
                          <a:ea typeface="Arial" panose="020B0604020202020204"/>
                          <a:cs typeface="Arial" panose="020B0604020202020204" pitchFamily="34" charset="0"/>
                          <a:sym typeface="Arial" panose="020B0604020202020204"/>
                        </a:rPr>
                        <a:t>miền</a:t>
                      </a:r>
                      <a:r>
                        <a:rPr lang="en-US" sz="1200" i="0" u="none" strike="noStrike" cap="none" dirty="0">
                          <a:latin typeface="+mn-lt"/>
                          <a:ea typeface="Arial" panose="020B0604020202020204"/>
                          <a:cs typeface="Arial" panose="020B0604020202020204" pitchFamily="34" charset="0"/>
                          <a:sym typeface="Arial" panose="020B0604020202020204"/>
                        </a:rPr>
                        <a:t> Bắc - Trung – Nam </a:t>
                      </a:r>
                      <a:r>
                        <a:rPr lang="en-US" sz="1200" i="0" u="none" strike="noStrike" cap="none" dirty="0" err="1">
                          <a:latin typeface="+mn-lt"/>
                          <a:ea typeface="Arial" panose="020B0604020202020204"/>
                          <a:cs typeface="Arial" panose="020B0604020202020204" pitchFamily="34" charset="0"/>
                          <a:sym typeface="Arial" panose="020B0604020202020204"/>
                        </a:rPr>
                        <a:t>cùng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các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hoạt</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động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trải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nghiệm</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nghệ</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thuật</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giao</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lưu</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văn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hóa</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lễ</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hội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Tết</a:t>
                      </a:r>
                      <a:r>
                        <a:rPr lang="en-US" sz="1200" i="0" u="none" strike="noStrike" cap="none" dirty="0">
                          <a:latin typeface="+mn-lt"/>
                          <a:ea typeface="Arial" panose="020B0604020202020204"/>
                          <a:cs typeface="Arial" panose="020B0604020202020204" pitchFamily="34" charset="0"/>
                          <a:sym typeface="Arial" panose="020B0604020202020204"/>
                        </a:rPr>
                        <a:t> 3 </a:t>
                      </a:r>
                      <a:r>
                        <a:rPr lang="en-US" sz="1200" i="0" u="none" strike="noStrike" cap="none" dirty="0" err="1">
                          <a:latin typeface="+mn-lt"/>
                          <a:ea typeface="Arial" panose="020B0604020202020204"/>
                          <a:cs typeface="Arial" panose="020B0604020202020204" pitchFamily="34" charset="0"/>
                          <a:sym typeface="Arial" panose="020B0604020202020204"/>
                        </a:rPr>
                        <a:t>miền</a:t>
                      </a:r>
                      <a:br>
                        <a:rPr lang="en-US" sz="1200" i="0" u="none" strike="noStrike" cap="none" dirty="0">
                          <a:latin typeface="+mn-lt"/>
                          <a:ea typeface="Arial" panose="020B0604020202020204"/>
                          <a:cs typeface="Arial" panose="020B0604020202020204" pitchFamily="34" charset="0"/>
                          <a:sym typeface="Arial" panose="020B0604020202020204"/>
                        </a:rPr>
                      </a:br>
                      <a:r>
                        <a:rPr lang="en-US" sz="1200" i="0" u="none" strike="noStrike" cap="none" dirty="0">
                          <a:latin typeface="+mn-lt"/>
                          <a:ea typeface="Arial" panose="020B0604020202020204"/>
                          <a:cs typeface="Arial" panose="020B0604020202020204" pitchFamily="34" charset="0"/>
                          <a:sym typeface="Arial" panose="020B0604020202020204"/>
                        </a:rPr>
                        <a:t> 3. Các </a:t>
                      </a:r>
                      <a:r>
                        <a:rPr lang="en-US" sz="1200" i="0" u="none" strike="noStrike" cap="none" dirty="0" err="1">
                          <a:latin typeface="+mn-lt"/>
                          <a:ea typeface="Arial" panose="020B0604020202020204"/>
                          <a:cs typeface="Arial" panose="020B0604020202020204" pitchFamily="34" charset="0"/>
                          <a:sym typeface="Arial" panose="020B0604020202020204"/>
                        </a:rPr>
                        <a:t>sản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phẩm</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đặc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trưng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Tết</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của</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ngành</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công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nghiệp</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văn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hoá</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Hội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chợ</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Sách</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Hội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chợ</a:t>
                      </a:r>
                      <a:r>
                        <a:rPr lang="en-US" sz="1200" i="0" u="none" strike="noStrike" cap="none" dirty="0">
                          <a:latin typeface="+mn-lt"/>
                          <a:ea typeface="Arial" panose="020B0604020202020204"/>
                          <a:cs typeface="Arial" panose="020B0604020202020204" pitchFamily="34" charset="0"/>
                          <a:sym typeface="Arial" panose="020B0604020202020204"/>
                        </a:rPr>
                        <a:t> Du </a:t>
                      </a:r>
                      <a:r>
                        <a:rPr lang="en-US" sz="1200" i="0" u="none" strike="noStrike" cap="none" dirty="0" err="1">
                          <a:latin typeface="+mn-lt"/>
                          <a:ea typeface="Arial" panose="020B0604020202020204"/>
                          <a:cs typeface="Arial" panose="020B0604020202020204" pitchFamily="34" charset="0"/>
                          <a:sym typeface="Arial" panose="020B0604020202020204"/>
                        </a:rPr>
                        <a:t>lịch</a:t>
                      </a:r>
                      <a:r>
                        <a:rPr lang="en-US" sz="1200" i="0" u="none" strike="noStrike" cap="none" dirty="0">
                          <a:latin typeface="+mn-lt"/>
                          <a:ea typeface="Arial" panose="020B0604020202020204"/>
                          <a:cs typeface="Arial" panose="020B0604020202020204" pitchFamily="34" charset="0"/>
                          <a:sym typeface="Arial" panose="020B0604020202020204"/>
                        </a:rPr>
                        <a:t>,...</a:t>
                      </a:r>
                      <a:endParaRPr lang="en-US" sz="1200" i="0" u="none" strike="noStrike" cap="none" dirty="0">
                        <a:latin typeface="+mn-lt"/>
                        <a:ea typeface="Arial" panose="020B0604020202020204"/>
                        <a:cs typeface="Arial" panose="020B0604020202020204" pitchFamily="34" charset="0"/>
                        <a:sym typeface="Arial" panose="020B0604020202020204"/>
                      </a:endParaRPr>
                    </a:p>
                    <a:p>
                      <a:pPr marL="0" marR="0" lvl="0" indent="0" algn="l" defTabSz="914400" rtl="0" eaLnBrk="1" fontAlgn="auto" latinLnBrk="0" hangingPunct="1">
                        <a:lnSpc>
                          <a:spcPct val="100000"/>
                        </a:lnSpc>
                        <a:spcBef>
                          <a:spcPts val="0"/>
                        </a:spcBef>
                        <a:spcAft>
                          <a:spcPts val="0"/>
                        </a:spcAft>
                        <a:buClr>
                          <a:schemeClr val="dk1"/>
                        </a:buClr>
                        <a:buSzPts val="1000"/>
                        <a:buFont typeface="Arial" panose="020B0604020202020204"/>
                        <a:buNone/>
                        <a:defRPr/>
                      </a:pP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Giới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thiệu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thương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mại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hóa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sản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phẩm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đặc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trưng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của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12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ngành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nghiệp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văn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hóa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gắn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với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chủ</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đề</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Tết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cổ</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truyền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mùa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Xuân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Bính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Ngọ. Khu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trưng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bày</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hiện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khí</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Tết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Việt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qua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hoạt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động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nghệ</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thuật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trình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diễn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ẩm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thực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thời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trang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thủ</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mỹ</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nghệ</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phim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ảnh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âm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nhạc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sân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khấu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trò</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chơi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dân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gian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Đây</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là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gian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giao</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thoa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giữa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tạo</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thương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mại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doanh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nghiệp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tổ</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chức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nghệ</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nhân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nghệ</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sĩ</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có</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thể</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giới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thiệu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sản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phẩm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ký</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kết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hợp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đồng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hợp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quảng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bá</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phát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triển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thương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hiệu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văn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hóa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Việt Nam. Khu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vực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này</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cũng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là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điểm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nhấn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hút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khách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tham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quan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trong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ngoài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nước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góp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phần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lan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tỏa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hình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ảnh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Việt Nam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năng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động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tạo</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đậm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bản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sắc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trong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dịp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Tết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cổ</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truyền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dân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tộc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a:t>
                      </a:r>
                      <a:endParaRPr lang="en-US" sz="1200" b="0" i="0" u="none" strike="noStrike" cap="none" dirty="0">
                        <a:solidFill>
                          <a:schemeClr val="dk1"/>
                        </a:solidFill>
                        <a:effectLst/>
                        <a:latin typeface="+mn-lt"/>
                        <a:ea typeface="Aptos"/>
                        <a:cs typeface="Arial" panose="020B0604020202020204" pitchFamily="34" charset="0"/>
                        <a:sym typeface="Arial" panose="020B0604020202020204"/>
                      </a:endParaRPr>
                    </a:p>
                    <a:p>
                      <a:pPr marL="0" marR="0" lvl="0" indent="0" algn="l" rtl="0">
                        <a:spcBef>
                          <a:spcPts val="0"/>
                        </a:spcBef>
                        <a:spcAft>
                          <a:spcPts val="0"/>
                        </a:spcAft>
                        <a:buClr>
                          <a:schemeClr val="dk1"/>
                        </a:buClr>
                        <a:buSzPts val="1000"/>
                        <a:buFont typeface="Arial" panose="020B0604020202020204"/>
                        <a:buNone/>
                      </a:pPr>
                      <a:endParaRPr sz="1200" u="none" strike="noStrike" cap="none" dirty="0">
                        <a:latin typeface="+mn-lt"/>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705700">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Sân</a:t>
                      </a:r>
                      <a: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t> Đông</a:t>
                      </a:r>
                      <a:endParaRPr sz="1200"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rgbClr val="000000"/>
                        </a:buClr>
                        <a:buSzPts val="1000"/>
                        <a:buFont typeface="Arial" panose="020B0604020202020204"/>
                        <a:buNone/>
                      </a:pP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UBND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thành</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phố</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Hà</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Nội</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Hội</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Sinh</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vật</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cảnh</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Việt</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Nam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và</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Hiệp</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hội</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Làng</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nghề</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Việt</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Nam</a:t>
                      </a:r>
                      <a:endParaRPr sz="120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Sắc</a:t>
                      </a:r>
                      <a: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Xuân</a:t>
                      </a:r>
                      <a: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Việt</a:t>
                      </a:r>
                      <a:endParaRPr sz="1200"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panose="020B0604020202020204"/>
                        <a:buNone/>
                      </a:pPr>
                      <a:r>
                        <a:rPr lang="en-US" sz="1200" b="0" i="0" u="none" strike="noStrike" cap="none" dirty="0">
                          <a:solidFill>
                            <a:schemeClr val="dk1"/>
                          </a:solidFill>
                          <a:effectLst/>
                          <a:latin typeface="Arial" panose="020B0604020202020204" pitchFamily="34" charset="0"/>
                          <a:ea typeface="Aptos"/>
                          <a:cs typeface="Arial" panose="020B0604020202020204" pitchFamily="34" charset="0"/>
                          <a:sym typeface="Arial" panose="020B0604020202020204"/>
                        </a:rPr>
                        <a:t>T</a:t>
                      </a:r>
                      <a:r>
                        <a:rPr lang="vi-VN" sz="1200" b="0" i="0" u="none" strike="noStrike" cap="none" dirty="0">
                          <a:solidFill>
                            <a:schemeClr val="dk1"/>
                          </a:solidFill>
                          <a:effectLst/>
                          <a:latin typeface="Arial" panose="020B0604020202020204" pitchFamily="34" charset="0"/>
                          <a:ea typeface="Aptos"/>
                          <a:cs typeface="Arial" panose="020B0604020202020204" pitchFamily="34" charset="0"/>
                          <a:sym typeface="Arial" panose="020B0604020202020204"/>
                        </a:rPr>
                        <a:t>rưng bày và kinh doanh đa dạng các loại hoa, cây cảnh, bonsai, cây thế, hoa lan, đào, mai, quất, cùng các sản phẩm trang trí ngày Tết, đèn lồng, câu đối, tranh dân gian, đồ thủ công mỹ nghệ và vật phẩm phong thủy. Phân khu được thiết kế mang đậm không khí xuân, màu sắc truyền thống kết hợp yếu tố hiện đại, vừa phục vụ nhu cầu mua sắm, thưởng ngoạn của người dân, vừa tạo không gian nghệ thuật, sinh thái và văn hóa đặc trưng của Tết Việt. </a:t>
                      </a:r>
                      <a:endParaRPr sz="120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r>
              <a:tr h="849271">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a:latin typeface="Arial" panose="020B0604020202020204" pitchFamily="34" charset="0"/>
                          <a:ea typeface="Arial" panose="020B0604020202020204"/>
                          <a:cs typeface="Arial" panose="020B0604020202020204" pitchFamily="34" charset="0"/>
                          <a:sym typeface="Arial" panose="020B0604020202020204"/>
                        </a:rPr>
                        <a:t>Sân Nam</a:t>
                      </a:r>
                      <a:endParaRPr sz="120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a:latin typeface="Arial" panose="020B0604020202020204" pitchFamily="34" charset="0"/>
                          <a:ea typeface="Arial" panose="020B0604020202020204"/>
                          <a:cs typeface="Arial" panose="020B0604020202020204" pitchFamily="34" charset="0"/>
                          <a:sym typeface="Arial" panose="020B0604020202020204"/>
                        </a:rPr>
                        <a:t>VEC</a:t>
                      </a:r>
                      <a:endParaRPr sz="120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a:latin typeface="Arial" panose="020B0604020202020204" pitchFamily="34" charset="0"/>
                          <a:ea typeface="Arial" panose="020B0604020202020204"/>
                          <a:cs typeface="Arial" panose="020B0604020202020204" pitchFamily="34" charset="0"/>
                          <a:sym typeface="Arial" panose="020B0604020202020204"/>
                        </a:rPr>
                        <a:t>Vị Xuân Gắn Kết</a:t>
                      </a:r>
                      <a:endParaRPr sz="120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panose="020B0604020202020204"/>
                        <a:buNone/>
                      </a:pP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ẩm</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thực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nướng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lẩu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mì</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sợi</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mang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đến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không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gian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ấm</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cúng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để</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cùng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quây</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quần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thưởng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thức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món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ngon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a:t>
                      </a:r>
                      <a:b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b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1.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mì</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sợi</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bún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phở</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miến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mì</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a:t>
                      </a:r>
                      <a:b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b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2.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nướng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lẩu</a:t>
                      </a:r>
                      <a:b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b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3.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Sân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khấu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chương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trình</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ca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nhạc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cuộc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thi</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ẩm</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thực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a:t>
                      </a:r>
                      <a:b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b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4.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vực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chỗ</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ngồi</a:t>
                      </a:r>
                      <a:endParaRPr sz="120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
        <p:nvSpPr>
          <p:cNvPr id="123" name="Google Shape;123;p5"/>
          <p:cNvSpPr txBox="true"/>
          <p:nvPr/>
        </p:nvSpPr>
        <p:spPr>
          <a:xfrm>
            <a:off x="44145" y="-4895"/>
            <a:ext cx="11393700" cy="585000"/>
          </a:xfrm>
          <a:prstGeom prst="rect">
            <a:avLst/>
          </a:prstGeom>
          <a:noFill/>
          <a:ln>
            <a:noFill/>
          </a:ln>
        </p:spPr>
        <p:txBody>
          <a:bodyPr spcFirstLastPara="1" wrap="square" lIns="91425" tIns="45700" rIns="91425" bIns="45700" anchor="t" anchorCtr="false">
            <a:spAutoFit/>
          </a:bodyPr>
          <a:lstStyle/>
          <a:p>
            <a:pPr marL="0" marR="0" lvl="0" indent="0" algn="l" rtl="0">
              <a:spcBef>
                <a:spcPts val="0"/>
              </a:spcBef>
              <a:spcAft>
                <a:spcPts val="0"/>
              </a:spcAft>
              <a:buNone/>
            </a:pPr>
            <a:r>
              <a:rPr lang="en-US" sz="3200" b="1" dirty="0">
                <a:solidFill>
                  <a:srgbClr val="C00000"/>
                </a:solidFill>
              </a:rPr>
              <a:t>PHÂN KHU HỘI CHỢ</a:t>
            </a:r>
            <a:endParaRPr sz="3200" b="1" dirty="0">
              <a:solidFill>
                <a:srgbClr val="C00000"/>
              </a:solidFill>
            </a:endParaRPr>
          </a:p>
        </p:txBody>
      </p:sp>
      <p:pic>
        <p:nvPicPr>
          <p:cNvPr id="2" name="Picture 1"/>
          <p:cNvPicPr>
            <a:picLocks noChangeAspect="true"/>
          </p:cNvPicPr>
          <p:nvPr/>
        </p:nvPicPr>
        <p:blipFill rotWithShape="true">
          <a:blip r:embed="rId1">
            <a:extLst>
              <a:ext uri="{28A0092B-C50C-407E-A947-70E740481C1C}">
                <a14:useLocalDpi xmlns:a14="http://schemas.microsoft.com/office/drawing/2010/main" val="false"/>
              </a:ext>
            </a:extLst>
          </a:blip>
          <a:srcRect/>
          <a:stretch>
            <a:fillRect/>
          </a:stretch>
        </p:blipFill>
        <p:spPr>
          <a:xfrm>
            <a:off x="20" y="10"/>
            <a:ext cx="12191980" cy="6857990"/>
          </a:xfrm>
          <a:prstGeom prst="rect">
            <a:avLst/>
          </a:prstGeom>
          <a:solidFill>
            <a:srgbClr val="0070C0"/>
          </a:solidFill>
        </p:spPr>
      </p:pic>
      <p:sp>
        <p:nvSpPr>
          <p:cNvPr id="3" name="Subtitle 6"/>
          <p:cNvSpPr txBox="true"/>
          <p:nvPr/>
        </p:nvSpPr>
        <p:spPr>
          <a:xfrm>
            <a:off x="937847" y="738555"/>
            <a:ext cx="10245968" cy="5107620"/>
          </a:xfrm>
          <a:prstGeom prst="rect">
            <a:avLst/>
          </a:prstGeom>
          <a:solidFill>
            <a:srgbClr val="0070C0"/>
          </a:solidFill>
          <a:ln>
            <a:noFill/>
          </a:ln>
        </p:spPr>
        <p:txBody>
          <a:bodyPr spcFirstLastPara="1" wrap="square" lIns="91425" tIns="45700" rIns="91425" bIns="45700" anchor="t" anchorCtr="false">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42900" algn="l" rtl="0">
              <a:lnSpc>
                <a:spcPct val="90000"/>
              </a:lnSpc>
              <a:spcBef>
                <a:spcPts val="500"/>
              </a:spcBef>
              <a:spcAft>
                <a:spcPts val="0"/>
              </a:spcAft>
              <a:buClr>
                <a:schemeClr val="dk1"/>
              </a:buClr>
              <a:buSzPts val="18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42900" algn="l" rtl="0">
              <a:lnSpc>
                <a:spcPct val="90000"/>
              </a:lnSpc>
              <a:spcBef>
                <a:spcPts val="500"/>
              </a:spcBef>
              <a:spcAft>
                <a:spcPts val="0"/>
              </a:spcAft>
              <a:buClr>
                <a:schemeClr val="dk1"/>
              </a:buClr>
              <a:buSzPts val="18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a:lnSpc>
                <a:spcPct val="100000"/>
              </a:lnSpc>
              <a:spcBef>
                <a:spcPts val="0"/>
              </a:spcBef>
            </a:pPr>
            <a:endParaRPr lang="en-US" b="1" kern="0" dirty="0">
              <a:solidFill>
                <a:schemeClr val="bg1"/>
              </a:solidFill>
              <a:latin typeface="Arial" panose="020B0604020202020204" pitchFamily="34" charset="0"/>
              <a:cs typeface="Arial" panose="020B0604020202020204" pitchFamily="34" charset="0"/>
            </a:endParaRPr>
          </a:p>
          <a:p>
            <a:pPr marL="114300" indent="0" algn="ctr">
              <a:lnSpc>
                <a:spcPct val="100000"/>
              </a:lnSpc>
              <a:spcBef>
                <a:spcPts val="0"/>
              </a:spcBef>
              <a:buNone/>
            </a:pPr>
            <a:r>
              <a:rPr lang="en-US" sz="2400" b="1" dirty="0">
                <a:solidFill>
                  <a:schemeClr val="bg1"/>
                </a:solidFill>
                <a:latin typeface="Arial" panose="020B0604020202020204" pitchFamily="34" charset="0"/>
              </a:rPr>
              <a:t>VIETNAM INTERNATIONAL EXHIBITION ON TEXTILE, LEATHER, FOOTWARE, FURNITURE AND HANDICRAFTS VALUE CHAIN</a:t>
            </a:r>
            <a:br>
              <a:rPr lang="en-US" sz="2400" b="1" dirty="0">
                <a:solidFill>
                  <a:schemeClr val="bg1"/>
                </a:solidFill>
                <a:latin typeface="Arial" panose="020B0604020202020204" pitchFamily="34" charset="0"/>
              </a:rPr>
            </a:br>
            <a:r>
              <a:rPr lang="en-US" sz="2400" b="1" dirty="0">
                <a:solidFill>
                  <a:schemeClr val="bg1"/>
                </a:solidFill>
                <a:latin typeface="Arial" panose="020B0604020202020204" pitchFamily="34" charset="0"/>
              </a:rPr>
              <a:t>(VIVC 2026)</a:t>
            </a:r>
            <a:endParaRPr lang="en-US" sz="2400" b="1" dirty="0">
              <a:solidFill>
                <a:schemeClr val="bg1"/>
              </a:solidFill>
              <a:latin typeface="Arial" panose="020B0604020202020204" pitchFamily="34" charset="0"/>
            </a:endParaRPr>
          </a:p>
          <a:p>
            <a:pPr marL="114300" indent="0" algn="ctr">
              <a:lnSpc>
                <a:spcPct val="100000"/>
              </a:lnSpc>
              <a:spcBef>
                <a:spcPts val="0"/>
              </a:spcBef>
              <a:buNone/>
            </a:pPr>
            <a:endParaRPr lang="en-US" sz="2400" b="1" dirty="0">
              <a:solidFill>
                <a:schemeClr val="bg1"/>
              </a:solidFill>
              <a:latin typeface="Arial" panose="020B0604020202020204" pitchFamily="34" charset="0"/>
            </a:endParaRPr>
          </a:p>
          <a:p>
            <a:pPr marL="114300" indent="0">
              <a:buNone/>
            </a:pPr>
            <a:r>
              <a:rPr lang="en-US" sz="1600" b="1" dirty="0">
                <a:solidFill>
                  <a:schemeClr val="bg1"/>
                </a:solidFill>
              </a:rPr>
              <a:t>Exhibit at VIVC 2026</a:t>
            </a:r>
            <a:endParaRPr lang="en-US" sz="1600" dirty="0">
              <a:solidFill>
                <a:schemeClr val="bg1"/>
              </a:solidFill>
            </a:endParaRPr>
          </a:p>
          <a:p>
            <a:r>
              <a:rPr lang="en-US" sz="1600" dirty="0">
                <a:solidFill>
                  <a:schemeClr val="bg1"/>
                </a:solidFill>
              </a:rPr>
              <a:t>VIVC 2026 is Vietnam’s first international exhibition fully dedicated to building and showcasing </a:t>
            </a:r>
            <a:r>
              <a:rPr lang="en-US" sz="1600" b="1" dirty="0">
                <a:solidFill>
                  <a:schemeClr val="bg1"/>
                </a:solidFill>
              </a:rPr>
              <a:t>complete industrial value chains</a:t>
            </a:r>
            <a:r>
              <a:rPr lang="en-US" sz="1600" dirty="0">
                <a:solidFill>
                  <a:schemeClr val="bg1"/>
                </a:solidFill>
              </a:rPr>
              <a:t> in:</a:t>
            </a:r>
            <a:endParaRPr lang="en-US" sz="1600" dirty="0">
              <a:solidFill>
                <a:schemeClr val="bg1"/>
              </a:solidFill>
            </a:endParaRPr>
          </a:p>
          <a:p>
            <a:r>
              <a:rPr lang="en-US" sz="1600" dirty="0">
                <a:solidFill>
                  <a:schemeClr val="bg1"/>
                </a:solidFill>
              </a:rPr>
              <a:t>Textile &amp; Garment</a:t>
            </a:r>
            <a:endParaRPr lang="en-US" sz="1600" dirty="0">
              <a:solidFill>
                <a:schemeClr val="bg1"/>
              </a:solidFill>
            </a:endParaRPr>
          </a:p>
          <a:p>
            <a:r>
              <a:rPr lang="en-US" sz="1600" dirty="0">
                <a:solidFill>
                  <a:schemeClr val="bg1"/>
                </a:solidFill>
              </a:rPr>
              <a:t>Footwear &amp; Leather</a:t>
            </a:r>
            <a:endParaRPr lang="en-US" sz="1600" dirty="0">
              <a:solidFill>
                <a:schemeClr val="bg1"/>
              </a:solidFill>
            </a:endParaRPr>
          </a:p>
          <a:p>
            <a:r>
              <a:rPr lang="en-US" sz="1600" dirty="0">
                <a:solidFill>
                  <a:schemeClr val="bg1"/>
                </a:solidFill>
              </a:rPr>
              <a:t>Furniture &amp; Wood Processing</a:t>
            </a:r>
            <a:endParaRPr lang="en-US" sz="1600" dirty="0">
              <a:solidFill>
                <a:schemeClr val="bg1"/>
              </a:solidFill>
            </a:endParaRPr>
          </a:p>
          <a:p>
            <a:r>
              <a:rPr lang="en-US" sz="1600" dirty="0">
                <a:solidFill>
                  <a:schemeClr val="bg1"/>
                </a:solidFill>
              </a:rPr>
              <a:t>Handicrafts &amp; Interior/Exterior Decoration</a:t>
            </a:r>
            <a:endParaRPr lang="en-US" sz="1600" dirty="0">
              <a:solidFill>
                <a:schemeClr val="bg1"/>
              </a:solidFill>
            </a:endParaRPr>
          </a:p>
          <a:p>
            <a:r>
              <a:rPr lang="en-US" sz="1600" dirty="0">
                <a:solidFill>
                  <a:schemeClr val="bg1"/>
                </a:solidFill>
              </a:rPr>
              <a:t>From raw materials and components to machinery, manufacturing, design, and export-ready products — </a:t>
            </a:r>
            <a:r>
              <a:rPr lang="en-US" sz="1600" b="1" dirty="0">
                <a:solidFill>
                  <a:schemeClr val="bg1"/>
                </a:solidFill>
              </a:rPr>
              <a:t>VIVC connects every link of the chain in one strategic venue.</a:t>
            </a:r>
            <a:endParaRPr lang="en-US" sz="1600" dirty="0">
              <a:solidFill>
                <a:schemeClr val="bg1"/>
              </a:solidFill>
            </a:endParaRPr>
          </a:p>
          <a:p>
            <a:pPr lvl="0"/>
            <a:endParaRPr lang="en-US" sz="2400" dirty="0">
              <a:solidFill>
                <a:schemeClr val="tx1"/>
              </a:solidFill>
            </a:endParaRPr>
          </a:p>
          <a:p>
            <a:pPr marL="114300" indent="0" algn="ctr">
              <a:lnSpc>
                <a:spcPct val="100000"/>
              </a:lnSpc>
              <a:spcBef>
                <a:spcPts val="0"/>
              </a:spcBef>
              <a:buNone/>
            </a:pPr>
            <a:endParaRPr lang="en-US" sz="2400" b="1" dirty="0">
              <a:solidFill>
                <a:schemeClr val="bg1"/>
              </a:solidFill>
              <a:latin typeface="Arial" panose="020B0604020202020204" pitchFamily="34" charset="0"/>
            </a:endParaRPr>
          </a:p>
          <a:p>
            <a:pPr marL="114300" indent="0" algn="ctr">
              <a:lnSpc>
                <a:spcPct val="100000"/>
              </a:lnSpc>
              <a:spcBef>
                <a:spcPts val="0"/>
              </a:spcBef>
              <a:buNone/>
            </a:pPr>
            <a:endParaRPr lang="en-US" b="1" kern="0" dirty="0">
              <a:solidFill>
                <a:schemeClr val="bg1"/>
              </a:solidFill>
              <a:latin typeface="Arial" panose="020B0604020202020204" pitchFamily="34" charset="0"/>
              <a:cs typeface="Arial" panose="020B0604020202020204" pitchFamily="34" charset="0"/>
            </a:endParaRPr>
          </a:p>
          <a:p>
            <a:pPr algn="ctr">
              <a:lnSpc>
                <a:spcPct val="100000"/>
              </a:lnSpc>
              <a:spcBef>
                <a:spcPts val="0"/>
              </a:spcBef>
            </a:pPr>
            <a:endParaRPr lang="en-US" b="1" kern="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5"/>
          <p:cNvSpPr txBox="true">
            <a:spLocks noGrp="true"/>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false">
            <a:noAutofit/>
          </a:bodyPr>
          <a:lstStyle/>
          <a:p>
            <a:pPr marL="0" lvl="0" indent="0" algn="r" rtl="0">
              <a:spcBef>
                <a:spcPts val="0"/>
              </a:spcBef>
              <a:spcAft>
                <a:spcPts val="0"/>
              </a:spcAft>
              <a:buNone/>
            </a:pPr>
            <a:fld id="{00000000-1234-1234-1234-123412341234}" type="slidenum">
              <a:rPr lang="en-US"/>
            </a:fld>
            <a:endParaRPr lang="en-US"/>
          </a:p>
        </p:txBody>
      </p:sp>
      <p:graphicFrame>
        <p:nvGraphicFramePr>
          <p:cNvPr id="122" name="Google Shape;122;p5"/>
          <p:cNvGraphicFramePr/>
          <p:nvPr/>
        </p:nvGraphicFramePr>
        <p:xfrm>
          <a:off x="61687" y="538887"/>
          <a:ext cx="12068625" cy="4592927"/>
        </p:xfrm>
        <a:graphic>
          <a:graphicData uri="http://schemas.openxmlformats.org/drawingml/2006/table">
            <a:tbl>
              <a:tblPr bandRow="true">
                <a:noFill/>
              </a:tblPr>
              <a:tblGrid>
                <a:gridCol w="647100"/>
                <a:gridCol w="1071150"/>
                <a:gridCol w="1153550"/>
                <a:gridCol w="9196825"/>
              </a:tblGrid>
              <a:tr h="272387">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Sảnh</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endParaRPr dirty="0">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Đơn</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vị</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tổ</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chức</a:t>
                      </a:r>
                      <a:endParaRPr dirty="0">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Chủ</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đề</a:t>
                      </a:r>
                      <a:endParaRPr sz="1000" b="1" u="none" strike="noStrike" cap="none" dirty="0">
                        <a:solidFill>
                          <a:srgbClr val="FFFFFF"/>
                        </a:solidFill>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Nội</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dung</a:t>
                      </a:r>
                      <a:endParaRPr sz="1000" b="1" u="none" strike="noStrike" cap="none" dirty="0">
                        <a:solidFill>
                          <a:srgbClr val="FFFFFF"/>
                        </a:solidFill>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r>
              <a:tr h="562700">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err="1">
                          <a:latin typeface="+mn-lt"/>
                          <a:ea typeface="Arial" panose="020B0604020202020204"/>
                          <a:cs typeface="Arial" panose="020B0604020202020204" pitchFamily="34" charset="0"/>
                          <a:sym typeface="Arial" panose="020B0604020202020204"/>
                        </a:rPr>
                        <a:t>Sảnh</a:t>
                      </a:r>
                      <a:r>
                        <a:rPr lang="en-US" sz="1200" u="none" strike="noStrike" cap="none" dirty="0">
                          <a:latin typeface="+mn-lt"/>
                          <a:ea typeface="Arial" panose="020B0604020202020204"/>
                          <a:cs typeface="Arial" panose="020B0604020202020204" pitchFamily="34" charset="0"/>
                          <a:sym typeface="Arial" panose="020B0604020202020204"/>
                        </a:rPr>
                        <a:t> </a:t>
                      </a:r>
                      <a:endParaRPr sz="1200" u="none" strike="noStrike" cap="none" dirty="0">
                        <a:latin typeface="+mn-lt"/>
                        <a:ea typeface="Arial" panose="020B0604020202020204"/>
                        <a:cs typeface="Arial" panose="020B0604020202020204" pitchFamily="34" charset="0"/>
                        <a:sym typeface="Arial" panose="020B0604020202020204"/>
                      </a:endParaRPr>
                    </a:p>
                    <a:p>
                      <a:pPr marL="0" marR="0" lvl="0" indent="0" algn="ctr" rtl="0">
                        <a:spcBef>
                          <a:spcPts val="0"/>
                        </a:spcBef>
                        <a:spcAft>
                          <a:spcPts val="0"/>
                        </a:spcAft>
                        <a:buClr>
                          <a:schemeClr val="dk1"/>
                        </a:buClr>
                        <a:buSzPts val="1000"/>
                        <a:buFont typeface="Arial" panose="020B0604020202020204"/>
                        <a:buNone/>
                      </a:pPr>
                      <a:r>
                        <a:rPr lang="en-US" sz="1200" u="none" strike="noStrike" cap="none" dirty="0">
                          <a:latin typeface="+mn-lt"/>
                          <a:ea typeface="Arial" panose="020B0604020202020204"/>
                          <a:cs typeface="Arial" panose="020B0604020202020204" pitchFamily="34" charset="0"/>
                          <a:sym typeface="Arial" panose="020B0604020202020204"/>
                        </a:rPr>
                        <a:t>Trung </a:t>
                      </a:r>
                      <a:r>
                        <a:rPr lang="en-US" sz="1200" u="none" strike="noStrike" cap="none" dirty="0" err="1">
                          <a:latin typeface="+mn-lt"/>
                          <a:ea typeface="Arial" panose="020B0604020202020204"/>
                          <a:cs typeface="Arial" panose="020B0604020202020204" pitchFamily="34" charset="0"/>
                          <a:sym typeface="Arial" panose="020B0604020202020204"/>
                        </a:rPr>
                        <a:t>tâm</a:t>
                      </a:r>
                      <a:endParaRPr sz="1200" dirty="0">
                        <a:latin typeface="+mn-lt"/>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err="1">
                          <a:latin typeface="+mn-lt"/>
                          <a:ea typeface="Arial" panose="020B0604020202020204"/>
                          <a:cs typeface="Arial" panose="020B0604020202020204" pitchFamily="34" charset="0"/>
                          <a:sym typeface="Arial" panose="020B0604020202020204"/>
                        </a:rPr>
                        <a:t>Bộ</a:t>
                      </a:r>
                      <a:r>
                        <a:rPr lang="en-US" sz="1200" u="none" strike="noStrike" cap="none" dirty="0">
                          <a:latin typeface="+mn-lt"/>
                          <a:ea typeface="Arial" panose="020B0604020202020204"/>
                          <a:cs typeface="Arial" panose="020B0604020202020204" pitchFamily="34" charset="0"/>
                          <a:sym typeface="Arial" panose="020B0604020202020204"/>
                        </a:rPr>
                        <a:t> Văn </a:t>
                      </a:r>
                      <a:r>
                        <a:rPr lang="en-US" sz="1200" u="none" strike="noStrike" cap="none" dirty="0" err="1">
                          <a:latin typeface="+mn-lt"/>
                          <a:ea typeface="Arial" panose="020B0604020202020204"/>
                          <a:cs typeface="Arial" panose="020B0604020202020204" pitchFamily="34" charset="0"/>
                          <a:sym typeface="Arial" panose="020B0604020202020204"/>
                        </a:rPr>
                        <a:t>Hóa</a:t>
                      </a:r>
                      <a:r>
                        <a:rPr lang="en-US" sz="1200" u="none" strike="noStrike" cap="none" dirty="0">
                          <a:latin typeface="+mn-lt"/>
                          <a:ea typeface="Arial" panose="020B0604020202020204"/>
                          <a:cs typeface="Arial" panose="020B0604020202020204" pitchFamily="34" charset="0"/>
                          <a:sym typeface="Arial" panose="020B0604020202020204"/>
                        </a:rPr>
                        <a:t>, </a:t>
                      </a:r>
                      <a:r>
                        <a:rPr lang="en-US" sz="1200" u="none" strike="noStrike" cap="none" dirty="0" err="1">
                          <a:latin typeface="+mn-lt"/>
                          <a:ea typeface="Arial" panose="020B0604020202020204"/>
                          <a:cs typeface="Arial" panose="020B0604020202020204" pitchFamily="34" charset="0"/>
                          <a:sym typeface="Arial" panose="020B0604020202020204"/>
                        </a:rPr>
                        <a:t>Thể</a:t>
                      </a:r>
                      <a:r>
                        <a:rPr lang="en-US" sz="1200" u="none" strike="noStrike" cap="none" dirty="0">
                          <a:latin typeface="+mn-lt"/>
                          <a:ea typeface="Arial" panose="020B0604020202020204"/>
                          <a:cs typeface="Arial" panose="020B0604020202020204" pitchFamily="34" charset="0"/>
                          <a:sym typeface="Arial" panose="020B0604020202020204"/>
                        </a:rPr>
                        <a:t> </a:t>
                      </a:r>
                      <a:r>
                        <a:rPr lang="en-US" sz="1200" u="none" strike="noStrike" cap="none" dirty="0" err="1">
                          <a:latin typeface="+mn-lt"/>
                          <a:ea typeface="Arial" panose="020B0604020202020204"/>
                          <a:cs typeface="Arial" panose="020B0604020202020204" pitchFamily="34" charset="0"/>
                          <a:sym typeface="Arial" panose="020B0604020202020204"/>
                        </a:rPr>
                        <a:t>thao</a:t>
                      </a:r>
                      <a:r>
                        <a:rPr lang="en-US" sz="1200" u="none" strike="noStrike" cap="none" dirty="0">
                          <a:latin typeface="+mn-lt"/>
                          <a:ea typeface="Arial" panose="020B0604020202020204"/>
                          <a:cs typeface="Arial" panose="020B0604020202020204" pitchFamily="34" charset="0"/>
                          <a:sym typeface="Arial" panose="020B0604020202020204"/>
                        </a:rPr>
                        <a:t> </a:t>
                      </a:r>
                      <a:r>
                        <a:rPr lang="en-US" sz="1200" u="none" strike="noStrike" cap="none" dirty="0" err="1">
                          <a:latin typeface="+mn-lt"/>
                          <a:ea typeface="Arial" panose="020B0604020202020204"/>
                          <a:cs typeface="Arial" panose="020B0604020202020204" pitchFamily="34" charset="0"/>
                          <a:sym typeface="Arial" panose="020B0604020202020204"/>
                        </a:rPr>
                        <a:t>và</a:t>
                      </a:r>
                      <a:r>
                        <a:rPr lang="en-US" sz="1200" u="none" strike="noStrike" cap="none" dirty="0">
                          <a:latin typeface="+mn-lt"/>
                          <a:ea typeface="Arial" panose="020B0604020202020204"/>
                          <a:cs typeface="Arial" panose="020B0604020202020204" pitchFamily="34" charset="0"/>
                          <a:sym typeface="Arial" panose="020B0604020202020204"/>
                        </a:rPr>
                        <a:t> Du </a:t>
                      </a:r>
                      <a:r>
                        <a:rPr lang="en-US" sz="1200" u="none" strike="noStrike" cap="none" dirty="0" err="1">
                          <a:latin typeface="+mn-lt"/>
                          <a:ea typeface="Arial" panose="020B0604020202020204"/>
                          <a:cs typeface="Arial" panose="020B0604020202020204" pitchFamily="34" charset="0"/>
                          <a:sym typeface="Arial" panose="020B0604020202020204"/>
                        </a:rPr>
                        <a:t>lịch</a:t>
                      </a:r>
                      <a:endParaRPr sz="1200" u="none" strike="noStrike" cap="none" dirty="0">
                        <a:latin typeface="+mn-lt"/>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a:latin typeface="+mn-lt"/>
                          <a:ea typeface="Arial" panose="020B0604020202020204"/>
                          <a:cs typeface="Arial" panose="020B0604020202020204" pitchFamily="34" charset="0"/>
                          <a:sym typeface="Arial" panose="020B0604020202020204"/>
                        </a:rPr>
                        <a:t>Tinh Hoa Văn </a:t>
                      </a:r>
                      <a:r>
                        <a:rPr lang="en-US" sz="1200" u="none" strike="noStrike" cap="none" dirty="0" err="1">
                          <a:latin typeface="+mn-lt"/>
                          <a:ea typeface="Arial" panose="020B0604020202020204"/>
                          <a:cs typeface="Arial" panose="020B0604020202020204" pitchFamily="34" charset="0"/>
                          <a:sym typeface="Arial" panose="020B0604020202020204"/>
                        </a:rPr>
                        <a:t>Hóa</a:t>
                      </a:r>
                      <a:r>
                        <a:rPr lang="en-US" sz="1200" u="none" strike="noStrike" cap="none" dirty="0">
                          <a:latin typeface="+mn-lt"/>
                          <a:ea typeface="Arial" panose="020B0604020202020204"/>
                          <a:cs typeface="Arial" panose="020B0604020202020204" pitchFamily="34" charset="0"/>
                          <a:sym typeface="Arial" panose="020B0604020202020204"/>
                        </a:rPr>
                        <a:t> Việt</a:t>
                      </a:r>
                      <a:endParaRPr sz="1200" u="none" strike="noStrike" cap="none" dirty="0">
                        <a:latin typeface="+mn-lt"/>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000"/>
                        <a:buFont typeface="Arial" panose="020B0604020202020204"/>
                        <a:buNone/>
                      </a:pPr>
                      <a:r>
                        <a:rPr lang="en-US" sz="1200" i="0" u="none" strike="noStrike" cap="none" dirty="0">
                          <a:latin typeface="+mn-lt"/>
                          <a:ea typeface="Arial" panose="020B0604020202020204"/>
                          <a:cs typeface="Arial" panose="020B0604020202020204" pitchFamily="34" charset="0"/>
                          <a:sym typeface="Arial" panose="020B0604020202020204"/>
                        </a:rPr>
                        <a:t>1. </a:t>
                      </a:r>
                      <a:r>
                        <a:rPr lang="en-US" sz="1200" i="0" u="none" strike="noStrike" cap="none" dirty="0" err="1">
                          <a:latin typeface="+mn-lt"/>
                          <a:ea typeface="Arial" panose="020B0604020202020204"/>
                          <a:cs typeface="Arial" panose="020B0604020202020204" pitchFamily="34" charset="0"/>
                          <a:sym typeface="Arial" panose="020B0604020202020204"/>
                        </a:rPr>
                        <a:t>Sân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khấu</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chính</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Lễ</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khai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mạc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bế</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mạc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không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gian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biểu</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diễn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Mừng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Đảng</a:t>
                      </a:r>
                      <a:r>
                        <a:rPr lang="en-US" sz="1200" i="0" u="none" strike="noStrike" cap="none" dirty="0">
                          <a:latin typeface="+mn-lt"/>
                          <a:ea typeface="Arial" panose="020B0604020202020204"/>
                          <a:cs typeface="Arial" panose="020B0604020202020204" pitchFamily="34" charset="0"/>
                          <a:sym typeface="Arial" panose="020B0604020202020204"/>
                        </a:rPr>
                        <a:t> – </a:t>
                      </a:r>
                      <a:r>
                        <a:rPr lang="en-US" sz="1200" i="0" u="none" strike="noStrike" cap="none" dirty="0" err="1">
                          <a:latin typeface="+mn-lt"/>
                          <a:ea typeface="Arial" panose="020B0604020202020204"/>
                          <a:cs typeface="Arial" panose="020B0604020202020204" pitchFamily="34" charset="0"/>
                          <a:sym typeface="Arial" panose="020B0604020202020204"/>
                        </a:rPr>
                        <a:t>Mừng</a:t>
                      </a:r>
                      <a:r>
                        <a:rPr lang="en-US" sz="1200" i="0" u="none" strike="noStrike" cap="none" dirty="0">
                          <a:latin typeface="+mn-lt"/>
                          <a:ea typeface="Arial" panose="020B0604020202020204"/>
                          <a:cs typeface="Arial" panose="020B0604020202020204" pitchFamily="34" charset="0"/>
                          <a:sym typeface="Arial" panose="020B0604020202020204"/>
                        </a:rPr>
                        <a:t> Xuân, </a:t>
                      </a:r>
                      <a:r>
                        <a:rPr lang="en-US" sz="1200" i="0" u="none" strike="noStrike" cap="none" dirty="0" err="1">
                          <a:latin typeface="+mn-lt"/>
                          <a:ea typeface="Arial" panose="020B0604020202020204"/>
                          <a:cs typeface="Arial" panose="020B0604020202020204" pitchFamily="34" charset="0"/>
                          <a:sym typeface="Arial" panose="020B0604020202020204"/>
                        </a:rPr>
                        <a:t>Mừng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Đất</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ước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đổi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mới</a:t>
                      </a:r>
                      <a:br>
                        <a:rPr lang="en-US" sz="1200" i="0" u="none" strike="noStrike" cap="none" dirty="0">
                          <a:latin typeface="+mn-lt"/>
                          <a:ea typeface="Arial" panose="020B0604020202020204"/>
                          <a:cs typeface="Arial" panose="020B0604020202020204" pitchFamily="34" charset="0"/>
                          <a:sym typeface="Arial" panose="020B0604020202020204"/>
                        </a:rPr>
                      </a:br>
                      <a:r>
                        <a:rPr lang="en-US" sz="1200" i="0" u="none" strike="noStrike" cap="none" dirty="0">
                          <a:latin typeface="+mn-lt"/>
                          <a:ea typeface="Arial" panose="020B0604020202020204"/>
                          <a:cs typeface="Arial" panose="020B0604020202020204" pitchFamily="34" charset="0"/>
                          <a:sym typeface="Arial" panose="020B0604020202020204"/>
                        </a:rPr>
                        <a:t> 2. Trang </a:t>
                      </a:r>
                      <a:r>
                        <a:rPr lang="en-US" sz="1200" i="0" u="none" strike="noStrike" cap="none" dirty="0" err="1">
                          <a:latin typeface="+mn-lt"/>
                          <a:ea typeface="Arial" panose="020B0604020202020204"/>
                          <a:cs typeface="Arial" panose="020B0604020202020204" pitchFamily="34" charset="0"/>
                          <a:sym typeface="Arial" panose="020B0604020202020204"/>
                        </a:rPr>
                        <a:t>trí</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không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gian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văn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hoá</a:t>
                      </a:r>
                      <a:r>
                        <a:rPr lang="en-US" sz="1200" i="0" u="none" strike="noStrike" cap="none" dirty="0">
                          <a:latin typeface="+mn-lt"/>
                          <a:ea typeface="Arial" panose="020B0604020202020204"/>
                          <a:cs typeface="Arial" panose="020B0604020202020204" pitchFamily="34" charset="0"/>
                          <a:sym typeface="Arial" panose="020B0604020202020204"/>
                        </a:rPr>
                        <a:t> 3 </a:t>
                      </a:r>
                      <a:r>
                        <a:rPr lang="en-US" sz="1200" i="0" u="none" strike="noStrike" cap="none" dirty="0" err="1">
                          <a:latin typeface="+mn-lt"/>
                          <a:ea typeface="Arial" panose="020B0604020202020204"/>
                          <a:cs typeface="Arial" panose="020B0604020202020204" pitchFamily="34" charset="0"/>
                          <a:sym typeface="Arial" panose="020B0604020202020204"/>
                        </a:rPr>
                        <a:t>miền</a:t>
                      </a:r>
                      <a:r>
                        <a:rPr lang="en-US" sz="1200" i="0" u="none" strike="noStrike" cap="none" dirty="0">
                          <a:latin typeface="+mn-lt"/>
                          <a:ea typeface="Arial" panose="020B0604020202020204"/>
                          <a:cs typeface="Arial" panose="020B0604020202020204" pitchFamily="34" charset="0"/>
                          <a:sym typeface="Arial" panose="020B0604020202020204"/>
                        </a:rPr>
                        <a:t> Bắc - Trung – Nam </a:t>
                      </a:r>
                      <a:r>
                        <a:rPr lang="en-US" sz="1200" i="0" u="none" strike="noStrike" cap="none" dirty="0" err="1">
                          <a:latin typeface="+mn-lt"/>
                          <a:ea typeface="Arial" panose="020B0604020202020204"/>
                          <a:cs typeface="Arial" panose="020B0604020202020204" pitchFamily="34" charset="0"/>
                          <a:sym typeface="Arial" panose="020B0604020202020204"/>
                        </a:rPr>
                        <a:t>cùng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các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hoạt</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động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trải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nghiệm</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nghệ</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thuật</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giao</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lưu</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văn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hóa</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lễ</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hội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Tết</a:t>
                      </a:r>
                      <a:r>
                        <a:rPr lang="en-US" sz="1200" i="0" u="none" strike="noStrike" cap="none" dirty="0">
                          <a:latin typeface="+mn-lt"/>
                          <a:ea typeface="Arial" panose="020B0604020202020204"/>
                          <a:cs typeface="Arial" panose="020B0604020202020204" pitchFamily="34" charset="0"/>
                          <a:sym typeface="Arial" panose="020B0604020202020204"/>
                        </a:rPr>
                        <a:t> 3 </a:t>
                      </a:r>
                      <a:r>
                        <a:rPr lang="en-US" sz="1200" i="0" u="none" strike="noStrike" cap="none" dirty="0" err="1">
                          <a:latin typeface="+mn-lt"/>
                          <a:ea typeface="Arial" panose="020B0604020202020204"/>
                          <a:cs typeface="Arial" panose="020B0604020202020204" pitchFamily="34" charset="0"/>
                          <a:sym typeface="Arial" panose="020B0604020202020204"/>
                        </a:rPr>
                        <a:t>miền</a:t>
                      </a:r>
                      <a:br>
                        <a:rPr lang="en-US" sz="1200" i="0" u="none" strike="noStrike" cap="none" dirty="0">
                          <a:latin typeface="+mn-lt"/>
                          <a:ea typeface="Arial" panose="020B0604020202020204"/>
                          <a:cs typeface="Arial" panose="020B0604020202020204" pitchFamily="34" charset="0"/>
                          <a:sym typeface="Arial" panose="020B0604020202020204"/>
                        </a:rPr>
                      </a:br>
                      <a:r>
                        <a:rPr lang="en-US" sz="1200" i="0" u="none" strike="noStrike" cap="none" dirty="0">
                          <a:latin typeface="+mn-lt"/>
                          <a:ea typeface="Arial" panose="020B0604020202020204"/>
                          <a:cs typeface="Arial" panose="020B0604020202020204" pitchFamily="34" charset="0"/>
                          <a:sym typeface="Arial" panose="020B0604020202020204"/>
                        </a:rPr>
                        <a:t> 3. Các </a:t>
                      </a:r>
                      <a:r>
                        <a:rPr lang="en-US" sz="1200" i="0" u="none" strike="noStrike" cap="none" dirty="0" err="1">
                          <a:latin typeface="+mn-lt"/>
                          <a:ea typeface="Arial" panose="020B0604020202020204"/>
                          <a:cs typeface="Arial" panose="020B0604020202020204" pitchFamily="34" charset="0"/>
                          <a:sym typeface="Arial" panose="020B0604020202020204"/>
                        </a:rPr>
                        <a:t>sản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phẩm</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đặc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trưng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Tết</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của</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ngành</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công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nghiệp</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văn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hoá</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Hội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chợ</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Sách</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Hội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chợ</a:t>
                      </a:r>
                      <a:r>
                        <a:rPr lang="en-US" sz="1200" i="0" u="none" strike="noStrike" cap="none" dirty="0">
                          <a:latin typeface="+mn-lt"/>
                          <a:ea typeface="Arial" panose="020B0604020202020204"/>
                          <a:cs typeface="Arial" panose="020B0604020202020204" pitchFamily="34" charset="0"/>
                          <a:sym typeface="Arial" panose="020B0604020202020204"/>
                        </a:rPr>
                        <a:t> Du </a:t>
                      </a:r>
                      <a:r>
                        <a:rPr lang="en-US" sz="1200" i="0" u="none" strike="noStrike" cap="none" dirty="0" err="1">
                          <a:latin typeface="+mn-lt"/>
                          <a:ea typeface="Arial" panose="020B0604020202020204"/>
                          <a:cs typeface="Arial" panose="020B0604020202020204" pitchFamily="34" charset="0"/>
                          <a:sym typeface="Arial" panose="020B0604020202020204"/>
                        </a:rPr>
                        <a:t>lịch</a:t>
                      </a:r>
                      <a:r>
                        <a:rPr lang="en-US" sz="1200" i="0" u="none" strike="noStrike" cap="none" dirty="0">
                          <a:latin typeface="+mn-lt"/>
                          <a:ea typeface="Arial" panose="020B0604020202020204"/>
                          <a:cs typeface="Arial" panose="020B0604020202020204" pitchFamily="34" charset="0"/>
                          <a:sym typeface="Arial" panose="020B0604020202020204"/>
                        </a:rPr>
                        <a:t>,...</a:t>
                      </a:r>
                      <a:endParaRPr lang="en-US" sz="1200" i="0" u="none" strike="noStrike" cap="none" dirty="0">
                        <a:latin typeface="+mn-lt"/>
                        <a:ea typeface="Arial" panose="020B0604020202020204"/>
                        <a:cs typeface="Arial" panose="020B0604020202020204" pitchFamily="34" charset="0"/>
                        <a:sym typeface="Arial" panose="020B0604020202020204"/>
                      </a:endParaRPr>
                    </a:p>
                    <a:p>
                      <a:pPr marL="0" marR="0" lvl="0" indent="0" algn="l" defTabSz="914400" rtl="0" eaLnBrk="1" fontAlgn="auto" latinLnBrk="0" hangingPunct="1">
                        <a:lnSpc>
                          <a:spcPct val="100000"/>
                        </a:lnSpc>
                        <a:spcBef>
                          <a:spcPts val="0"/>
                        </a:spcBef>
                        <a:spcAft>
                          <a:spcPts val="0"/>
                        </a:spcAft>
                        <a:buClr>
                          <a:schemeClr val="dk1"/>
                        </a:buClr>
                        <a:buSzPts val="1000"/>
                        <a:buFont typeface="Arial" panose="020B0604020202020204"/>
                        <a:buNone/>
                        <a:defRPr/>
                      </a:pP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Giới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thiệu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thương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mại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hóa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sản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phẩm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đặc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trưng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của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12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ngành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nghiệp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văn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hóa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gắn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với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chủ</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đề</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Tết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cổ</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truyền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mùa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Xuân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Bính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Ngọ. Khu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trưng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bày</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hiện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khí</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Tết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Việt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qua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hoạt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động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nghệ</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thuật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trình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diễn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ẩm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thực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thời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trang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thủ</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mỹ</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nghệ</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phim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ảnh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âm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nhạc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sân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khấu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trò</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chơi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dân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gian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Đây</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là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gian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giao</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thoa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giữa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tạo</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thương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mại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doanh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nghiệp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tổ</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chức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nghệ</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nhân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nghệ</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sĩ</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có</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thể</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giới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thiệu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sản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phẩm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ký</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kết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hợp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đồng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hợp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quảng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bá</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phát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triển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thương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hiệu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văn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hóa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Việt Nam. Khu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vực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này</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cũng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là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điểm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nhấn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hút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khách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tham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quan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trong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ngoài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nước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góp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phần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lan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tỏa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hình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ảnh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Việt Nam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năng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động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tạo</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đậm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bản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sắc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trong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dịp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Tết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cổ</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truyền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dân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tộc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a:t>
                      </a:r>
                      <a:endParaRPr lang="en-US" sz="1200" b="0" i="0" u="none" strike="noStrike" cap="none" dirty="0">
                        <a:solidFill>
                          <a:schemeClr val="dk1"/>
                        </a:solidFill>
                        <a:effectLst/>
                        <a:latin typeface="+mn-lt"/>
                        <a:ea typeface="Aptos"/>
                        <a:cs typeface="Arial" panose="020B0604020202020204" pitchFamily="34" charset="0"/>
                        <a:sym typeface="Arial" panose="020B0604020202020204"/>
                      </a:endParaRPr>
                    </a:p>
                    <a:p>
                      <a:pPr marL="0" marR="0" lvl="0" indent="0" algn="l" rtl="0">
                        <a:spcBef>
                          <a:spcPts val="0"/>
                        </a:spcBef>
                        <a:spcAft>
                          <a:spcPts val="0"/>
                        </a:spcAft>
                        <a:buClr>
                          <a:schemeClr val="dk1"/>
                        </a:buClr>
                        <a:buSzPts val="1000"/>
                        <a:buFont typeface="Arial" panose="020B0604020202020204"/>
                        <a:buNone/>
                      </a:pPr>
                      <a:endParaRPr sz="1200" u="none" strike="noStrike" cap="none" dirty="0">
                        <a:latin typeface="+mn-lt"/>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705700">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Sân</a:t>
                      </a:r>
                      <a: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t> Đông</a:t>
                      </a:r>
                      <a:endParaRPr sz="1200"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rgbClr val="000000"/>
                        </a:buClr>
                        <a:buSzPts val="1000"/>
                        <a:buFont typeface="Arial" panose="020B0604020202020204"/>
                        <a:buNone/>
                      </a:pP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UBND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thành</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phố</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Hà</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Nội</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Hội</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Sinh</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vật</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cảnh</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Việt</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Nam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và</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Hiệp</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hội</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Làng</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nghề</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Việt</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Nam</a:t>
                      </a:r>
                      <a:endParaRPr sz="120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Sắc</a:t>
                      </a:r>
                      <a: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Xuân</a:t>
                      </a:r>
                      <a: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Việt</a:t>
                      </a:r>
                      <a:endParaRPr sz="1200"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panose="020B0604020202020204"/>
                        <a:buNone/>
                      </a:pPr>
                      <a:r>
                        <a:rPr lang="en-US" sz="1200" b="0" i="0" u="none" strike="noStrike" cap="none" dirty="0">
                          <a:solidFill>
                            <a:schemeClr val="dk1"/>
                          </a:solidFill>
                          <a:effectLst/>
                          <a:latin typeface="Arial" panose="020B0604020202020204" pitchFamily="34" charset="0"/>
                          <a:ea typeface="Aptos"/>
                          <a:cs typeface="Arial" panose="020B0604020202020204" pitchFamily="34" charset="0"/>
                          <a:sym typeface="Arial" panose="020B0604020202020204"/>
                        </a:rPr>
                        <a:t>T</a:t>
                      </a:r>
                      <a:r>
                        <a:rPr lang="vi-VN" sz="1200" b="0" i="0" u="none" strike="noStrike" cap="none" dirty="0">
                          <a:solidFill>
                            <a:schemeClr val="dk1"/>
                          </a:solidFill>
                          <a:effectLst/>
                          <a:latin typeface="Arial" panose="020B0604020202020204" pitchFamily="34" charset="0"/>
                          <a:ea typeface="Aptos"/>
                          <a:cs typeface="Arial" panose="020B0604020202020204" pitchFamily="34" charset="0"/>
                          <a:sym typeface="Arial" panose="020B0604020202020204"/>
                        </a:rPr>
                        <a:t>rưng bày và kinh doanh đa dạng các loại hoa, cây cảnh, bonsai, cây thế, hoa lan, đào, mai, quất, cùng các sản phẩm trang trí ngày Tết, đèn lồng, câu đối, tranh dân gian, đồ thủ công mỹ nghệ và vật phẩm phong thủy. Phân khu được thiết kế mang đậm không khí xuân, màu sắc truyền thống kết hợp yếu tố hiện đại, vừa phục vụ nhu cầu mua sắm, thưởng ngoạn của người dân, vừa tạo không gian nghệ thuật, sinh thái và văn hóa đặc trưng của Tết Việt. </a:t>
                      </a:r>
                      <a:endParaRPr sz="120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r>
              <a:tr h="849271">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a:latin typeface="Arial" panose="020B0604020202020204" pitchFamily="34" charset="0"/>
                          <a:ea typeface="Arial" panose="020B0604020202020204"/>
                          <a:cs typeface="Arial" panose="020B0604020202020204" pitchFamily="34" charset="0"/>
                          <a:sym typeface="Arial" panose="020B0604020202020204"/>
                        </a:rPr>
                        <a:t>Sân Nam</a:t>
                      </a:r>
                      <a:endParaRPr sz="120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a:latin typeface="Arial" panose="020B0604020202020204" pitchFamily="34" charset="0"/>
                          <a:ea typeface="Arial" panose="020B0604020202020204"/>
                          <a:cs typeface="Arial" panose="020B0604020202020204" pitchFamily="34" charset="0"/>
                          <a:sym typeface="Arial" panose="020B0604020202020204"/>
                        </a:rPr>
                        <a:t>VEC</a:t>
                      </a:r>
                      <a:endParaRPr sz="120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a:latin typeface="Arial" panose="020B0604020202020204" pitchFamily="34" charset="0"/>
                          <a:ea typeface="Arial" panose="020B0604020202020204"/>
                          <a:cs typeface="Arial" panose="020B0604020202020204" pitchFamily="34" charset="0"/>
                          <a:sym typeface="Arial" panose="020B0604020202020204"/>
                        </a:rPr>
                        <a:t>Vị Xuân Gắn Kết</a:t>
                      </a:r>
                      <a:endParaRPr sz="120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panose="020B0604020202020204"/>
                        <a:buNone/>
                      </a:pP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ẩm</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thực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nướng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lẩu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mì</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sợi</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mang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đến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không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gian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ấm</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cúng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để</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cùng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quây</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quần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thưởng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thức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món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ngon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a:t>
                      </a:r>
                      <a:b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b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1.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mì</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sợi</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bún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phở</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miến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mì</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a:t>
                      </a:r>
                      <a:b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b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2.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nướng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lẩu</a:t>
                      </a:r>
                      <a:b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b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3.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Sân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khấu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chương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trình</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ca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nhạc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cuộc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thi</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ẩm</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thực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a:t>
                      </a:r>
                      <a:b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b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4.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vực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chỗ</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ngồi</a:t>
                      </a:r>
                      <a:endParaRPr sz="120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
        <p:nvSpPr>
          <p:cNvPr id="123" name="Google Shape;123;p5"/>
          <p:cNvSpPr txBox="true"/>
          <p:nvPr/>
        </p:nvSpPr>
        <p:spPr>
          <a:xfrm>
            <a:off x="44145" y="-4895"/>
            <a:ext cx="11393700" cy="585000"/>
          </a:xfrm>
          <a:prstGeom prst="rect">
            <a:avLst/>
          </a:prstGeom>
          <a:noFill/>
          <a:ln>
            <a:noFill/>
          </a:ln>
        </p:spPr>
        <p:txBody>
          <a:bodyPr spcFirstLastPara="1" wrap="square" lIns="91425" tIns="45700" rIns="91425" bIns="45700" anchor="t" anchorCtr="false">
            <a:spAutoFit/>
          </a:bodyPr>
          <a:lstStyle/>
          <a:p>
            <a:pPr marL="0" marR="0" lvl="0" indent="0" algn="l" rtl="0">
              <a:spcBef>
                <a:spcPts val="0"/>
              </a:spcBef>
              <a:spcAft>
                <a:spcPts val="0"/>
              </a:spcAft>
              <a:buNone/>
            </a:pPr>
            <a:r>
              <a:rPr lang="en-US" sz="3200" b="1" dirty="0">
                <a:solidFill>
                  <a:srgbClr val="C00000"/>
                </a:solidFill>
              </a:rPr>
              <a:t>PHÂN KHU HỘI CHỢ</a:t>
            </a:r>
            <a:endParaRPr sz="3200" b="1" dirty="0">
              <a:solidFill>
                <a:srgbClr val="C00000"/>
              </a:solidFill>
            </a:endParaRPr>
          </a:p>
        </p:txBody>
      </p:sp>
      <p:pic>
        <p:nvPicPr>
          <p:cNvPr id="2" name="Picture 1"/>
          <p:cNvPicPr>
            <a:picLocks noChangeAspect="true"/>
          </p:cNvPicPr>
          <p:nvPr/>
        </p:nvPicPr>
        <p:blipFill rotWithShape="true">
          <a:blip r:embed="rId1">
            <a:extLst>
              <a:ext uri="{28A0092B-C50C-407E-A947-70E740481C1C}">
                <a14:useLocalDpi xmlns:a14="http://schemas.microsoft.com/office/drawing/2010/main" val="false"/>
              </a:ext>
            </a:extLst>
          </a:blip>
          <a:srcRect/>
          <a:stretch>
            <a:fillRect/>
          </a:stretch>
        </p:blipFill>
        <p:spPr>
          <a:xfrm>
            <a:off x="20" y="10"/>
            <a:ext cx="12191980" cy="6857990"/>
          </a:xfrm>
          <a:prstGeom prst="rect">
            <a:avLst/>
          </a:prstGeom>
          <a:solidFill>
            <a:srgbClr val="0070C0"/>
          </a:solidFill>
        </p:spPr>
      </p:pic>
      <p:sp>
        <p:nvSpPr>
          <p:cNvPr id="3" name="Subtitle 6"/>
          <p:cNvSpPr txBox="true"/>
          <p:nvPr/>
        </p:nvSpPr>
        <p:spPr>
          <a:xfrm>
            <a:off x="937847" y="738555"/>
            <a:ext cx="10245968" cy="5107620"/>
          </a:xfrm>
          <a:prstGeom prst="rect">
            <a:avLst/>
          </a:prstGeom>
          <a:solidFill>
            <a:srgbClr val="0070C0"/>
          </a:solidFill>
          <a:ln>
            <a:noFill/>
          </a:ln>
        </p:spPr>
        <p:txBody>
          <a:bodyPr spcFirstLastPara="1" wrap="square" lIns="91425" tIns="45700" rIns="91425" bIns="45700" anchor="t" anchorCtr="false">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42900" algn="l" rtl="0">
              <a:lnSpc>
                <a:spcPct val="90000"/>
              </a:lnSpc>
              <a:spcBef>
                <a:spcPts val="500"/>
              </a:spcBef>
              <a:spcAft>
                <a:spcPts val="0"/>
              </a:spcAft>
              <a:buClr>
                <a:schemeClr val="dk1"/>
              </a:buClr>
              <a:buSzPts val="18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42900" algn="l" rtl="0">
              <a:lnSpc>
                <a:spcPct val="90000"/>
              </a:lnSpc>
              <a:spcBef>
                <a:spcPts val="500"/>
              </a:spcBef>
              <a:spcAft>
                <a:spcPts val="0"/>
              </a:spcAft>
              <a:buClr>
                <a:schemeClr val="dk1"/>
              </a:buClr>
              <a:buSzPts val="18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a:lnSpc>
                <a:spcPct val="100000"/>
              </a:lnSpc>
              <a:spcBef>
                <a:spcPts val="0"/>
              </a:spcBef>
            </a:pPr>
            <a:endParaRPr lang="en-US" b="1" kern="0" dirty="0">
              <a:solidFill>
                <a:schemeClr val="bg1"/>
              </a:solidFill>
              <a:latin typeface="Arial" panose="020B0604020202020204" pitchFamily="34" charset="0"/>
              <a:cs typeface="Arial" panose="020B0604020202020204" pitchFamily="34" charset="0"/>
            </a:endParaRPr>
          </a:p>
          <a:p>
            <a:pPr marL="114300" indent="0" algn="ctr">
              <a:lnSpc>
                <a:spcPct val="100000"/>
              </a:lnSpc>
              <a:spcBef>
                <a:spcPts val="0"/>
              </a:spcBef>
              <a:buNone/>
            </a:pPr>
            <a:r>
              <a:rPr lang="en-US" sz="2400" b="1" dirty="0">
                <a:solidFill>
                  <a:schemeClr val="bg1"/>
                </a:solidFill>
                <a:latin typeface="Arial" panose="020B0604020202020204" pitchFamily="34" charset="0"/>
              </a:rPr>
              <a:t>VIETNAM INTERNATIONAL EXHIBITION ON TEXTILE, LEATHER, FOOTWARE, FURNITURE AND HANDICRAFTS VALUE CHAIN</a:t>
            </a:r>
            <a:br>
              <a:rPr lang="en-US" sz="2400" b="1" dirty="0">
                <a:solidFill>
                  <a:schemeClr val="bg1"/>
                </a:solidFill>
                <a:latin typeface="Arial" panose="020B0604020202020204" pitchFamily="34" charset="0"/>
              </a:rPr>
            </a:br>
            <a:r>
              <a:rPr lang="en-US" sz="2400" b="1" dirty="0">
                <a:solidFill>
                  <a:schemeClr val="bg1"/>
                </a:solidFill>
                <a:latin typeface="Arial" panose="020B0604020202020204" pitchFamily="34" charset="0"/>
              </a:rPr>
              <a:t>(VIVC 2026)</a:t>
            </a:r>
            <a:endParaRPr lang="en-US" sz="2400" b="1" dirty="0">
              <a:solidFill>
                <a:schemeClr val="bg1"/>
              </a:solidFill>
              <a:latin typeface="Arial" panose="020B0604020202020204" pitchFamily="34" charset="0"/>
            </a:endParaRPr>
          </a:p>
          <a:p>
            <a:pPr marL="114300" indent="0" algn="ctr">
              <a:lnSpc>
                <a:spcPct val="100000"/>
              </a:lnSpc>
              <a:spcBef>
                <a:spcPts val="0"/>
              </a:spcBef>
              <a:buNone/>
            </a:pPr>
            <a:endParaRPr lang="en-US" sz="2400" b="1" dirty="0">
              <a:solidFill>
                <a:schemeClr val="bg1"/>
              </a:solidFill>
              <a:latin typeface="Arial" panose="020B0604020202020204" pitchFamily="34" charset="0"/>
            </a:endParaRPr>
          </a:p>
          <a:p>
            <a:pPr marL="114300" indent="0">
              <a:buNone/>
            </a:pPr>
            <a:endParaRPr lang="en-US" sz="2400" dirty="0">
              <a:solidFill>
                <a:schemeClr val="tx1"/>
              </a:solidFill>
            </a:endParaRPr>
          </a:p>
          <a:p>
            <a:pPr lvl="0"/>
            <a:endParaRPr lang="en-US" sz="2400" dirty="0">
              <a:solidFill>
                <a:schemeClr val="tx1"/>
              </a:solidFill>
            </a:endParaRPr>
          </a:p>
          <a:p>
            <a:pPr marL="114300" indent="0" algn="ctr">
              <a:lnSpc>
                <a:spcPct val="100000"/>
              </a:lnSpc>
              <a:spcBef>
                <a:spcPts val="0"/>
              </a:spcBef>
              <a:buNone/>
            </a:pPr>
            <a:endParaRPr lang="en-US" sz="2400" b="1" dirty="0">
              <a:solidFill>
                <a:schemeClr val="bg1"/>
              </a:solidFill>
              <a:latin typeface="Arial" panose="020B0604020202020204" pitchFamily="34" charset="0"/>
            </a:endParaRPr>
          </a:p>
          <a:p>
            <a:pPr marL="114300" indent="0" algn="ctr">
              <a:lnSpc>
                <a:spcPct val="100000"/>
              </a:lnSpc>
              <a:spcBef>
                <a:spcPts val="0"/>
              </a:spcBef>
              <a:buNone/>
            </a:pPr>
            <a:endParaRPr lang="en-US" b="1" kern="0" dirty="0">
              <a:solidFill>
                <a:schemeClr val="bg1"/>
              </a:solidFill>
              <a:latin typeface="Arial" panose="020B0604020202020204" pitchFamily="34" charset="0"/>
              <a:cs typeface="Arial" panose="020B0604020202020204" pitchFamily="34" charset="0"/>
            </a:endParaRPr>
          </a:p>
          <a:p>
            <a:pPr algn="ctr">
              <a:lnSpc>
                <a:spcPct val="100000"/>
              </a:lnSpc>
              <a:spcBef>
                <a:spcPts val="0"/>
              </a:spcBef>
            </a:pPr>
            <a:endParaRPr lang="en-US" b="1" kern="0" dirty="0">
              <a:solidFill>
                <a:schemeClr val="bg1"/>
              </a:solidFill>
              <a:latin typeface="Arial" panose="020B0604020202020204" pitchFamily="34" charset="0"/>
              <a:cs typeface="Arial" panose="020B0604020202020204" pitchFamily="34" charset="0"/>
            </a:endParaRPr>
          </a:p>
        </p:txBody>
      </p:sp>
      <p:sp>
        <p:nvSpPr>
          <p:cNvPr id="4" name="Oval 3"/>
          <p:cNvSpPr/>
          <p:nvPr/>
        </p:nvSpPr>
        <p:spPr>
          <a:xfrm>
            <a:off x="2649414" y="2470000"/>
            <a:ext cx="1893277" cy="1501099"/>
          </a:xfrm>
          <a:prstGeom prst="ellipse">
            <a:avLst/>
          </a:prstGeom>
          <a:solidFill>
            <a:srgbClr val="FF00FF"/>
          </a:solid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+400 </a:t>
            </a:r>
            <a:endParaRPr lang="en-US" sz="1400" b="1" dirty="0"/>
          </a:p>
          <a:p>
            <a:pPr algn="ctr"/>
            <a:r>
              <a:rPr lang="en-US" sz="1400" b="1" dirty="0"/>
              <a:t>EXHIBITORS</a:t>
            </a:r>
            <a:endParaRPr lang="en-US" sz="1400" b="1" dirty="0"/>
          </a:p>
        </p:txBody>
      </p:sp>
      <p:sp>
        <p:nvSpPr>
          <p:cNvPr id="5" name="Oval 4"/>
          <p:cNvSpPr/>
          <p:nvPr/>
        </p:nvSpPr>
        <p:spPr>
          <a:xfrm>
            <a:off x="5141973" y="2470000"/>
            <a:ext cx="2159372" cy="1501099"/>
          </a:xfrm>
          <a:prstGeom prst="ellipse">
            <a:avLst/>
          </a:prstGeom>
          <a:solidFill>
            <a:srgbClr val="FF00FF"/>
          </a:solid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A CONVERGENCE OF VIETNAMESE AND INTERNATIONAL MANUFACTURERS</a:t>
            </a:r>
            <a:endParaRPr lang="en-US" sz="1100" b="1" dirty="0"/>
          </a:p>
        </p:txBody>
      </p:sp>
      <p:sp>
        <p:nvSpPr>
          <p:cNvPr id="7" name="Oval 6"/>
          <p:cNvSpPr/>
          <p:nvPr/>
        </p:nvSpPr>
        <p:spPr>
          <a:xfrm>
            <a:off x="7580232" y="2470000"/>
            <a:ext cx="1893277" cy="1501099"/>
          </a:xfrm>
          <a:prstGeom prst="ellipse">
            <a:avLst/>
          </a:prstGeom>
          <a:solidFill>
            <a:srgbClr val="FF00FF"/>
          </a:solid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+600 BOOTHS</a:t>
            </a:r>
            <a:endParaRPr lang="en-US" sz="1400" b="1" dirty="0"/>
          </a:p>
          <a:p>
            <a:pPr algn="ctr"/>
            <a:r>
              <a:rPr lang="en-US" sz="1400" b="1" dirty="0"/>
              <a:t>20.000 M2 EXHIBITION AREA</a:t>
            </a:r>
            <a:endParaRPr lang="en-US" sz="1400" b="1" dirty="0"/>
          </a:p>
        </p:txBody>
      </p:sp>
      <p:sp>
        <p:nvSpPr>
          <p:cNvPr id="8" name="Rectangle 7"/>
          <p:cNvSpPr/>
          <p:nvPr/>
        </p:nvSpPr>
        <p:spPr>
          <a:xfrm>
            <a:off x="1957754" y="4340727"/>
            <a:ext cx="8088923" cy="1301262"/>
          </a:xfrm>
          <a:prstGeom prst="rect">
            <a:avLst/>
          </a:prstGeom>
          <a:ln>
            <a:solidFill>
              <a:schemeClr val="bg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For the first time in Vietnam!</a:t>
            </a:r>
            <a:br>
              <a:rPr lang="en-US" sz="1600" dirty="0"/>
            </a:br>
            <a:r>
              <a:rPr lang="en-US" sz="1600" dirty="0"/>
              <a:t>A must-attend event for anyone looking to explore Vietnam’s dynamic textile &amp; garment, leather &amp; footwear, furniture, and handicraft industries, and to discover high-quality, innovative, and sustainable products</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467A"/>
        </a:solidFill>
        <a:effectLst/>
      </p:bgPr>
    </p:bg>
    <p:spTree>
      <p:nvGrpSpPr>
        <p:cNvPr id="1" name=""/>
        <p:cNvGrpSpPr/>
        <p:nvPr/>
      </p:nvGrpSpPr>
      <p:grpSpPr>
        <a:xfrm>
          <a:off x="0" y="0"/>
          <a:ext cx="0" cy="0"/>
          <a:chOff x="0" y="0"/>
          <a:chExt cx="0" cy="0"/>
        </a:xfrm>
      </p:grpSpPr>
      <p:sp>
        <p:nvSpPr>
          <p:cNvPr id="2" name="Title 1"/>
          <p:cNvSpPr>
            <a:spLocks noGrp="true"/>
          </p:cNvSpPr>
          <p:nvPr>
            <p:ph type="title"/>
          </p:nvPr>
        </p:nvSpPr>
        <p:spPr>
          <a:xfrm>
            <a:off x="913795" y="609600"/>
            <a:ext cx="10353762" cy="5290686"/>
          </a:xfrm>
        </p:spPr>
        <p:txBody>
          <a:bodyPr>
            <a:normAutofit/>
          </a:bodyPr>
          <a:lstStyle/>
          <a:p>
            <a:r>
              <a:rPr lang="en-US" dirty="0">
                <a:solidFill>
                  <a:schemeClr val="accent1"/>
                </a:solidFill>
                <a:latin typeface="Arial" panose="020B0604020202020204" pitchFamily="34" charset="0"/>
                <a:cs typeface="Arial" panose="020B0604020202020204" pitchFamily="34" charset="0"/>
              </a:rPr>
              <a:t>CONTENT</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sz="1800" dirty="0">
                <a:solidFill>
                  <a:schemeClr val="tx1"/>
                </a:solidFill>
                <a:latin typeface="Arial" panose="020B0604020202020204" pitchFamily="34" charset="0"/>
                <a:cs typeface="Arial" panose="020B0604020202020204" pitchFamily="34" charset="0"/>
              </a:rPr>
              <a:t>VIETNAM NATIONAL TRADE FAIRS 2026</a:t>
            </a:r>
            <a:br>
              <a:rPr lang="en-US" sz="1800" dirty="0">
                <a:solidFill>
                  <a:schemeClr val="tx1"/>
                </a:solidFill>
                <a:latin typeface="Arial" panose="020B0604020202020204" pitchFamily="34" charset="0"/>
                <a:cs typeface="Arial" panose="020B0604020202020204" pitchFamily="34" charset="0"/>
              </a:rPr>
            </a:br>
            <a:r>
              <a:rPr lang="en-US" sz="1800" dirty="0">
                <a:solidFill>
                  <a:schemeClr val="tx1"/>
                </a:solidFill>
                <a:latin typeface="Arial" panose="020B0604020202020204" pitchFamily="34" charset="0"/>
                <a:cs typeface="Arial" panose="020B0604020202020204" pitchFamily="34" charset="0"/>
              </a:rPr>
              <a:t>THE FIRST VIETNAM GLORIOUS SPRING FAIR 2026</a:t>
            </a:r>
            <a:br>
              <a:rPr lang="en-US" sz="1800" dirty="0">
                <a:solidFill>
                  <a:schemeClr val="tx1"/>
                </a:solidFill>
                <a:latin typeface="Arial" panose="020B0604020202020204" pitchFamily="34" charset="0"/>
                <a:cs typeface="Arial" panose="020B0604020202020204" pitchFamily="34" charset="0"/>
              </a:rPr>
            </a:br>
            <a:r>
              <a:rPr lang="en-US" sz="1800" dirty="0">
                <a:solidFill>
                  <a:schemeClr val="tx1"/>
                </a:solidFill>
                <a:latin typeface="Arial" panose="020B0604020202020204" pitchFamily="34" charset="0"/>
                <a:cs typeface="Arial" panose="020B0604020202020204" pitchFamily="34" charset="0"/>
              </a:rPr>
              <a:t>VIVC 2026</a:t>
            </a:r>
            <a:br>
              <a:rPr lang="en-US" sz="1800" dirty="0">
                <a:solidFill>
                  <a:schemeClr val="tx1"/>
                </a:solidFill>
                <a:latin typeface="Arial" panose="020B0604020202020204" pitchFamily="34" charset="0"/>
                <a:cs typeface="Arial" panose="020B0604020202020204" pitchFamily="34" charset="0"/>
              </a:rPr>
            </a:br>
            <a:r>
              <a:rPr lang="en-US" sz="1800" dirty="0">
                <a:solidFill>
                  <a:schemeClr val="tx1"/>
                </a:solidFill>
                <a:latin typeface="Arial" panose="020B0604020202020204" pitchFamily="34" charset="0"/>
                <a:cs typeface="Arial" panose="020B0604020202020204" pitchFamily="34" charset="0"/>
              </a:rPr>
              <a:t>VEC INTRODUCTION</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5"/>
          <p:cNvSpPr txBox="true">
            <a:spLocks noGrp="true"/>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false">
            <a:noAutofit/>
          </a:bodyPr>
          <a:lstStyle/>
          <a:p>
            <a:pPr marL="0" lvl="0" indent="0" algn="r" rtl="0">
              <a:spcBef>
                <a:spcPts val="0"/>
              </a:spcBef>
              <a:spcAft>
                <a:spcPts val="0"/>
              </a:spcAft>
              <a:buNone/>
            </a:pPr>
            <a:fld id="{00000000-1234-1234-1234-123412341234}" type="slidenum">
              <a:rPr lang="en-US"/>
            </a:fld>
            <a:endParaRPr lang="en-US"/>
          </a:p>
        </p:txBody>
      </p:sp>
      <p:graphicFrame>
        <p:nvGraphicFramePr>
          <p:cNvPr id="122" name="Google Shape;122;p5"/>
          <p:cNvGraphicFramePr/>
          <p:nvPr/>
        </p:nvGraphicFramePr>
        <p:xfrm>
          <a:off x="61687" y="538887"/>
          <a:ext cx="12068625" cy="4592927"/>
        </p:xfrm>
        <a:graphic>
          <a:graphicData uri="http://schemas.openxmlformats.org/drawingml/2006/table">
            <a:tbl>
              <a:tblPr bandRow="true">
                <a:noFill/>
              </a:tblPr>
              <a:tblGrid>
                <a:gridCol w="647100"/>
                <a:gridCol w="1071150"/>
                <a:gridCol w="1153550"/>
                <a:gridCol w="9196825"/>
              </a:tblGrid>
              <a:tr h="272387">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Sảnh</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endParaRPr dirty="0">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Đơn</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vị</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tổ</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chức</a:t>
                      </a:r>
                      <a:endParaRPr dirty="0">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Chủ</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đề</a:t>
                      </a:r>
                      <a:endParaRPr sz="1000" b="1" u="none" strike="noStrike" cap="none" dirty="0">
                        <a:solidFill>
                          <a:srgbClr val="FFFFFF"/>
                        </a:solidFill>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Nội</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dung</a:t>
                      </a:r>
                      <a:endParaRPr sz="1000" b="1" u="none" strike="noStrike" cap="none" dirty="0">
                        <a:solidFill>
                          <a:srgbClr val="FFFFFF"/>
                        </a:solidFill>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r>
              <a:tr h="562700">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err="1">
                          <a:latin typeface="+mn-lt"/>
                          <a:ea typeface="Arial" panose="020B0604020202020204"/>
                          <a:cs typeface="Arial" panose="020B0604020202020204" pitchFamily="34" charset="0"/>
                          <a:sym typeface="Arial" panose="020B0604020202020204"/>
                        </a:rPr>
                        <a:t>Sảnh</a:t>
                      </a:r>
                      <a:r>
                        <a:rPr lang="en-US" sz="1200" u="none" strike="noStrike" cap="none" dirty="0">
                          <a:latin typeface="+mn-lt"/>
                          <a:ea typeface="Arial" panose="020B0604020202020204"/>
                          <a:cs typeface="Arial" panose="020B0604020202020204" pitchFamily="34" charset="0"/>
                          <a:sym typeface="Arial" panose="020B0604020202020204"/>
                        </a:rPr>
                        <a:t> </a:t>
                      </a:r>
                      <a:endParaRPr sz="1200" u="none" strike="noStrike" cap="none" dirty="0">
                        <a:latin typeface="+mn-lt"/>
                        <a:ea typeface="Arial" panose="020B0604020202020204"/>
                        <a:cs typeface="Arial" panose="020B0604020202020204" pitchFamily="34" charset="0"/>
                        <a:sym typeface="Arial" panose="020B0604020202020204"/>
                      </a:endParaRPr>
                    </a:p>
                    <a:p>
                      <a:pPr marL="0" marR="0" lvl="0" indent="0" algn="ctr" rtl="0">
                        <a:spcBef>
                          <a:spcPts val="0"/>
                        </a:spcBef>
                        <a:spcAft>
                          <a:spcPts val="0"/>
                        </a:spcAft>
                        <a:buClr>
                          <a:schemeClr val="dk1"/>
                        </a:buClr>
                        <a:buSzPts val="1000"/>
                        <a:buFont typeface="Arial" panose="020B0604020202020204"/>
                        <a:buNone/>
                      </a:pPr>
                      <a:r>
                        <a:rPr lang="en-US" sz="1200" u="none" strike="noStrike" cap="none" dirty="0">
                          <a:latin typeface="+mn-lt"/>
                          <a:ea typeface="Arial" panose="020B0604020202020204"/>
                          <a:cs typeface="Arial" panose="020B0604020202020204" pitchFamily="34" charset="0"/>
                          <a:sym typeface="Arial" panose="020B0604020202020204"/>
                        </a:rPr>
                        <a:t>Trung </a:t>
                      </a:r>
                      <a:r>
                        <a:rPr lang="en-US" sz="1200" u="none" strike="noStrike" cap="none" dirty="0" err="1">
                          <a:latin typeface="+mn-lt"/>
                          <a:ea typeface="Arial" panose="020B0604020202020204"/>
                          <a:cs typeface="Arial" panose="020B0604020202020204" pitchFamily="34" charset="0"/>
                          <a:sym typeface="Arial" panose="020B0604020202020204"/>
                        </a:rPr>
                        <a:t>tâm</a:t>
                      </a:r>
                      <a:endParaRPr sz="1200" dirty="0">
                        <a:latin typeface="+mn-lt"/>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err="1">
                          <a:latin typeface="+mn-lt"/>
                          <a:ea typeface="Arial" panose="020B0604020202020204"/>
                          <a:cs typeface="Arial" panose="020B0604020202020204" pitchFamily="34" charset="0"/>
                          <a:sym typeface="Arial" panose="020B0604020202020204"/>
                        </a:rPr>
                        <a:t>Bộ</a:t>
                      </a:r>
                      <a:r>
                        <a:rPr lang="en-US" sz="1200" u="none" strike="noStrike" cap="none" dirty="0">
                          <a:latin typeface="+mn-lt"/>
                          <a:ea typeface="Arial" panose="020B0604020202020204"/>
                          <a:cs typeface="Arial" panose="020B0604020202020204" pitchFamily="34" charset="0"/>
                          <a:sym typeface="Arial" panose="020B0604020202020204"/>
                        </a:rPr>
                        <a:t> Văn </a:t>
                      </a:r>
                      <a:r>
                        <a:rPr lang="en-US" sz="1200" u="none" strike="noStrike" cap="none" dirty="0" err="1">
                          <a:latin typeface="+mn-lt"/>
                          <a:ea typeface="Arial" panose="020B0604020202020204"/>
                          <a:cs typeface="Arial" panose="020B0604020202020204" pitchFamily="34" charset="0"/>
                          <a:sym typeface="Arial" panose="020B0604020202020204"/>
                        </a:rPr>
                        <a:t>Hóa</a:t>
                      </a:r>
                      <a:r>
                        <a:rPr lang="en-US" sz="1200" u="none" strike="noStrike" cap="none" dirty="0">
                          <a:latin typeface="+mn-lt"/>
                          <a:ea typeface="Arial" panose="020B0604020202020204"/>
                          <a:cs typeface="Arial" panose="020B0604020202020204" pitchFamily="34" charset="0"/>
                          <a:sym typeface="Arial" panose="020B0604020202020204"/>
                        </a:rPr>
                        <a:t>, </a:t>
                      </a:r>
                      <a:r>
                        <a:rPr lang="en-US" sz="1200" u="none" strike="noStrike" cap="none" dirty="0" err="1">
                          <a:latin typeface="+mn-lt"/>
                          <a:ea typeface="Arial" panose="020B0604020202020204"/>
                          <a:cs typeface="Arial" panose="020B0604020202020204" pitchFamily="34" charset="0"/>
                          <a:sym typeface="Arial" panose="020B0604020202020204"/>
                        </a:rPr>
                        <a:t>Thể</a:t>
                      </a:r>
                      <a:r>
                        <a:rPr lang="en-US" sz="1200" u="none" strike="noStrike" cap="none" dirty="0">
                          <a:latin typeface="+mn-lt"/>
                          <a:ea typeface="Arial" panose="020B0604020202020204"/>
                          <a:cs typeface="Arial" panose="020B0604020202020204" pitchFamily="34" charset="0"/>
                          <a:sym typeface="Arial" panose="020B0604020202020204"/>
                        </a:rPr>
                        <a:t> </a:t>
                      </a:r>
                      <a:r>
                        <a:rPr lang="en-US" sz="1200" u="none" strike="noStrike" cap="none" dirty="0" err="1">
                          <a:latin typeface="+mn-lt"/>
                          <a:ea typeface="Arial" panose="020B0604020202020204"/>
                          <a:cs typeface="Arial" panose="020B0604020202020204" pitchFamily="34" charset="0"/>
                          <a:sym typeface="Arial" panose="020B0604020202020204"/>
                        </a:rPr>
                        <a:t>thao</a:t>
                      </a:r>
                      <a:r>
                        <a:rPr lang="en-US" sz="1200" u="none" strike="noStrike" cap="none" dirty="0">
                          <a:latin typeface="+mn-lt"/>
                          <a:ea typeface="Arial" panose="020B0604020202020204"/>
                          <a:cs typeface="Arial" panose="020B0604020202020204" pitchFamily="34" charset="0"/>
                          <a:sym typeface="Arial" panose="020B0604020202020204"/>
                        </a:rPr>
                        <a:t> </a:t>
                      </a:r>
                      <a:r>
                        <a:rPr lang="en-US" sz="1200" u="none" strike="noStrike" cap="none" dirty="0" err="1">
                          <a:latin typeface="+mn-lt"/>
                          <a:ea typeface="Arial" panose="020B0604020202020204"/>
                          <a:cs typeface="Arial" panose="020B0604020202020204" pitchFamily="34" charset="0"/>
                          <a:sym typeface="Arial" panose="020B0604020202020204"/>
                        </a:rPr>
                        <a:t>và</a:t>
                      </a:r>
                      <a:r>
                        <a:rPr lang="en-US" sz="1200" u="none" strike="noStrike" cap="none" dirty="0">
                          <a:latin typeface="+mn-lt"/>
                          <a:ea typeface="Arial" panose="020B0604020202020204"/>
                          <a:cs typeface="Arial" panose="020B0604020202020204" pitchFamily="34" charset="0"/>
                          <a:sym typeface="Arial" panose="020B0604020202020204"/>
                        </a:rPr>
                        <a:t> Du </a:t>
                      </a:r>
                      <a:r>
                        <a:rPr lang="en-US" sz="1200" u="none" strike="noStrike" cap="none" dirty="0" err="1">
                          <a:latin typeface="+mn-lt"/>
                          <a:ea typeface="Arial" panose="020B0604020202020204"/>
                          <a:cs typeface="Arial" panose="020B0604020202020204" pitchFamily="34" charset="0"/>
                          <a:sym typeface="Arial" panose="020B0604020202020204"/>
                        </a:rPr>
                        <a:t>lịch</a:t>
                      </a:r>
                      <a:endParaRPr sz="1200" u="none" strike="noStrike" cap="none" dirty="0">
                        <a:latin typeface="+mn-lt"/>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a:latin typeface="+mn-lt"/>
                          <a:ea typeface="Arial" panose="020B0604020202020204"/>
                          <a:cs typeface="Arial" panose="020B0604020202020204" pitchFamily="34" charset="0"/>
                          <a:sym typeface="Arial" panose="020B0604020202020204"/>
                        </a:rPr>
                        <a:t>Tinh Hoa Văn </a:t>
                      </a:r>
                      <a:r>
                        <a:rPr lang="en-US" sz="1200" u="none" strike="noStrike" cap="none" dirty="0" err="1">
                          <a:latin typeface="+mn-lt"/>
                          <a:ea typeface="Arial" panose="020B0604020202020204"/>
                          <a:cs typeface="Arial" panose="020B0604020202020204" pitchFamily="34" charset="0"/>
                          <a:sym typeface="Arial" panose="020B0604020202020204"/>
                        </a:rPr>
                        <a:t>Hóa</a:t>
                      </a:r>
                      <a:r>
                        <a:rPr lang="en-US" sz="1200" u="none" strike="noStrike" cap="none" dirty="0">
                          <a:latin typeface="+mn-lt"/>
                          <a:ea typeface="Arial" panose="020B0604020202020204"/>
                          <a:cs typeface="Arial" panose="020B0604020202020204" pitchFamily="34" charset="0"/>
                          <a:sym typeface="Arial" panose="020B0604020202020204"/>
                        </a:rPr>
                        <a:t> Việt</a:t>
                      </a:r>
                      <a:endParaRPr sz="1200" u="none" strike="noStrike" cap="none" dirty="0">
                        <a:latin typeface="+mn-lt"/>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000"/>
                        <a:buFont typeface="Arial" panose="020B0604020202020204"/>
                        <a:buNone/>
                      </a:pPr>
                      <a:r>
                        <a:rPr lang="en-US" sz="1200" i="0" u="none" strike="noStrike" cap="none" dirty="0">
                          <a:latin typeface="+mn-lt"/>
                          <a:ea typeface="Arial" panose="020B0604020202020204"/>
                          <a:cs typeface="Arial" panose="020B0604020202020204" pitchFamily="34" charset="0"/>
                          <a:sym typeface="Arial" panose="020B0604020202020204"/>
                        </a:rPr>
                        <a:t>1. </a:t>
                      </a:r>
                      <a:r>
                        <a:rPr lang="en-US" sz="1200" i="0" u="none" strike="noStrike" cap="none" dirty="0" err="1">
                          <a:latin typeface="+mn-lt"/>
                          <a:ea typeface="Arial" panose="020B0604020202020204"/>
                          <a:cs typeface="Arial" panose="020B0604020202020204" pitchFamily="34" charset="0"/>
                          <a:sym typeface="Arial" panose="020B0604020202020204"/>
                        </a:rPr>
                        <a:t>Sân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khấu</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chính</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Lễ</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khai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mạc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bế</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mạc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không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gian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biểu</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diễn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Mừng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Đảng</a:t>
                      </a:r>
                      <a:r>
                        <a:rPr lang="en-US" sz="1200" i="0" u="none" strike="noStrike" cap="none" dirty="0">
                          <a:latin typeface="+mn-lt"/>
                          <a:ea typeface="Arial" panose="020B0604020202020204"/>
                          <a:cs typeface="Arial" panose="020B0604020202020204" pitchFamily="34" charset="0"/>
                          <a:sym typeface="Arial" panose="020B0604020202020204"/>
                        </a:rPr>
                        <a:t> – </a:t>
                      </a:r>
                      <a:r>
                        <a:rPr lang="en-US" sz="1200" i="0" u="none" strike="noStrike" cap="none" dirty="0" err="1">
                          <a:latin typeface="+mn-lt"/>
                          <a:ea typeface="Arial" panose="020B0604020202020204"/>
                          <a:cs typeface="Arial" panose="020B0604020202020204" pitchFamily="34" charset="0"/>
                          <a:sym typeface="Arial" panose="020B0604020202020204"/>
                        </a:rPr>
                        <a:t>Mừng</a:t>
                      </a:r>
                      <a:r>
                        <a:rPr lang="en-US" sz="1200" i="0" u="none" strike="noStrike" cap="none" dirty="0">
                          <a:latin typeface="+mn-lt"/>
                          <a:ea typeface="Arial" panose="020B0604020202020204"/>
                          <a:cs typeface="Arial" panose="020B0604020202020204" pitchFamily="34" charset="0"/>
                          <a:sym typeface="Arial" panose="020B0604020202020204"/>
                        </a:rPr>
                        <a:t> Xuân, </a:t>
                      </a:r>
                      <a:r>
                        <a:rPr lang="en-US" sz="1200" i="0" u="none" strike="noStrike" cap="none" dirty="0" err="1">
                          <a:latin typeface="+mn-lt"/>
                          <a:ea typeface="Arial" panose="020B0604020202020204"/>
                          <a:cs typeface="Arial" panose="020B0604020202020204" pitchFamily="34" charset="0"/>
                          <a:sym typeface="Arial" panose="020B0604020202020204"/>
                        </a:rPr>
                        <a:t>Mừng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Đất</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ước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đổi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mới</a:t>
                      </a:r>
                      <a:br>
                        <a:rPr lang="en-US" sz="1200" i="0" u="none" strike="noStrike" cap="none" dirty="0">
                          <a:latin typeface="+mn-lt"/>
                          <a:ea typeface="Arial" panose="020B0604020202020204"/>
                          <a:cs typeface="Arial" panose="020B0604020202020204" pitchFamily="34" charset="0"/>
                          <a:sym typeface="Arial" panose="020B0604020202020204"/>
                        </a:rPr>
                      </a:br>
                      <a:r>
                        <a:rPr lang="en-US" sz="1200" i="0" u="none" strike="noStrike" cap="none" dirty="0">
                          <a:latin typeface="+mn-lt"/>
                          <a:ea typeface="Arial" panose="020B0604020202020204"/>
                          <a:cs typeface="Arial" panose="020B0604020202020204" pitchFamily="34" charset="0"/>
                          <a:sym typeface="Arial" panose="020B0604020202020204"/>
                        </a:rPr>
                        <a:t> 2. Trang </a:t>
                      </a:r>
                      <a:r>
                        <a:rPr lang="en-US" sz="1200" i="0" u="none" strike="noStrike" cap="none" dirty="0" err="1">
                          <a:latin typeface="+mn-lt"/>
                          <a:ea typeface="Arial" panose="020B0604020202020204"/>
                          <a:cs typeface="Arial" panose="020B0604020202020204" pitchFamily="34" charset="0"/>
                          <a:sym typeface="Arial" panose="020B0604020202020204"/>
                        </a:rPr>
                        <a:t>trí</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không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gian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văn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hoá</a:t>
                      </a:r>
                      <a:r>
                        <a:rPr lang="en-US" sz="1200" i="0" u="none" strike="noStrike" cap="none" dirty="0">
                          <a:latin typeface="+mn-lt"/>
                          <a:ea typeface="Arial" panose="020B0604020202020204"/>
                          <a:cs typeface="Arial" panose="020B0604020202020204" pitchFamily="34" charset="0"/>
                          <a:sym typeface="Arial" panose="020B0604020202020204"/>
                        </a:rPr>
                        <a:t> 3 </a:t>
                      </a:r>
                      <a:r>
                        <a:rPr lang="en-US" sz="1200" i="0" u="none" strike="noStrike" cap="none" dirty="0" err="1">
                          <a:latin typeface="+mn-lt"/>
                          <a:ea typeface="Arial" panose="020B0604020202020204"/>
                          <a:cs typeface="Arial" panose="020B0604020202020204" pitchFamily="34" charset="0"/>
                          <a:sym typeface="Arial" panose="020B0604020202020204"/>
                        </a:rPr>
                        <a:t>miền</a:t>
                      </a:r>
                      <a:r>
                        <a:rPr lang="en-US" sz="1200" i="0" u="none" strike="noStrike" cap="none" dirty="0">
                          <a:latin typeface="+mn-lt"/>
                          <a:ea typeface="Arial" panose="020B0604020202020204"/>
                          <a:cs typeface="Arial" panose="020B0604020202020204" pitchFamily="34" charset="0"/>
                          <a:sym typeface="Arial" panose="020B0604020202020204"/>
                        </a:rPr>
                        <a:t> Bắc - Trung – Nam </a:t>
                      </a:r>
                      <a:r>
                        <a:rPr lang="en-US" sz="1200" i="0" u="none" strike="noStrike" cap="none" dirty="0" err="1">
                          <a:latin typeface="+mn-lt"/>
                          <a:ea typeface="Arial" panose="020B0604020202020204"/>
                          <a:cs typeface="Arial" panose="020B0604020202020204" pitchFamily="34" charset="0"/>
                          <a:sym typeface="Arial" panose="020B0604020202020204"/>
                        </a:rPr>
                        <a:t>cùng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các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hoạt</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động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trải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nghiệm</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nghệ</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thuật</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giao</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lưu</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văn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hóa</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lễ</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hội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Tết</a:t>
                      </a:r>
                      <a:r>
                        <a:rPr lang="en-US" sz="1200" i="0" u="none" strike="noStrike" cap="none" dirty="0">
                          <a:latin typeface="+mn-lt"/>
                          <a:ea typeface="Arial" panose="020B0604020202020204"/>
                          <a:cs typeface="Arial" panose="020B0604020202020204" pitchFamily="34" charset="0"/>
                          <a:sym typeface="Arial" panose="020B0604020202020204"/>
                        </a:rPr>
                        <a:t> 3 </a:t>
                      </a:r>
                      <a:r>
                        <a:rPr lang="en-US" sz="1200" i="0" u="none" strike="noStrike" cap="none" dirty="0" err="1">
                          <a:latin typeface="+mn-lt"/>
                          <a:ea typeface="Arial" panose="020B0604020202020204"/>
                          <a:cs typeface="Arial" panose="020B0604020202020204" pitchFamily="34" charset="0"/>
                          <a:sym typeface="Arial" panose="020B0604020202020204"/>
                        </a:rPr>
                        <a:t>miền</a:t>
                      </a:r>
                      <a:br>
                        <a:rPr lang="en-US" sz="1200" i="0" u="none" strike="noStrike" cap="none" dirty="0">
                          <a:latin typeface="+mn-lt"/>
                          <a:ea typeface="Arial" panose="020B0604020202020204"/>
                          <a:cs typeface="Arial" panose="020B0604020202020204" pitchFamily="34" charset="0"/>
                          <a:sym typeface="Arial" panose="020B0604020202020204"/>
                        </a:rPr>
                      </a:br>
                      <a:r>
                        <a:rPr lang="en-US" sz="1200" i="0" u="none" strike="noStrike" cap="none" dirty="0">
                          <a:latin typeface="+mn-lt"/>
                          <a:ea typeface="Arial" panose="020B0604020202020204"/>
                          <a:cs typeface="Arial" panose="020B0604020202020204" pitchFamily="34" charset="0"/>
                          <a:sym typeface="Arial" panose="020B0604020202020204"/>
                        </a:rPr>
                        <a:t> 3. Các </a:t>
                      </a:r>
                      <a:r>
                        <a:rPr lang="en-US" sz="1200" i="0" u="none" strike="noStrike" cap="none" dirty="0" err="1">
                          <a:latin typeface="+mn-lt"/>
                          <a:ea typeface="Arial" panose="020B0604020202020204"/>
                          <a:cs typeface="Arial" panose="020B0604020202020204" pitchFamily="34" charset="0"/>
                          <a:sym typeface="Arial" panose="020B0604020202020204"/>
                        </a:rPr>
                        <a:t>sản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phẩm</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đặc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trưng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Tết</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của</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ngành</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công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nghiệp</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văn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hoá</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Hội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chợ</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Sách</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Hội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chợ</a:t>
                      </a:r>
                      <a:r>
                        <a:rPr lang="en-US" sz="1200" i="0" u="none" strike="noStrike" cap="none" dirty="0">
                          <a:latin typeface="+mn-lt"/>
                          <a:ea typeface="Arial" panose="020B0604020202020204"/>
                          <a:cs typeface="Arial" panose="020B0604020202020204" pitchFamily="34" charset="0"/>
                          <a:sym typeface="Arial" panose="020B0604020202020204"/>
                        </a:rPr>
                        <a:t> Du </a:t>
                      </a:r>
                      <a:r>
                        <a:rPr lang="en-US" sz="1200" i="0" u="none" strike="noStrike" cap="none" dirty="0" err="1">
                          <a:latin typeface="+mn-lt"/>
                          <a:ea typeface="Arial" panose="020B0604020202020204"/>
                          <a:cs typeface="Arial" panose="020B0604020202020204" pitchFamily="34" charset="0"/>
                          <a:sym typeface="Arial" panose="020B0604020202020204"/>
                        </a:rPr>
                        <a:t>lịch</a:t>
                      </a:r>
                      <a:r>
                        <a:rPr lang="en-US" sz="1200" i="0" u="none" strike="noStrike" cap="none" dirty="0">
                          <a:latin typeface="+mn-lt"/>
                          <a:ea typeface="Arial" panose="020B0604020202020204"/>
                          <a:cs typeface="Arial" panose="020B0604020202020204" pitchFamily="34" charset="0"/>
                          <a:sym typeface="Arial" panose="020B0604020202020204"/>
                        </a:rPr>
                        <a:t>,...</a:t>
                      </a:r>
                      <a:endParaRPr lang="en-US" sz="1200" i="0" u="none" strike="noStrike" cap="none" dirty="0">
                        <a:latin typeface="+mn-lt"/>
                        <a:ea typeface="Arial" panose="020B0604020202020204"/>
                        <a:cs typeface="Arial" panose="020B0604020202020204" pitchFamily="34" charset="0"/>
                        <a:sym typeface="Arial" panose="020B0604020202020204"/>
                      </a:endParaRPr>
                    </a:p>
                    <a:p>
                      <a:pPr marL="0" marR="0" lvl="0" indent="0" algn="l" defTabSz="914400" rtl="0" eaLnBrk="1" fontAlgn="auto" latinLnBrk="0" hangingPunct="1">
                        <a:lnSpc>
                          <a:spcPct val="100000"/>
                        </a:lnSpc>
                        <a:spcBef>
                          <a:spcPts val="0"/>
                        </a:spcBef>
                        <a:spcAft>
                          <a:spcPts val="0"/>
                        </a:spcAft>
                        <a:buClr>
                          <a:schemeClr val="dk1"/>
                        </a:buClr>
                        <a:buSzPts val="1000"/>
                        <a:buFont typeface="Arial" panose="020B0604020202020204"/>
                        <a:buNone/>
                        <a:defRPr/>
                      </a:pP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Giới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thiệu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thương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mại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hóa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sản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phẩm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đặc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trưng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của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12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ngành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nghiệp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văn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hóa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gắn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với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chủ</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đề</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Tết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cổ</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truyền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mùa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Xuân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Bính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Ngọ. Khu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trưng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bày</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hiện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khí</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Tết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Việt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qua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hoạt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động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nghệ</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thuật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trình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diễn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ẩm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thực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thời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trang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thủ</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mỹ</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nghệ</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phim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ảnh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âm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nhạc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sân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khấu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trò</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chơi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dân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gian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Đây</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là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gian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giao</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thoa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giữa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tạo</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thương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mại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doanh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nghiệp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tổ</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chức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nghệ</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nhân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nghệ</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sĩ</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có</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thể</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giới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thiệu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sản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phẩm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ký</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kết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hợp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đồng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hợp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quảng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bá</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phát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triển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thương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hiệu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văn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hóa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Việt Nam. Khu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vực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này</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cũng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là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điểm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nhấn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hút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khách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tham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quan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trong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ngoài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nước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góp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phần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lan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tỏa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hình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ảnh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Việt Nam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năng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động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tạo</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đậm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bản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sắc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trong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dịp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Tết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cổ</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truyền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dân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tộc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a:t>
                      </a:r>
                      <a:endParaRPr lang="en-US" sz="1200" b="0" i="0" u="none" strike="noStrike" cap="none" dirty="0">
                        <a:solidFill>
                          <a:schemeClr val="dk1"/>
                        </a:solidFill>
                        <a:effectLst/>
                        <a:latin typeface="+mn-lt"/>
                        <a:ea typeface="Aptos"/>
                        <a:cs typeface="Arial" panose="020B0604020202020204" pitchFamily="34" charset="0"/>
                        <a:sym typeface="Arial" panose="020B0604020202020204"/>
                      </a:endParaRPr>
                    </a:p>
                    <a:p>
                      <a:pPr marL="0" marR="0" lvl="0" indent="0" algn="l" rtl="0">
                        <a:spcBef>
                          <a:spcPts val="0"/>
                        </a:spcBef>
                        <a:spcAft>
                          <a:spcPts val="0"/>
                        </a:spcAft>
                        <a:buClr>
                          <a:schemeClr val="dk1"/>
                        </a:buClr>
                        <a:buSzPts val="1000"/>
                        <a:buFont typeface="Arial" panose="020B0604020202020204"/>
                        <a:buNone/>
                      </a:pPr>
                      <a:endParaRPr sz="1200" u="none" strike="noStrike" cap="none" dirty="0">
                        <a:latin typeface="+mn-lt"/>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705700">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Sân</a:t>
                      </a:r>
                      <a: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t> Đông</a:t>
                      </a:r>
                      <a:endParaRPr sz="1200"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rgbClr val="000000"/>
                        </a:buClr>
                        <a:buSzPts val="1000"/>
                        <a:buFont typeface="Arial" panose="020B0604020202020204"/>
                        <a:buNone/>
                      </a:pP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UBND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thành</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phố</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Hà</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Nội</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Hội</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Sinh</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vật</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cảnh</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Việt</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Nam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và</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Hiệp</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hội</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Làng</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nghề</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Việt</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Nam</a:t>
                      </a:r>
                      <a:endParaRPr sz="120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Sắc</a:t>
                      </a:r>
                      <a: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Xuân</a:t>
                      </a:r>
                      <a: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Việt</a:t>
                      </a:r>
                      <a:endParaRPr sz="1200"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panose="020B0604020202020204"/>
                        <a:buNone/>
                      </a:pPr>
                      <a:r>
                        <a:rPr lang="en-US" sz="1200" b="0" i="0" u="none" strike="noStrike" cap="none" dirty="0">
                          <a:solidFill>
                            <a:schemeClr val="dk1"/>
                          </a:solidFill>
                          <a:effectLst/>
                          <a:latin typeface="Arial" panose="020B0604020202020204" pitchFamily="34" charset="0"/>
                          <a:ea typeface="Aptos"/>
                          <a:cs typeface="Arial" panose="020B0604020202020204" pitchFamily="34" charset="0"/>
                          <a:sym typeface="Arial" panose="020B0604020202020204"/>
                        </a:rPr>
                        <a:t>T</a:t>
                      </a:r>
                      <a:r>
                        <a:rPr lang="vi-VN" sz="1200" b="0" i="0" u="none" strike="noStrike" cap="none" dirty="0">
                          <a:solidFill>
                            <a:schemeClr val="dk1"/>
                          </a:solidFill>
                          <a:effectLst/>
                          <a:latin typeface="Arial" panose="020B0604020202020204" pitchFamily="34" charset="0"/>
                          <a:ea typeface="Aptos"/>
                          <a:cs typeface="Arial" panose="020B0604020202020204" pitchFamily="34" charset="0"/>
                          <a:sym typeface="Arial" panose="020B0604020202020204"/>
                        </a:rPr>
                        <a:t>rưng bày và kinh doanh đa dạng các loại hoa, cây cảnh, bonsai, cây thế, hoa lan, đào, mai, quất, cùng các sản phẩm trang trí ngày Tết, đèn lồng, câu đối, tranh dân gian, đồ thủ công mỹ nghệ và vật phẩm phong thủy. Phân khu được thiết kế mang đậm không khí xuân, màu sắc truyền thống kết hợp yếu tố hiện đại, vừa phục vụ nhu cầu mua sắm, thưởng ngoạn của người dân, vừa tạo không gian nghệ thuật, sinh thái và văn hóa đặc trưng của Tết Việt. </a:t>
                      </a:r>
                      <a:endParaRPr sz="120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r>
              <a:tr h="849271">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a:latin typeface="Arial" panose="020B0604020202020204" pitchFamily="34" charset="0"/>
                          <a:ea typeface="Arial" panose="020B0604020202020204"/>
                          <a:cs typeface="Arial" panose="020B0604020202020204" pitchFamily="34" charset="0"/>
                          <a:sym typeface="Arial" panose="020B0604020202020204"/>
                        </a:rPr>
                        <a:t>Sân Nam</a:t>
                      </a:r>
                      <a:endParaRPr sz="120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a:latin typeface="Arial" panose="020B0604020202020204" pitchFamily="34" charset="0"/>
                          <a:ea typeface="Arial" panose="020B0604020202020204"/>
                          <a:cs typeface="Arial" panose="020B0604020202020204" pitchFamily="34" charset="0"/>
                          <a:sym typeface="Arial" panose="020B0604020202020204"/>
                        </a:rPr>
                        <a:t>VEC</a:t>
                      </a:r>
                      <a:endParaRPr sz="120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a:latin typeface="Arial" panose="020B0604020202020204" pitchFamily="34" charset="0"/>
                          <a:ea typeface="Arial" panose="020B0604020202020204"/>
                          <a:cs typeface="Arial" panose="020B0604020202020204" pitchFamily="34" charset="0"/>
                          <a:sym typeface="Arial" panose="020B0604020202020204"/>
                        </a:rPr>
                        <a:t>Vị Xuân Gắn Kết</a:t>
                      </a:r>
                      <a:endParaRPr sz="120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panose="020B0604020202020204"/>
                        <a:buNone/>
                      </a:pP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ẩm</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thực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nướng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lẩu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mì</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sợi</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mang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đến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không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gian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ấm</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cúng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để</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cùng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quây</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quần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thưởng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thức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món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ngon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a:t>
                      </a:r>
                      <a:b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b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1.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mì</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sợi</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bún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phở</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miến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mì</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a:t>
                      </a:r>
                      <a:b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b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2.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nướng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lẩu</a:t>
                      </a:r>
                      <a:b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b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3.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Sân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khấu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chương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trình</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ca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nhạc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cuộc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thi</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ẩm</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thực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a:t>
                      </a:r>
                      <a:b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b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4.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vực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chỗ</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ngồi</a:t>
                      </a:r>
                      <a:endParaRPr sz="120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
        <p:nvSpPr>
          <p:cNvPr id="123" name="Google Shape;123;p5"/>
          <p:cNvSpPr txBox="true"/>
          <p:nvPr/>
        </p:nvSpPr>
        <p:spPr>
          <a:xfrm>
            <a:off x="44145" y="-4895"/>
            <a:ext cx="11393700" cy="585000"/>
          </a:xfrm>
          <a:prstGeom prst="rect">
            <a:avLst/>
          </a:prstGeom>
          <a:noFill/>
          <a:ln>
            <a:noFill/>
          </a:ln>
        </p:spPr>
        <p:txBody>
          <a:bodyPr spcFirstLastPara="1" wrap="square" lIns="91425" tIns="45700" rIns="91425" bIns="45700" anchor="t" anchorCtr="false">
            <a:spAutoFit/>
          </a:bodyPr>
          <a:lstStyle/>
          <a:p>
            <a:pPr marL="0" marR="0" lvl="0" indent="0" algn="l" rtl="0">
              <a:spcBef>
                <a:spcPts val="0"/>
              </a:spcBef>
              <a:spcAft>
                <a:spcPts val="0"/>
              </a:spcAft>
              <a:buNone/>
            </a:pPr>
            <a:r>
              <a:rPr lang="en-US" sz="3200" b="1" dirty="0">
                <a:solidFill>
                  <a:srgbClr val="C00000"/>
                </a:solidFill>
              </a:rPr>
              <a:t>PHÂN KHU HỘI CHỢ</a:t>
            </a:r>
            <a:endParaRPr sz="3200" b="1" dirty="0">
              <a:solidFill>
                <a:srgbClr val="C00000"/>
              </a:solidFill>
            </a:endParaRPr>
          </a:p>
        </p:txBody>
      </p:sp>
      <p:pic>
        <p:nvPicPr>
          <p:cNvPr id="2" name="Picture 1"/>
          <p:cNvPicPr>
            <a:picLocks noChangeAspect="true"/>
          </p:cNvPicPr>
          <p:nvPr/>
        </p:nvPicPr>
        <p:blipFill rotWithShape="true">
          <a:blip r:embed="rId1">
            <a:extLst>
              <a:ext uri="{28A0092B-C50C-407E-A947-70E740481C1C}">
                <a14:useLocalDpi xmlns:a14="http://schemas.microsoft.com/office/drawing/2010/main" val="false"/>
              </a:ext>
            </a:extLst>
          </a:blip>
          <a:srcRect/>
          <a:stretch>
            <a:fillRect/>
          </a:stretch>
        </p:blipFill>
        <p:spPr>
          <a:xfrm>
            <a:off x="20" y="10"/>
            <a:ext cx="12191980" cy="6857990"/>
          </a:xfrm>
          <a:prstGeom prst="rect">
            <a:avLst/>
          </a:prstGeom>
          <a:solidFill>
            <a:srgbClr val="0070C0"/>
          </a:solidFill>
        </p:spPr>
      </p:pic>
      <p:sp>
        <p:nvSpPr>
          <p:cNvPr id="3" name="Subtitle 6"/>
          <p:cNvSpPr txBox="true"/>
          <p:nvPr/>
        </p:nvSpPr>
        <p:spPr>
          <a:xfrm>
            <a:off x="937847" y="738555"/>
            <a:ext cx="10245968" cy="5107620"/>
          </a:xfrm>
          <a:prstGeom prst="rect">
            <a:avLst/>
          </a:prstGeom>
          <a:solidFill>
            <a:srgbClr val="0070C0"/>
          </a:solidFill>
          <a:ln>
            <a:noFill/>
          </a:ln>
        </p:spPr>
        <p:txBody>
          <a:bodyPr spcFirstLastPara="1" wrap="square" lIns="91425" tIns="45700" rIns="91425" bIns="45700" anchor="t" anchorCtr="false">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42900" algn="l" rtl="0">
              <a:lnSpc>
                <a:spcPct val="90000"/>
              </a:lnSpc>
              <a:spcBef>
                <a:spcPts val="500"/>
              </a:spcBef>
              <a:spcAft>
                <a:spcPts val="0"/>
              </a:spcAft>
              <a:buClr>
                <a:schemeClr val="dk1"/>
              </a:buClr>
              <a:buSzPts val="18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42900" algn="l" rtl="0">
              <a:lnSpc>
                <a:spcPct val="90000"/>
              </a:lnSpc>
              <a:spcBef>
                <a:spcPts val="500"/>
              </a:spcBef>
              <a:spcAft>
                <a:spcPts val="0"/>
              </a:spcAft>
              <a:buClr>
                <a:schemeClr val="dk1"/>
              </a:buClr>
              <a:buSzPts val="18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a:lnSpc>
                <a:spcPct val="100000"/>
              </a:lnSpc>
              <a:spcBef>
                <a:spcPts val="0"/>
              </a:spcBef>
            </a:pPr>
            <a:endParaRPr lang="en-US" b="1" kern="0" dirty="0">
              <a:solidFill>
                <a:schemeClr val="bg1"/>
              </a:solidFill>
              <a:latin typeface="Arial" panose="020B0604020202020204" pitchFamily="34" charset="0"/>
              <a:cs typeface="Arial" panose="020B0604020202020204" pitchFamily="34" charset="0"/>
            </a:endParaRPr>
          </a:p>
          <a:p>
            <a:pPr marL="114300" indent="0" algn="ctr">
              <a:lnSpc>
                <a:spcPct val="100000"/>
              </a:lnSpc>
              <a:spcBef>
                <a:spcPts val="0"/>
              </a:spcBef>
              <a:buNone/>
            </a:pPr>
            <a:r>
              <a:rPr lang="en-US" sz="2400" b="1" dirty="0">
                <a:solidFill>
                  <a:schemeClr val="bg1"/>
                </a:solidFill>
                <a:latin typeface="Arial" panose="020B0604020202020204" pitchFamily="34" charset="0"/>
              </a:rPr>
              <a:t>VIETNAM INTERNATIONAL EXHIBITION ON TEXTILE, LEATHER, FOOTWARE, FURNITURE AND HANDICRAFTS VALUE CHAIN</a:t>
            </a:r>
            <a:br>
              <a:rPr lang="en-US" sz="2400" b="1" dirty="0">
                <a:solidFill>
                  <a:schemeClr val="bg1"/>
                </a:solidFill>
                <a:latin typeface="Arial" panose="020B0604020202020204" pitchFamily="34" charset="0"/>
              </a:rPr>
            </a:br>
            <a:r>
              <a:rPr lang="en-US" sz="2400" b="1" dirty="0">
                <a:solidFill>
                  <a:schemeClr val="bg1"/>
                </a:solidFill>
                <a:latin typeface="Arial" panose="020B0604020202020204" pitchFamily="34" charset="0"/>
              </a:rPr>
              <a:t>(VIVC 2026)</a:t>
            </a:r>
            <a:endParaRPr lang="en-US" sz="2400" b="1" dirty="0">
              <a:solidFill>
                <a:schemeClr val="bg1"/>
              </a:solidFill>
              <a:latin typeface="Arial" panose="020B0604020202020204" pitchFamily="34" charset="0"/>
            </a:endParaRPr>
          </a:p>
          <a:p>
            <a:pPr marL="114300" indent="0" algn="ctr">
              <a:lnSpc>
                <a:spcPct val="100000"/>
              </a:lnSpc>
              <a:spcBef>
                <a:spcPts val="0"/>
              </a:spcBef>
              <a:buNone/>
            </a:pPr>
            <a:endParaRPr lang="en-US" sz="2400" b="1" dirty="0">
              <a:solidFill>
                <a:schemeClr val="bg1"/>
              </a:solidFill>
              <a:latin typeface="Arial" panose="020B0604020202020204" pitchFamily="34" charset="0"/>
            </a:endParaRPr>
          </a:p>
          <a:p>
            <a:pPr marL="114300" indent="0">
              <a:buNone/>
            </a:pPr>
            <a:endParaRPr lang="en-US" sz="2400" dirty="0">
              <a:solidFill>
                <a:schemeClr val="tx1"/>
              </a:solidFill>
            </a:endParaRPr>
          </a:p>
          <a:p>
            <a:pPr lvl="0"/>
            <a:endParaRPr lang="en-US" sz="2400" dirty="0">
              <a:solidFill>
                <a:schemeClr val="tx1"/>
              </a:solidFill>
            </a:endParaRPr>
          </a:p>
          <a:p>
            <a:pPr marL="114300" indent="0" algn="ctr">
              <a:lnSpc>
                <a:spcPct val="100000"/>
              </a:lnSpc>
              <a:spcBef>
                <a:spcPts val="0"/>
              </a:spcBef>
              <a:buNone/>
            </a:pPr>
            <a:endParaRPr lang="en-US" sz="2400" b="1" dirty="0">
              <a:solidFill>
                <a:schemeClr val="bg1"/>
              </a:solidFill>
              <a:latin typeface="Arial" panose="020B0604020202020204" pitchFamily="34" charset="0"/>
            </a:endParaRPr>
          </a:p>
          <a:p>
            <a:pPr marL="114300" indent="0" algn="ctr">
              <a:lnSpc>
                <a:spcPct val="100000"/>
              </a:lnSpc>
              <a:spcBef>
                <a:spcPts val="0"/>
              </a:spcBef>
              <a:buNone/>
            </a:pPr>
            <a:endParaRPr lang="en-US" b="1" kern="0" dirty="0">
              <a:solidFill>
                <a:schemeClr val="bg1"/>
              </a:solidFill>
              <a:latin typeface="Arial" panose="020B0604020202020204" pitchFamily="34" charset="0"/>
              <a:cs typeface="Arial" panose="020B0604020202020204" pitchFamily="34" charset="0"/>
            </a:endParaRPr>
          </a:p>
          <a:p>
            <a:pPr algn="ctr">
              <a:lnSpc>
                <a:spcPct val="100000"/>
              </a:lnSpc>
              <a:spcBef>
                <a:spcPts val="0"/>
              </a:spcBef>
            </a:pPr>
            <a:endParaRPr lang="en-US" b="1" kern="0" dirty="0">
              <a:solidFill>
                <a:schemeClr val="bg1"/>
              </a:solidFill>
              <a:latin typeface="Arial" panose="020B0604020202020204" pitchFamily="34" charset="0"/>
              <a:cs typeface="Arial" panose="020B0604020202020204" pitchFamily="34" charset="0"/>
            </a:endParaRPr>
          </a:p>
        </p:txBody>
      </p:sp>
      <p:sp>
        <p:nvSpPr>
          <p:cNvPr id="4" name="Oval 3"/>
          <p:cNvSpPr/>
          <p:nvPr/>
        </p:nvSpPr>
        <p:spPr>
          <a:xfrm>
            <a:off x="2649414" y="2470000"/>
            <a:ext cx="1947577" cy="1501099"/>
          </a:xfrm>
          <a:prstGeom prst="ellipse">
            <a:avLst/>
          </a:prstGeom>
          <a:solidFill>
            <a:srgbClr val="FF00FF"/>
          </a:solid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A VARIETY OF CONFERENCES, SEMINARS, AND SIDE EVENTS</a:t>
            </a:r>
            <a:endParaRPr lang="en-US" sz="1200" b="1" dirty="0"/>
          </a:p>
        </p:txBody>
      </p:sp>
      <p:sp>
        <p:nvSpPr>
          <p:cNvPr id="5" name="Oval 4"/>
          <p:cNvSpPr/>
          <p:nvPr/>
        </p:nvSpPr>
        <p:spPr>
          <a:xfrm>
            <a:off x="5141973" y="2470000"/>
            <a:ext cx="1893277" cy="1501099"/>
          </a:xfrm>
          <a:prstGeom prst="ellipse">
            <a:avLst/>
          </a:prstGeom>
          <a:solidFill>
            <a:srgbClr val="FF00FF"/>
          </a:solid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ASSISTANCE WITH FACTORY VISITS</a:t>
            </a:r>
            <a:endParaRPr lang="en-US" sz="1400" b="1" dirty="0"/>
          </a:p>
        </p:txBody>
      </p:sp>
      <p:sp>
        <p:nvSpPr>
          <p:cNvPr id="7" name="Oval 6"/>
          <p:cNvSpPr/>
          <p:nvPr/>
        </p:nvSpPr>
        <p:spPr>
          <a:xfrm>
            <a:off x="7580232" y="2470000"/>
            <a:ext cx="2034823" cy="1501099"/>
          </a:xfrm>
          <a:prstGeom prst="ellipse">
            <a:avLst/>
          </a:prstGeom>
          <a:solidFill>
            <a:srgbClr val="FF00FF"/>
          </a:solid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NETWORKING WITH PROMISING PARTNERS</a:t>
            </a:r>
            <a:endParaRPr lang="en-US" sz="1400" b="1" dirty="0"/>
          </a:p>
        </p:txBody>
      </p:sp>
      <p:sp>
        <p:nvSpPr>
          <p:cNvPr id="8" name="Rectangle 7"/>
          <p:cNvSpPr/>
          <p:nvPr/>
        </p:nvSpPr>
        <p:spPr>
          <a:xfrm>
            <a:off x="1957754" y="4340727"/>
            <a:ext cx="8088923" cy="1301262"/>
          </a:xfrm>
          <a:prstGeom prst="rect">
            <a:avLst/>
          </a:prstGeom>
          <a:ln>
            <a:solidFill>
              <a:schemeClr val="bg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For the first time in Vietnam!</a:t>
            </a:r>
            <a:br>
              <a:rPr lang="en-US" sz="1600" dirty="0"/>
            </a:br>
            <a:r>
              <a:rPr lang="en-US" sz="1600" dirty="0"/>
              <a:t>A must-attend event for anyone looking to explore Vietnam’s dynamic textile &amp; garment, leather &amp; footwear, furniture, and handicraft industries, and to discover high-quality, innovative, and sustainable products</a:t>
            </a:r>
            <a:endParaRPr lang="en-US"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5"/>
          <p:cNvSpPr txBox="true">
            <a:spLocks noGrp="true"/>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false">
            <a:noAutofit/>
          </a:bodyPr>
          <a:lstStyle/>
          <a:p>
            <a:pPr marL="0" lvl="0" indent="0" algn="r" rtl="0">
              <a:spcBef>
                <a:spcPts val="0"/>
              </a:spcBef>
              <a:spcAft>
                <a:spcPts val="0"/>
              </a:spcAft>
              <a:buNone/>
            </a:pPr>
            <a:fld id="{00000000-1234-1234-1234-123412341234}" type="slidenum">
              <a:rPr lang="en-US"/>
            </a:fld>
            <a:endParaRPr lang="en-US"/>
          </a:p>
        </p:txBody>
      </p:sp>
      <p:graphicFrame>
        <p:nvGraphicFramePr>
          <p:cNvPr id="122" name="Google Shape;122;p5"/>
          <p:cNvGraphicFramePr/>
          <p:nvPr/>
        </p:nvGraphicFramePr>
        <p:xfrm>
          <a:off x="61687" y="538887"/>
          <a:ext cx="12068625" cy="4592927"/>
        </p:xfrm>
        <a:graphic>
          <a:graphicData uri="http://schemas.openxmlformats.org/drawingml/2006/table">
            <a:tbl>
              <a:tblPr bandRow="true">
                <a:noFill/>
              </a:tblPr>
              <a:tblGrid>
                <a:gridCol w="647100"/>
                <a:gridCol w="1071150"/>
                <a:gridCol w="1153550"/>
                <a:gridCol w="9196825"/>
              </a:tblGrid>
              <a:tr h="272387">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Sảnh</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endParaRPr dirty="0">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Đơn</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vị</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tổ</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chức</a:t>
                      </a:r>
                      <a:endParaRPr dirty="0">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Chủ</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đề</a:t>
                      </a:r>
                      <a:endParaRPr sz="1000" b="1" u="none" strike="noStrike" cap="none" dirty="0">
                        <a:solidFill>
                          <a:srgbClr val="FFFFFF"/>
                        </a:solidFill>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Nội</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dung</a:t>
                      </a:r>
                      <a:endParaRPr sz="1000" b="1" u="none" strike="noStrike" cap="none" dirty="0">
                        <a:solidFill>
                          <a:srgbClr val="FFFFFF"/>
                        </a:solidFill>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r>
              <a:tr h="562700">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err="1">
                          <a:latin typeface="+mn-lt"/>
                          <a:ea typeface="Arial" panose="020B0604020202020204"/>
                          <a:cs typeface="Arial" panose="020B0604020202020204" pitchFamily="34" charset="0"/>
                          <a:sym typeface="Arial" panose="020B0604020202020204"/>
                        </a:rPr>
                        <a:t>Sảnh</a:t>
                      </a:r>
                      <a:r>
                        <a:rPr lang="en-US" sz="1200" u="none" strike="noStrike" cap="none" dirty="0">
                          <a:latin typeface="+mn-lt"/>
                          <a:ea typeface="Arial" panose="020B0604020202020204"/>
                          <a:cs typeface="Arial" panose="020B0604020202020204" pitchFamily="34" charset="0"/>
                          <a:sym typeface="Arial" panose="020B0604020202020204"/>
                        </a:rPr>
                        <a:t> </a:t>
                      </a:r>
                      <a:endParaRPr sz="1200" u="none" strike="noStrike" cap="none" dirty="0">
                        <a:latin typeface="+mn-lt"/>
                        <a:ea typeface="Arial" panose="020B0604020202020204"/>
                        <a:cs typeface="Arial" panose="020B0604020202020204" pitchFamily="34" charset="0"/>
                        <a:sym typeface="Arial" panose="020B0604020202020204"/>
                      </a:endParaRPr>
                    </a:p>
                    <a:p>
                      <a:pPr marL="0" marR="0" lvl="0" indent="0" algn="ctr" rtl="0">
                        <a:spcBef>
                          <a:spcPts val="0"/>
                        </a:spcBef>
                        <a:spcAft>
                          <a:spcPts val="0"/>
                        </a:spcAft>
                        <a:buClr>
                          <a:schemeClr val="dk1"/>
                        </a:buClr>
                        <a:buSzPts val="1000"/>
                        <a:buFont typeface="Arial" panose="020B0604020202020204"/>
                        <a:buNone/>
                      </a:pPr>
                      <a:r>
                        <a:rPr lang="en-US" sz="1200" u="none" strike="noStrike" cap="none" dirty="0">
                          <a:latin typeface="+mn-lt"/>
                          <a:ea typeface="Arial" panose="020B0604020202020204"/>
                          <a:cs typeface="Arial" panose="020B0604020202020204" pitchFamily="34" charset="0"/>
                          <a:sym typeface="Arial" panose="020B0604020202020204"/>
                        </a:rPr>
                        <a:t>Trung </a:t>
                      </a:r>
                      <a:r>
                        <a:rPr lang="en-US" sz="1200" u="none" strike="noStrike" cap="none" dirty="0" err="1">
                          <a:latin typeface="+mn-lt"/>
                          <a:ea typeface="Arial" panose="020B0604020202020204"/>
                          <a:cs typeface="Arial" panose="020B0604020202020204" pitchFamily="34" charset="0"/>
                          <a:sym typeface="Arial" panose="020B0604020202020204"/>
                        </a:rPr>
                        <a:t>tâm</a:t>
                      </a:r>
                      <a:endParaRPr sz="1200" dirty="0">
                        <a:latin typeface="+mn-lt"/>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err="1">
                          <a:latin typeface="+mn-lt"/>
                          <a:ea typeface="Arial" panose="020B0604020202020204"/>
                          <a:cs typeface="Arial" panose="020B0604020202020204" pitchFamily="34" charset="0"/>
                          <a:sym typeface="Arial" panose="020B0604020202020204"/>
                        </a:rPr>
                        <a:t>Bộ</a:t>
                      </a:r>
                      <a:r>
                        <a:rPr lang="en-US" sz="1200" u="none" strike="noStrike" cap="none" dirty="0">
                          <a:latin typeface="+mn-lt"/>
                          <a:ea typeface="Arial" panose="020B0604020202020204"/>
                          <a:cs typeface="Arial" panose="020B0604020202020204" pitchFamily="34" charset="0"/>
                          <a:sym typeface="Arial" panose="020B0604020202020204"/>
                        </a:rPr>
                        <a:t> Văn </a:t>
                      </a:r>
                      <a:r>
                        <a:rPr lang="en-US" sz="1200" u="none" strike="noStrike" cap="none" dirty="0" err="1">
                          <a:latin typeface="+mn-lt"/>
                          <a:ea typeface="Arial" panose="020B0604020202020204"/>
                          <a:cs typeface="Arial" panose="020B0604020202020204" pitchFamily="34" charset="0"/>
                          <a:sym typeface="Arial" panose="020B0604020202020204"/>
                        </a:rPr>
                        <a:t>Hóa</a:t>
                      </a:r>
                      <a:r>
                        <a:rPr lang="en-US" sz="1200" u="none" strike="noStrike" cap="none" dirty="0">
                          <a:latin typeface="+mn-lt"/>
                          <a:ea typeface="Arial" panose="020B0604020202020204"/>
                          <a:cs typeface="Arial" panose="020B0604020202020204" pitchFamily="34" charset="0"/>
                          <a:sym typeface="Arial" panose="020B0604020202020204"/>
                        </a:rPr>
                        <a:t>, </a:t>
                      </a:r>
                      <a:r>
                        <a:rPr lang="en-US" sz="1200" u="none" strike="noStrike" cap="none" dirty="0" err="1">
                          <a:latin typeface="+mn-lt"/>
                          <a:ea typeface="Arial" panose="020B0604020202020204"/>
                          <a:cs typeface="Arial" panose="020B0604020202020204" pitchFamily="34" charset="0"/>
                          <a:sym typeface="Arial" panose="020B0604020202020204"/>
                        </a:rPr>
                        <a:t>Thể</a:t>
                      </a:r>
                      <a:r>
                        <a:rPr lang="en-US" sz="1200" u="none" strike="noStrike" cap="none" dirty="0">
                          <a:latin typeface="+mn-lt"/>
                          <a:ea typeface="Arial" panose="020B0604020202020204"/>
                          <a:cs typeface="Arial" panose="020B0604020202020204" pitchFamily="34" charset="0"/>
                          <a:sym typeface="Arial" panose="020B0604020202020204"/>
                        </a:rPr>
                        <a:t> </a:t>
                      </a:r>
                      <a:r>
                        <a:rPr lang="en-US" sz="1200" u="none" strike="noStrike" cap="none" dirty="0" err="1">
                          <a:latin typeface="+mn-lt"/>
                          <a:ea typeface="Arial" panose="020B0604020202020204"/>
                          <a:cs typeface="Arial" panose="020B0604020202020204" pitchFamily="34" charset="0"/>
                          <a:sym typeface="Arial" panose="020B0604020202020204"/>
                        </a:rPr>
                        <a:t>thao</a:t>
                      </a:r>
                      <a:r>
                        <a:rPr lang="en-US" sz="1200" u="none" strike="noStrike" cap="none" dirty="0">
                          <a:latin typeface="+mn-lt"/>
                          <a:ea typeface="Arial" panose="020B0604020202020204"/>
                          <a:cs typeface="Arial" panose="020B0604020202020204" pitchFamily="34" charset="0"/>
                          <a:sym typeface="Arial" panose="020B0604020202020204"/>
                        </a:rPr>
                        <a:t> </a:t>
                      </a:r>
                      <a:r>
                        <a:rPr lang="en-US" sz="1200" u="none" strike="noStrike" cap="none" dirty="0" err="1">
                          <a:latin typeface="+mn-lt"/>
                          <a:ea typeface="Arial" panose="020B0604020202020204"/>
                          <a:cs typeface="Arial" panose="020B0604020202020204" pitchFamily="34" charset="0"/>
                          <a:sym typeface="Arial" panose="020B0604020202020204"/>
                        </a:rPr>
                        <a:t>và</a:t>
                      </a:r>
                      <a:r>
                        <a:rPr lang="en-US" sz="1200" u="none" strike="noStrike" cap="none" dirty="0">
                          <a:latin typeface="+mn-lt"/>
                          <a:ea typeface="Arial" panose="020B0604020202020204"/>
                          <a:cs typeface="Arial" panose="020B0604020202020204" pitchFamily="34" charset="0"/>
                          <a:sym typeface="Arial" panose="020B0604020202020204"/>
                        </a:rPr>
                        <a:t> Du </a:t>
                      </a:r>
                      <a:r>
                        <a:rPr lang="en-US" sz="1200" u="none" strike="noStrike" cap="none" dirty="0" err="1">
                          <a:latin typeface="+mn-lt"/>
                          <a:ea typeface="Arial" panose="020B0604020202020204"/>
                          <a:cs typeface="Arial" panose="020B0604020202020204" pitchFamily="34" charset="0"/>
                          <a:sym typeface="Arial" panose="020B0604020202020204"/>
                        </a:rPr>
                        <a:t>lịch</a:t>
                      </a:r>
                      <a:endParaRPr sz="1200" u="none" strike="noStrike" cap="none" dirty="0">
                        <a:latin typeface="+mn-lt"/>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a:latin typeface="+mn-lt"/>
                          <a:ea typeface="Arial" panose="020B0604020202020204"/>
                          <a:cs typeface="Arial" panose="020B0604020202020204" pitchFamily="34" charset="0"/>
                          <a:sym typeface="Arial" panose="020B0604020202020204"/>
                        </a:rPr>
                        <a:t>Tinh Hoa Văn </a:t>
                      </a:r>
                      <a:r>
                        <a:rPr lang="en-US" sz="1200" u="none" strike="noStrike" cap="none" dirty="0" err="1">
                          <a:latin typeface="+mn-lt"/>
                          <a:ea typeface="Arial" panose="020B0604020202020204"/>
                          <a:cs typeface="Arial" panose="020B0604020202020204" pitchFamily="34" charset="0"/>
                          <a:sym typeface="Arial" panose="020B0604020202020204"/>
                        </a:rPr>
                        <a:t>Hóa</a:t>
                      </a:r>
                      <a:r>
                        <a:rPr lang="en-US" sz="1200" u="none" strike="noStrike" cap="none" dirty="0">
                          <a:latin typeface="+mn-lt"/>
                          <a:ea typeface="Arial" panose="020B0604020202020204"/>
                          <a:cs typeface="Arial" panose="020B0604020202020204" pitchFamily="34" charset="0"/>
                          <a:sym typeface="Arial" panose="020B0604020202020204"/>
                        </a:rPr>
                        <a:t> Việt</a:t>
                      </a:r>
                      <a:endParaRPr sz="1200" u="none" strike="noStrike" cap="none" dirty="0">
                        <a:latin typeface="+mn-lt"/>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000"/>
                        <a:buFont typeface="Arial" panose="020B0604020202020204"/>
                        <a:buNone/>
                      </a:pPr>
                      <a:r>
                        <a:rPr lang="en-US" sz="1200" i="0" u="none" strike="noStrike" cap="none" dirty="0">
                          <a:latin typeface="+mn-lt"/>
                          <a:ea typeface="Arial" panose="020B0604020202020204"/>
                          <a:cs typeface="Arial" panose="020B0604020202020204" pitchFamily="34" charset="0"/>
                          <a:sym typeface="Arial" panose="020B0604020202020204"/>
                        </a:rPr>
                        <a:t>1. </a:t>
                      </a:r>
                      <a:r>
                        <a:rPr lang="en-US" sz="1200" i="0" u="none" strike="noStrike" cap="none" dirty="0" err="1">
                          <a:latin typeface="+mn-lt"/>
                          <a:ea typeface="Arial" panose="020B0604020202020204"/>
                          <a:cs typeface="Arial" panose="020B0604020202020204" pitchFamily="34" charset="0"/>
                          <a:sym typeface="Arial" panose="020B0604020202020204"/>
                        </a:rPr>
                        <a:t>Sân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khấu</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chính</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Lễ</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khai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mạc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bế</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mạc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không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gian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biểu</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diễn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Mừng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Đảng</a:t>
                      </a:r>
                      <a:r>
                        <a:rPr lang="en-US" sz="1200" i="0" u="none" strike="noStrike" cap="none" dirty="0">
                          <a:latin typeface="+mn-lt"/>
                          <a:ea typeface="Arial" panose="020B0604020202020204"/>
                          <a:cs typeface="Arial" panose="020B0604020202020204" pitchFamily="34" charset="0"/>
                          <a:sym typeface="Arial" panose="020B0604020202020204"/>
                        </a:rPr>
                        <a:t> – </a:t>
                      </a:r>
                      <a:r>
                        <a:rPr lang="en-US" sz="1200" i="0" u="none" strike="noStrike" cap="none" dirty="0" err="1">
                          <a:latin typeface="+mn-lt"/>
                          <a:ea typeface="Arial" panose="020B0604020202020204"/>
                          <a:cs typeface="Arial" panose="020B0604020202020204" pitchFamily="34" charset="0"/>
                          <a:sym typeface="Arial" panose="020B0604020202020204"/>
                        </a:rPr>
                        <a:t>Mừng</a:t>
                      </a:r>
                      <a:r>
                        <a:rPr lang="en-US" sz="1200" i="0" u="none" strike="noStrike" cap="none" dirty="0">
                          <a:latin typeface="+mn-lt"/>
                          <a:ea typeface="Arial" panose="020B0604020202020204"/>
                          <a:cs typeface="Arial" panose="020B0604020202020204" pitchFamily="34" charset="0"/>
                          <a:sym typeface="Arial" panose="020B0604020202020204"/>
                        </a:rPr>
                        <a:t> Xuân, </a:t>
                      </a:r>
                      <a:r>
                        <a:rPr lang="en-US" sz="1200" i="0" u="none" strike="noStrike" cap="none" dirty="0" err="1">
                          <a:latin typeface="+mn-lt"/>
                          <a:ea typeface="Arial" panose="020B0604020202020204"/>
                          <a:cs typeface="Arial" panose="020B0604020202020204" pitchFamily="34" charset="0"/>
                          <a:sym typeface="Arial" panose="020B0604020202020204"/>
                        </a:rPr>
                        <a:t>Mừng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Đất</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ước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đổi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mới</a:t>
                      </a:r>
                      <a:br>
                        <a:rPr lang="en-US" sz="1200" i="0" u="none" strike="noStrike" cap="none" dirty="0">
                          <a:latin typeface="+mn-lt"/>
                          <a:ea typeface="Arial" panose="020B0604020202020204"/>
                          <a:cs typeface="Arial" panose="020B0604020202020204" pitchFamily="34" charset="0"/>
                          <a:sym typeface="Arial" panose="020B0604020202020204"/>
                        </a:rPr>
                      </a:br>
                      <a:r>
                        <a:rPr lang="en-US" sz="1200" i="0" u="none" strike="noStrike" cap="none" dirty="0">
                          <a:latin typeface="+mn-lt"/>
                          <a:ea typeface="Arial" panose="020B0604020202020204"/>
                          <a:cs typeface="Arial" panose="020B0604020202020204" pitchFamily="34" charset="0"/>
                          <a:sym typeface="Arial" panose="020B0604020202020204"/>
                        </a:rPr>
                        <a:t> 2. Trang </a:t>
                      </a:r>
                      <a:r>
                        <a:rPr lang="en-US" sz="1200" i="0" u="none" strike="noStrike" cap="none" dirty="0" err="1">
                          <a:latin typeface="+mn-lt"/>
                          <a:ea typeface="Arial" panose="020B0604020202020204"/>
                          <a:cs typeface="Arial" panose="020B0604020202020204" pitchFamily="34" charset="0"/>
                          <a:sym typeface="Arial" panose="020B0604020202020204"/>
                        </a:rPr>
                        <a:t>trí</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không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gian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văn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hoá</a:t>
                      </a:r>
                      <a:r>
                        <a:rPr lang="en-US" sz="1200" i="0" u="none" strike="noStrike" cap="none" dirty="0">
                          <a:latin typeface="+mn-lt"/>
                          <a:ea typeface="Arial" panose="020B0604020202020204"/>
                          <a:cs typeface="Arial" panose="020B0604020202020204" pitchFamily="34" charset="0"/>
                          <a:sym typeface="Arial" panose="020B0604020202020204"/>
                        </a:rPr>
                        <a:t> 3 </a:t>
                      </a:r>
                      <a:r>
                        <a:rPr lang="en-US" sz="1200" i="0" u="none" strike="noStrike" cap="none" dirty="0" err="1">
                          <a:latin typeface="+mn-lt"/>
                          <a:ea typeface="Arial" panose="020B0604020202020204"/>
                          <a:cs typeface="Arial" panose="020B0604020202020204" pitchFamily="34" charset="0"/>
                          <a:sym typeface="Arial" panose="020B0604020202020204"/>
                        </a:rPr>
                        <a:t>miền</a:t>
                      </a:r>
                      <a:r>
                        <a:rPr lang="en-US" sz="1200" i="0" u="none" strike="noStrike" cap="none" dirty="0">
                          <a:latin typeface="+mn-lt"/>
                          <a:ea typeface="Arial" panose="020B0604020202020204"/>
                          <a:cs typeface="Arial" panose="020B0604020202020204" pitchFamily="34" charset="0"/>
                          <a:sym typeface="Arial" panose="020B0604020202020204"/>
                        </a:rPr>
                        <a:t> Bắc - Trung – Nam </a:t>
                      </a:r>
                      <a:r>
                        <a:rPr lang="en-US" sz="1200" i="0" u="none" strike="noStrike" cap="none" dirty="0" err="1">
                          <a:latin typeface="+mn-lt"/>
                          <a:ea typeface="Arial" panose="020B0604020202020204"/>
                          <a:cs typeface="Arial" panose="020B0604020202020204" pitchFamily="34" charset="0"/>
                          <a:sym typeface="Arial" panose="020B0604020202020204"/>
                        </a:rPr>
                        <a:t>cùng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các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hoạt</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động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trải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nghiệm</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nghệ</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thuật</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giao</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lưu</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văn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hóa</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lễ</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hội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Tết</a:t>
                      </a:r>
                      <a:r>
                        <a:rPr lang="en-US" sz="1200" i="0" u="none" strike="noStrike" cap="none" dirty="0">
                          <a:latin typeface="+mn-lt"/>
                          <a:ea typeface="Arial" panose="020B0604020202020204"/>
                          <a:cs typeface="Arial" panose="020B0604020202020204" pitchFamily="34" charset="0"/>
                          <a:sym typeface="Arial" panose="020B0604020202020204"/>
                        </a:rPr>
                        <a:t> 3 </a:t>
                      </a:r>
                      <a:r>
                        <a:rPr lang="en-US" sz="1200" i="0" u="none" strike="noStrike" cap="none" dirty="0" err="1">
                          <a:latin typeface="+mn-lt"/>
                          <a:ea typeface="Arial" panose="020B0604020202020204"/>
                          <a:cs typeface="Arial" panose="020B0604020202020204" pitchFamily="34" charset="0"/>
                          <a:sym typeface="Arial" panose="020B0604020202020204"/>
                        </a:rPr>
                        <a:t>miền</a:t>
                      </a:r>
                      <a:br>
                        <a:rPr lang="en-US" sz="1200" i="0" u="none" strike="noStrike" cap="none" dirty="0">
                          <a:latin typeface="+mn-lt"/>
                          <a:ea typeface="Arial" panose="020B0604020202020204"/>
                          <a:cs typeface="Arial" panose="020B0604020202020204" pitchFamily="34" charset="0"/>
                          <a:sym typeface="Arial" panose="020B0604020202020204"/>
                        </a:rPr>
                      </a:br>
                      <a:r>
                        <a:rPr lang="en-US" sz="1200" i="0" u="none" strike="noStrike" cap="none" dirty="0">
                          <a:latin typeface="+mn-lt"/>
                          <a:ea typeface="Arial" panose="020B0604020202020204"/>
                          <a:cs typeface="Arial" panose="020B0604020202020204" pitchFamily="34" charset="0"/>
                          <a:sym typeface="Arial" panose="020B0604020202020204"/>
                        </a:rPr>
                        <a:t> 3. Các </a:t>
                      </a:r>
                      <a:r>
                        <a:rPr lang="en-US" sz="1200" i="0" u="none" strike="noStrike" cap="none" dirty="0" err="1">
                          <a:latin typeface="+mn-lt"/>
                          <a:ea typeface="Arial" panose="020B0604020202020204"/>
                          <a:cs typeface="Arial" panose="020B0604020202020204" pitchFamily="34" charset="0"/>
                          <a:sym typeface="Arial" panose="020B0604020202020204"/>
                        </a:rPr>
                        <a:t>sản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phẩm</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đặc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trưng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Tết</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của</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ngành</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công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nghiệp</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văn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hoá</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Hội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chợ</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Sách</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Hội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chợ</a:t>
                      </a:r>
                      <a:r>
                        <a:rPr lang="en-US" sz="1200" i="0" u="none" strike="noStrike" cap="none" dirty="0">
                          <a:latin typeface="+mn-lt"/>
                          <a:ea typeface="Arial" panose="020B0604020202020204"/>
                          <a:cs typeface="Arial" panose="020B0604020202020204" pitchFamily="34" charset="0"/>
                          <a:sym typeface="Arial" panose="020B0604020202020204"/>
                        </a:rPr>
                        <a:t> Du </a:t>
                      </a:r>
                      <a:r>
                        <a:rPr lang="en-US" sz="1200" i="0" u="none" strike="noStrike" cap="none" dirty="0" err="1">
                          <a:latin typeface="+mn-lt"/>
                          <a:ea typeface="Arial" panose="020B0604020202020204"/>
                          <a:cs typeface="Arial" panose="020B0604020202020204" pitchFamily="34" charset="0"/>
                          <a:sym typeface="Arial" panose="020B0604020202020204"/>
                        </a:rPr>
                        <a:t>lịch</a:t>
                      </a:r>
                      <a:r>
                        <a:rPr lang="en-US" sz="1200" i="0" u="none" strike="noStrike" cap="none" dirty="0">
                          <a:latin typeface="+mn-lt"/>
                          <a:ea typeface="Arial" panose="020B0604020202020204"/>
                          <a:cs typeface="Arial" panose="020B0604020202020204" pitchFamily="34" charset="0"/>
                          <a:sym typeface="Arial" panose="020B0604020202020204"/>
                        </a:rPr>
                        <a:t>,...</a:t>
                      </a:r>
                      <a:endParaRPr lang="en-US" sz="1200" i="0" u="none" strike="noStrike" cap="none" dirty="0">
                        <a:latin typeface="+mn-lt"/>
                        <a:ea typeface="Arial" panose="020B0604020202020204"/>
                        <a:cs typeface="Arial" panose="020B0604020202020204" pitchFamily="34" charset="0"/>
                        <a:sym typeface="Arial" panose="020B0604020202020204"/>
                      </a:endParaRPr>
                    </a:p>
                    <a:p>
                      <a:pPr marL="0" marR="0" lvl="0" indent="0" algn="l" defTabSz="914400" rtl="0" eaLnBrk="1" fontAlgn="auto" latinLnBrk="0" hangingPunct="1">
                        <a:lnSpc>
                          <a:spcPct val="100000"/>
                        </a:lnSpc>
                        <a:spcBef>
                          <a:spcPts val="0"/>
                        </a:spcBef>
                        <a:spcAft>
                          <a:spcPts val="0"/>
                        </a:spcAft>
                        <a:buClr>
                          <a:schemeClr val="dk1"/>
                        </a:buClr>
                        <a:buSzPts val="1000"/>
                        <a:buFont typeface="Arial" panose="020B0604020202020204"/>
                        <a:buNone/>
                        <a:defRPr/>
                      </a:pP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Giới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thiệu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thương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mại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hóa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sản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phẩm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đặc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trưng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của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12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ngành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nghiệp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văn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hóa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gắn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với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chủ</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đề</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Tết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cổ</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truyền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mùa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Xuân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Bính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Ngọ. Khu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trưng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bày</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hiện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khí</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Tết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Việt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qua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hoạt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động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nghệ</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thuật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trình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diễn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ẩm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thực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thời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trang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thủ</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mỹ</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nghệ</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phim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ảnh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âm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nhạc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sân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khấu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trò</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chơi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dân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gian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Đây</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là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gian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giao</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thoa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giữa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tạo</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thương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mại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doanh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nghiệp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tổ</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chức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nghệ</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nhân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nghệ</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sĩ</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có</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thể</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giới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thiệu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sản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phẩm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ký</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kết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hợp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đồng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hợp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quảng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bá</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phát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triển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thương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hiệu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văn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hóa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Việt Nam. Khu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vực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này</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cũng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là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điểm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nhấn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hút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khách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tham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quan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trong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ngoài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nước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góp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phần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lan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tỏa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hình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ảnh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Việt Nam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năng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động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tạo</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đậm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bản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sắc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trong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dịp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Tết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cổ</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truyền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dân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tộc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a:t>
                      </a:r>
                      <a:endParaRPr lang="en-US" sz="1200" b="0" i="0" u="none" strike="noStrike" cap="none" dirty="0">
                        <a:solidFill>
                          <a:schemeClr val="dk1"/>
                        </a:solidFill>
                        <a:effectLst/>
                        <a:latin typeface="+mn-lt"/>
                        <a:ea typeface="Aptos"/>
                        <a:cs typeface="Arial" panose="020B0604020202020204" pitchFamily="34" charset="0"/>
                        <a:sym typeface="Arial" panose="020B0604020202020204"/>
                      </a:endParaRPr>
                    </a:p>
                    <a:p>
                      <a:pPr marL="0" marR="0" lvl="0" indent="0" algn="l" rtl="0">
                        <a:spcBef>
                          <a:spcPts val="0"/>
                        </a:spcBef>
                        <a:spcAft>
                          <a:spcPts val="0"/>
                        </a:spcAft>
                        <a:buClr>
                          <a:schemeClr val="dk1"/>
                        </a:buClr>
                        <a:buSzPts val="1000"/>
                        <a:buFont typeface="Arial" panose="020B0604020202020204"/>
                        <a:buNone/>
                      </a:pPr>
                      <a:endParaRPr sz="1200" u="none" strike="noStrike" cap="none" dirty="0">
                        <a:latin typeface="+mn-lt"/>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705700">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Sân</a:t>
                      </a:r>
                      <a: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t> Đông</a:t>
                      </a:r>
                      <a:endParaRPr sz="1200"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rgbClr val="000000"/>
                        </a:buClr>
                        <a:buSzPts val="1000"/>
                        <a:buFont typeface="Arial" panose="020B0604020202020204"/>
                        <a:buNone/>
                      </a:pP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UBND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thành</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phố</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Hà</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Nội</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Hội</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Sinh</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vật</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cảnh</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Việt</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Nam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và</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Hiệp</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hội</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Làng</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nghề</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Việt</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Nam</a:t>
                      </a:r>
                      <a:endParaRPr sz="120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Sắc</a:t>
                      </a:r>
                      <a: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Xuân</a:t>
                      </a:r>
                      <a: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Việt</a:t>
                      </a:r>
                      <a:endParaRPr sz="1200"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panose="020B0604020202020204"/>
                        <a:buNone/>
                      </a:pPr>
                      <a:r>
                        <a:rPr lang="en-US" sz="1200" b="0" i="0" u="none" strike="noStrike" cap="none" dirty="0">
                          <a:solidFill>
                            <a:schemeClr val="dk1"/>
                          </a:solidFill>
                          <a:effectLst/>
                          <a:latin typeface="Arial" panose="020B0604020202020204" pitchFamily="34" charset="0"/>
                          <a:ea typeface="Aptos"/>
                          <a:cs typeface="Arial" panose="020B0604020202020204" pitchFamily="34" charset="0"/>
                          <a:sym typeface="Arial" panose="020B0604020202020204"/>
                        </a:rPr>
                        <a:t>T</a:t>
                      </a:r>
                      <a:r>
                        <a:rPr lang="vi-VN" sz="1200" b="0" i="0" u="none" strike="noStrike" cap="none" dirty="0">
                          <a:solidFill>
                            <a:schemeClr val="dk1"/>
                          </a:solidFill>
                          <a:effectLst/>
                          <a:latin typeface="Arial" panose="020B0604020202020204" pitchFamily="34" charset="0"/>
                          <a:ea typeface="Aptos"/>
                          <a:cs typeface="Arial" panose="020B0604020202020204" pitchFamily="34" charset="0"/>
                          <a:sym typeface="Arial" panose="020B0604020202020204"/>
                        </a:rPr>
                        <a:t>rưng bày và kinh doanh đa dạng các loại hoa, cây cảnh, bonsai, cây thế, hoa lan, đào, mai, quất, cùng các sản phẩm trang trí ngày Tết, đèn lồng, câu đối, tranh dân gian, đồ thủ công mỹ nghệ và vật phẩm phong thủy. Phân khu được thiết kế mang đậm không khí xuân, màu sắc truyền thống kết hợp yếu tố hiện đại, vừa phục vụ nhu cầu mua sắm, thưởng ngoạn của người dân, vừa tạo không gian nghệ thuật, sinh thái và văn hóa đặc trưng của Tết Việt. </a:t>
                      </a:r>
                      <a:endParaRPr sz="120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r>
              <a:tr h="849271">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a:latin typeface="Arial" panose="020B0604020202020204" pitchFamily="34" charset="0"/>
                          <a:ea typeface="Arial" panose="020B0604020202020204"/>
                          <a:cs typeface="Arial" panose="020B0604020202020204" pitchFamily="34" charset="0"/>
                          <a:sym typeface="Arial" panose="020B0604020202020204"/>
                        </a:rPr>
                        <a:t>Sân Nam</a:t>
                      </a:r>
                      <a:endParaRPr sz="120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a:latin typeface="Arial" panose="020B0604020202020204" pitchFamily="34" charset="0"/>
                          <a:ea typeface="Arial" panose="020B0604020202020204"/>
                          <a:cs typeface="Arial" panose="020B0604020202020204" pitchFamily="34" charset="0"/>
                          <a:sym typeface="Arial" panose="020B0604020202020204"/>
                        </a:rPr>
                        <a:t>VEC</a:t>
                      </a:r>
                      <a:endParaRPr sz="120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a:latin typeface="Arial" panose="020B0604020202020204" pitchFamily="34" charset="0"/>
                          <a:ea typeface="Arial" panose="020B0604020202020204"/>
                          <a:cs typeface="Arial" panose="020B0604020202020204" pitchFamily="34" charset="0"/>
                          <a:sym typeface="Arial" panose="020B0604020202020204"/>
                        </a:rPr>
                        <a:t>Vị Xuân Gắn Kết</a:t>
                      </a:r>
                      <a:endParaRPr sz="120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panose="020B0604020202020204"/>
                        <a:buNone/>
                      </a:pP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ẩm</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thực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nướng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lẩu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mì</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sợi</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mang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đến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không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gian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ấm</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cúng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để</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cùng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quây</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quần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thưởng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thức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món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ngon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a:t>
                      </a:r>
                      <a:b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b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1.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mì</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sợi</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bún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phở</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miến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mì</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a:t>
                      </a:r>
                      <a:b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b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2.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nướng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lẩu</a:t>
                      </a:r>
                      <a:b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b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3.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Sân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khấu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chương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trình</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ca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nhạc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cuộc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thi</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ẩm</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thực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a:t>
                      </a:r>
                      <a:b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b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4.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vực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chỗ</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ngồi</a:t>
                      </a:r>
                      <a:endParaRPr sz="120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
        <p:nvSpPr>
          <p:cNvPr id="123" name="Google Shape;123;p5"/>
          <p:cNvSpPr txBox="true"/>
          <p:nvPr/>
        </p:nvSpPr>
        <p:spPr>
          <a:xfrm>
            <a:off x="44145" y="-4895"/>
            <a:ext cx="11393700" cy="585000"/>
          </a:xfrm>
          <a:prstGeom prst="rect">
            <a:avLst/>
          </a:prstGeom>
          <a:noFill/>
          <a:ln>
            <a:noFill/>
          </a:ln>
        </p:spPr>
        <p:txBody>
          <a:bodyPr spcFirstLastPara="1" wrap="square" lIns="91425" tIns="45700" rIns="91425" bIns="45700" anchor="t" anchorCtr="false">
            <a:spAutoFit/>
          </a:bodyPr>
          <a:lstStyle/>
          <a:p>
            <a:pPr marL="0" marR="0" lvl="0" indent="0" algn="l" rtl="0">
              <a:spcBef>
                <a:spcPts val="0"/>
              </a:spcBef>
              <a:spcAft>
                <a:spcPts val="0"/>
              </a:spcAft>
              <a:buNone/>
            </a:pPr>
            <a:r>
              <a:rPr lang="en-US" sz="3200" b="1" dirty="0">
                <a:solidFill>
                  <a:srgbClr val="C00000"/>
                </a:solidFill>
              </a:rPr>
              <a:t>PHÂN KHU HỘI CHỢ</a:t>
            </a:r>
            <a:endParaRPr sz="3200" b="1" dirty="0">
              <a:solidFill>
                <a:srgbClr val="C00000"/>
              </a:solidFill>
            </a:endParaRPr>
          </a:p>
        </p:txBody>
      </p:sp>
      <p:pic>
        <p:nvPicPr>
          <p:cNvPr id="2" name="Picture 1"/>
          <p:cNvPicPr>
            <a:picLocks noChangeAspect="true"/>
          </p:cNvPicPr>
          <p:nvPr/>
        </p:nvPicPr>
        <p:blipFill rotWithShape="true">
          <a:blip r:embed="rId1">
            <a:extLst>
              <a:ext uri="{28A0092B-C50C-407E-A947-70E740481C1C}">
                <a14:useLocalDpi xmlns:a14="http://schemas.microsoft.com/office/drawing/2010/main" val="false"/>
              </a:ext>
            </a:extLst>
          </a:blip>
          <a:srcRect/>
          <a:stretch>
            <a:fillRect/>
          </a:stretch>
        </p:blipFill>
        <p:spPr>
          <a:xfrm>
            <a:off x="20" y="10"/>
            <a:ext cx="12191980" cy="6857990"/>
          </a:xfrm>
          <a:prstGeom prst="rect">
            <a:avLst/>
          </a:prstGeom>
          <a:solidFill>
            <a:srgbClr val="0070C0"/>
          </a:solidFill>
        </p:spPr>
      </p:pic>
      <p:sp>
        <p:nvSpPr>
          <p:cNvPr id="3" name="Subtitle 6"/>
          <p:cNvSpPr txBox="true"/>
          <p:nvPr/>
        </p:nvSpPr>
        <p:spPr>
          <a:xfrm>
            <a:off x="937847" y="738555"/>
            <a:ext cx="10245968" cy="5107620"/>
          </a:xfrm>
          <a:prstGeom prst="rect">
            <a:avLst/>
          </a:prstGeom>
          <a:solidFill>
            <a:srgbClr val="0070C0"/>
          </a:solidFill>
          <a:ln>
            <a:noFill/>
          </a:ln>
        </p:spPr>
        <p:txBody>
          <a:bodyPr spcFirstLastPara="1" wrap="square" lIns="91425" tIns="45700" rIns="91425" bIns="45700" anchor="t" anchorCtr="false">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42900" algn="l" rtl="0">
              <a:lnSpc>
                <a:spcPct val="90000"/>
              </a:lnSpc>
              <a:spcBef>
                <a:spcPts val="500"/>
              </a:spcBef>
              <a:spcAft>
                <a:spcPts val="0"/>
              </a:spcAft>
              <a:buClr>
                <a:schemeClr val="dk1"/>
              </a:buClr>
              <a:buSzPts val="18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42900" algn="l" rtl="0">
              <a:lnSpc>
                <a:spcPct val="90000"/>
              </a:lnSpc>
              <a:spcBef>
                <a:spcPts val="500"/>
              </a:spcBef>
              <a:spcAft>
                <a:spcPts val="0"/>
              </a:spcAft>
              <a:buClr>
                <a:schemeClr val="dk1"/>
              </a:buClr>
              <a:buSzPts val="18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a:lnSpc>
                <a:spcPct val="100000"/>
              </a:lnSpc>
              <a:spcBef>
                <a:spcPts val="0"/>
              </a:spcBef>
            </a:pPr>
            <a:endParaRPr lang="en-US" b="1" kern="0" dirty="0">
              <a:solidFill>
                <a:schemeClr val="bg1"/>
              </a:solidFill>
              <a:latin typeface="Arial" panose="020B0604020202020204" pitchFamily="34" charset="0"/>
              <a:cs typeface="Arial" panose="020B0604020202020204" pitchFamily="34" charset="0"/>
            </a:endParaRPr>
          </a:p>
          <a:p>
            <a:pPr marL="114300" indent="0" algn="ctr">
              <a:lnSpc>
                <a:spcPct val="100000"/>
              </a:lnSpc>
              <a:spcBef>
                <a:spcPts val="0"/>
              </a:spcBef>
              <a:buNone/>
            </a:pPr>
            <a:r>
              <a:rPr lang="en-US" sz="2400" b="1" dirty="0">
                <a:solidFill>
                  <a:schemeClr val="bg1"/>
                </a:solidFill>
                <a:latin typeface="Arial" panose="020B0604020202020204" pitchFamily="34" charset="0"/>
              </a:rPr>
              <a:t>3 KEY MAIN FOCUS AREAS</a:t>
            </a:r>
            <a:endParaRPr lang="en-US" sz="2400" b="1" dirty="0">
              <a:solidFill>
                <a:schemeClr val="bg1"/>
              </a:solidFill>
              <a:latin typeface="Arial" panose="020B0604020202020204" pitchFamily="34" charset="0"/>
            </a:endParaRPr>
          </a:p>
          <a:p>
            <a:pPr marL="114300" indent="0">
              <a:buNone/>
            </a:pPr>
            <a:endParaRPr lang="en-US" sz="2400" dirty="0">
              <a:solidFill>
                <a:schemeClr val="tx1"/>
              </a:solidFill>
            </a:endParaRPr>
          </a:p>
          <a:p>
            <a:pPr lvl="0"/>
            <a:endParaRPr lang="en-US" sz="2400" dirty="0">
              <a:solidFill>
                <a:schemeClr val="tx1"/>
              </a:solidFill>
            </a:endParaRPr>
          </a:p>
          <a:p>
            <a:pPr marL="114300" indent="0" algn="ctr">
              <a:lnSpc>
                <a:spcPct val="100000"/>
              </a:lnSpc>
              <a:spcBef>
                <a:spcPts val="0"/>
              </a:spcBef>
              <a:buNone/>
            </a:pPr>
            <a:endParaRPr lang="en-US" sz="2400" b="1" dirty="0">
              <a:solidFill>
                <a:schemeClr val="bg1"/>
              </a:solidFill>
              <a:latin typeface="Arial" panose="020B0604020202020204" pitchFamily="34" charset="0"/>
            </a:endParaRPr>
          </a:p>
          <a:p>
            <a:pPr marL="114300" indent="0" algn="ctr">
              <a:lnSpc>
                <a:spcPct val="100000"/>
              </a:lnSpc>
              <a:spcBef>
                <a:spcPts val="0"/>
              </a:spcBef>
              <a:buNone/>
            </a:pPr>
            <a:endParaRPr lang="en-US" b="1" kern="0" dirty="0">
              <a:solidFill>
                <a:schemeClr val="bg1"/>
              </a:solidFill>
              <a:latin typeface="Arial" panose="020B0604020202020204" pitchFamily="34" charset="0"/>
              <a:cs typeface="Arial" panose="020B0604020202020204" pitchFamily="34" charset="0"/>
            </a:endParaRPr>
          </a:p>
          <a:p>
            <a:pPr algn="ctr">
              <a:lnSpc>
                <a:spcPct val="100000"/>
              </a:lnSpc>
              <a:spcBef>
                <a:spcPts val="0"/>
              </a:spcBef>
            </a:pPr>
            <a:endParaRPr lang="en-US" b="1" kern="0" dirty="0">
              <a:solidFill>
                <a:schemeClr val="bg1"/>
              </a:solidFill>
              <a:latin typeface="Arial" panose="020B0604020202020204" pitchFamily="34" charset="0"/>
              <a:cs typeface="Arial" panose="020B0604020202020204" pitchFamily="34" charset="0"/>
            </a:endParaRPr>
          </a:p>
        </p:txBody>
      </p:sp>
      <p:graphicFrame>
        <p:nvGraphicFramePr>
          <p:cNvPr id="6" name="Diagram 5"/>
          <p:cNvGraphicFramePr/>
          <p:nvPr/>
        </p:nvGraphicFramePr>
        <p:xfrm>
          <a:off x="1676400" y="1219200"/>
          <a:ext cx="8483599" cy="4919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5"/>
          <p:cNvSpPr txBox="true">
            <a:spLocks noGrp="true"/>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false">
            <a:noAutofit/>
          </a:bodyPr>
          <a:lstStyle/>
          <a:p>
            <a:pPr marL="0" lvl="0" indent="0" algn="r" rtl="0">
              <a:spcBef>
                <a:spcPts val="0"/>
              </a:spcBef>
              <a:spcAft>
                <a:spcPts val="0"/>
              </a:spcAft>
              <a:buNone/>
            </a:pPr>
            <a:fld id="{00000000-1234-1234-1234-123412341234}" type="slidenum">
              <a:rPr lang="en-US"/>
            </a:fld>
            <a:endParaRPr lang="en-US"/>
          </a:p>
        </p:txBody>
      </p:sp>
      <p:graphicFrame>
        <p:nvGraphicFramePr>
          <p:cNvPr id="122" name="Google Shape;122;p5"/>
          <p:cNvGraphicFramePr/>
          <p:nvPr/>
        </p:nvGraphicFramePr>
        <p:xfrm>
          <a:off x="61687" y="538887"/>
          <a:ext cx="12068625" cy="4592927"/>
        </p:xfrm>
        <a:graphic>
          <a:graphicData uri="http://schemas.openxmlformats.org/drawingml/2006/table">
            <a:tbl>
              <a:tblPr bandRow="true">
                <a:noFill/>
              </a:tblPr>
              <a:tblGrid>
                <a:gridCol w="647100"/>
                <a:gridCol w="1071150"/>
                <a:gridCol w="1153550"/>
                <a:gridCol w="9196825"/>
              </a:tblGrid>
              <a:tr h="272387">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Sảnh</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endParaRPr dirty="0">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Đơn</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vị</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tổ</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chức</a:t>
                      </a:r>
                      <a:endParaRPr dirty="0">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Chủ</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đề</a:t>
                      </a:r>
                      <a:endParaRPr sz="1000" b="1" u="none" strike="noStrike" cap="none" dirty="0">
                        <a:solidFill>
                          <a:srgbClr val="FFFFFF"/>
                        </a:solidFill>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Nội</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dung</a:t>
                      </a:r>
                      <a:endParaRPr sz="1000" b="1" u="none" strike="noStrike" cap="none" dirty="0">
                        <a:solidFill>
                          <a:srgbClr val="FFFFFF"/>
                        </a:solidFill>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r>
              <a:tr h="562700">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err="1">
                          <a:latin typeface="+mn-lt"/>
                          <a:ea typeface="Arial" panose="020B0604020202020204"/>
                          <a:cs typeface="Arial" panose="020B0604020202020204" pitchFamily="34" charset="0"/>
                          <a:sym typeface="Arial" panose="020B0604020202020204"/>
                        </a:rPr>
                        <a:t>Sảnh</a:t>
                      </a:r>
                      <a:r>
                        <a:rPr lang="en-US" sz="1200" u="none" strike="noStrike" cap="none" dirty="0">
                          <a:latin typeface="+mn-lt"/>
                          <a:ea typeface="Arial" panose="020B0604020202020204"/>
                          <a:cs typeface="Arial" panose="020B0604020202020204" pitchFamily="34" charset="0"/>
                          <a:sym typeface="Arial" panose="020B0604020202020204"/>
                        </a:rPr>
                        <a:t> </a:t>
                      </a:r>
                      <a:endParaRPr sz="1200" u="none" strike="noStrike" cap="none" dirty="0">
                        <a:latin typeface="+mn-lt"/>
                        <a:ea typeface="Arial" panose="020B0604020202020204"/>
                        <a:cs typeface="Arial" panose="020B0604020202020204" pitchFamily="34" charset="0"/>
                        <a:sym typeface="Arial" panose="020B0604020202020204"/>
                      </a:endParaRPr>
                    </a:p>
                    <a:p>
                      <a:pPr marL="0" marR="0" lvl="0" indent="0" algn="ctr" rtl="0">
                        <a:spcBef>
                          <a:spcPts val="0"/>
                        </a:spcBef>
                        <a:spcAft>
                          <a:spcPts val="0"/>
                        </a:spcAft>
                        <a:buClr>
                          <a:schemeClr val="dk1"/>
                        </a:buClr>
                        <a:buSzPts val="1000"/>
                        <a:buFont typeface="Arial" panose="020B0604020202020204"/>
                        <a:buNone/>
                      </a:pPr>
                      <a:r>
                        <a:rPr lang="en-US" sz="1200" u="none" strike="noStrike" cap="none" dirty="0">
                          <a:latin typeface="+mn-lt"/>
                          <a:ea typeface="Arial" panose="020B0604020202020204"/>
                          <a:cs typeface="Arial" panose="020B0604020202020204" pitchFamily="34" charset="0"/>
                          <a:sym typeface="Arial" panose="020B0604020202020204"/>
                        </a:rPr>
                        <a:t>Trung </a:t>
                      </a:r>
                      <a:r>
                        <a:rPr lang="en-US" sz="1200" u="none" strike="noStrike" cap="none" dirty="0" err="1">
                          <a:latin typeface="+mn-lt"/>
                          <a:ea typeface="Arial" panose="020B0604020202020204"/>
                          <a:cs typeface="Arial" panose="020B0604020202020204" pitchFamily="34" charset="0"/>
                          <a:sym typeface="Arial" panose="020B0604020202020204"/>
                        </a:rPr>
                        <a:t>tâm</a:t>
                      </a:r>
                      <a:endParaRPr sz="1200" dirty="0">
                        <a:latin typeface="+mn-lt"/>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err="1">
                          <a:latin typeface="+mn-lt"/>
                          <a:ea typeface="Arial" panose="020B0604020202020204"/>
                          <a:cs typeface="Arial" panose="020B0604020202020204" pitchFamily="34" charset="0"/>
                          <a:sym typeface="Arial" panose="020B0604020202020204"/>
                        </a:rPr>
                        <a:t>Bộ</a:t>
                      </a:r>
                      <a:r>
                        <a:rPr lang="en-US" sz="1200" u="none" strike="noStrike" cap="none" dirty="0">
                          <a:latin typeface="+mn-lt"/>
                          <a:ea typeface="Arial" panose="020B0604020202020204"/>
                          <a:cs typeface="Arial" panose="020B0604020202020204" pitchFamily="34" charset="0"/>
                          <a:sym typeface="Arial" panose="020B0604020202020204"/>
                        </a:rPr>
                        <a:t> Văn </a:t>
                      </a:r>
                      <a:r>
                        <a:rPr lang="en-US" sz="1200" u="none" strike="noStrike" cap="none" dirty="0" err="1">
                          <a:latin typeface="+mn-lt"/>
                          <a:ea typeface="Arial" panose="020B0604020202020204"/>
                          <a:cs typeface="Arial" panose="020B0604020202020204" pitchFamily="34" charset="0"/>
                          <a:sym typeface="Arial" panose="020B0604020202020204"/>
                        </a:rPr>
                        <a:t>Hóa</a:t>
                      </a:r>
                      <a:r>
                        <a:rPr lang="en-US" sz="1200" u="none" strike="noStrike" cap="none" dirty="0">
                          <a:latin typeface="+mn-lt"/>
                          <a:ea typeface="Arial" panose="020B0604020202020204"/>
                          <a:cs typeface="Arial" panose="020B0604020202020204" pitchFamily="34" charset="0"/>
                          <a:sym typeface="Arial" panose="020B0604020202020204"/>
                        </a:rPr>
                        <a:t>, </a:t>
                      </a:r>
                      <a:r>
                        <a:rPr lang="en-US" sz="1200" u="none" strike="noStrike" cap="none" dirty="0" err="1">
                          <a:latin typeface="+mn-lt"/>
                          <a:ea typeface="Arial" panose="020B0604020202020204"/>
                          <a:cs typeface="Arial" panose="020B0604020202020204" pitchFamily="34" charset="0"/>
                          <a:sym typeface="Arial" panose="020B0604020202020204"/>
                        </a:rPr>
                        <a:t>Thể</a:t>
                      </a:r>
                      <a:r>
                        <a:rPr lang="en-US" sz="1200" u="none" strike="noStrike" cap="none" dirty="0">
                          <a:latin typeface="+mn-lt"/>
                          <a:ea typeface="Arial" panose="020B0604020202020204"/>
                          <a:cs typeface="Arial" panose="020B0604020202020204" pitchFamily="34" charset="0"/>
                          <a:sym typeface="Arial" panose="020B0604020202020204"/>
                        </a:rPr>
                        <a:t> </a:t>
                      </a:r>
                      <a:r>
                        <a:rPr lang="en-US" sz="1200" u="none" strike="noStrike" cap="none" dirty="0" err="1">
                          <a:latin typeface="+mn-lt"/>
                          <a:ea typeface="Arial" panose="020B0604020202020204"/>
                          <a:cs typeface="Arial" panose="020B0604020202020204" pitchFamily="34" charset="0"/>
                          <a:sym typeface="Arial" panose="020B0604020202020204"/>
                        </a:rPr>
                        <a:t>thao</a:t>
                      </a:r>
                      <a:r>
                        <a:rPr lang="en-US" sz="1200" u="none" strike="noStrike" cap="none" dirty="0">
                          <a:latin typeface="+mn-lt"/>
                          <a:ea typeface="Arial" panose="020B0604020202020204"/>
                          <a:cs typeface="Arial" panose="020B0604020202020204" pitchFamily="34" charset="0"/>
                          <a:sym typeface="Arial" panose="020B0604020202020204"/>
                        </a:rPr>
                        <a:t> </a:t>
                      </a:r>
                      <a:r>
                        <a:rPr lang="en-US" sz="1200" u="none" strike="noStrike" cap="none" dirty="0" err="1">
                          <a:latin typeface="+mn-lt"/>
                          <a:ea typeface="Arial" panose="020B0604020202020204"/>
                          <a:cs typeface="Arial" panose="020B0604020202020204" pitchFamily="34" charset="0"/>
                          <a:sym typeface="Arial" panose="020B0604020202020204"/>
                        </a:rPr>
                        <a:t>và</a:t>
                      </a:r>
                      <a:r>
                        <a:rPr lang="en-US" sz="1200" u="none" strike="noStrike" cap="none" dirty="0">
                          <a:latin typeface="+mn-lt"/>
                          <a:ea typeface="Arial" panose="020B0604020202020204"/>
                          <a:cs typeface="Arial" panose="020B0604020202020204" pitchFamily="34" charset="0"/>
                          <a:sym typeface="Arial" panose="020B0604020202020204"/>
                        </a:rPr>
                        <a:t> Du </a:t>
                      </a:r>
                      <a:r>
                        <a:rPr lang="en-US" sz="1200" u="none" strike="noStrike" cap="none" dirty="0" err="1">
                          <a:latin typeface="+mn-lt"/>
                          <a:ea typeface="Arial" panose="020B0604020202020204"/>
                          <a:cs typeface="Arial" panose="020B0604020202020204" pitchFamily="34" charset="0"/>
                          <a:sym typeface="Arial" panose="020B0604020202020204"/>
                        </a:rPr>
                        <a:t>lịch</a:t>
                      </a:r>
                      <a:endParaRPr sz="1200" u="none" strike="noStrike" cap="none" dirty="0">
                        <a:latin typeface="+mn-lt"/>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a:latin typeface="+mn-lt"/>
                          <a:ea typeface="Arial" panose="020B0604020202020204"/>
                          <a:cs typeface="Arial" panose="020B0604020202020204" pitchFamily="34" charset="0"/>
                          <a:sym typeface="Arial" panose="020B0604020202020204"/>
                        </a:rPr>
                        <a:t>Tinh Hoa Văn </a:t>
                      </a:r>
                      <a:r>
                        <a:rPr lang="en-US" sz="1200" u="none" strike="noStrike" cap="none" dirty="0" err="1">
                          <a:latin typeface="+mn-lt"/>
                          <a:ea typeface="Arial" panose="020B0604020202020204"/>
                          <a:cs typeface="Arial" panose="020B0604020202020204" pitchFamily="34" charset="0"/>
                          <a:sym typeface="Arial" panose="020B0604020202020204"/>
                        </a:rPr>
                        <a:t>Hóa</a:t>
                      </a:r>
                      <a:r>
                        <a:rPr lang="en-US" sz="1200" u="none" strike="noStrike" cap="none" dirty="0">
                          <a:latin typeface="+mn-lt"/>
                          <a:ea typeface="Arial" panose="020B0604020202020204"/>
                          <a:cs typeface="Arial" panose="020B0604020202020204" pitchFamily="34" charset="0"/>
                          <a:sym typeface="Arial" panose="020B0604020202020204"/>
                        </a:rPr>
                        <a:t> Việt</a:t>
                      </a:r>
                      <a:endParaRPr sz="1200" u="none" strike="noStrike" cap="none" dirty="0">
                        <a:latin typeface="+mn-lt"/>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000"/>
                        <a:buFont typeface="Arial" panose="020B0604020202020204"/>
                        <a:buNone/>
                      </a:pPr>
                      <a:r>
                        <a:rPr lang="en-US" sz="1200" i="0" u="none" strike="noStrike" cap="none" dirty="0">
                          <a:latin typeface="+mn-lt"/>
                          <a:ea typeface="Arial" panose="020B0604020202020204"/>
                          <a:cs typeface="Arial" panose="020B0604020202020204" pitchFamily="34" charset="0"/>
                          <a:sym typeface="Arial" panose="020B0604020202020204"/>
                        </a:rPr>
                        <a:t>1. </a:t>
                      </a:r>
                      <a:r>
                        <a:rPr lang="en-US" sz="1200" i="0" u="none" strike="noStrike" cap="none" dirty="0" err="1">
                          <a:latin typeface="+mn-lt"/>
                          <a:ea typeface="Arial" panose="020B0604020202020204"/>
                          <a:cs typeface="Arial" panose="020B0604020202020204" pitchFamily="34" charset="0"/>
                          <a:sym typeface="Arial" panose="020B0604020202020204"/>
                        </a:rPr>
                        <a:t>Sân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khấu</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chính</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Lễ</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khai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mạc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bế</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mạc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không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gian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biểu</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diễn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Mừng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Đảng</a:t>
                      </a:r>
                      <a:r>
                        <a:rPr lang="en-US" sz="1200" i="0" u="none" strike="noStrike" cap="none" dirty="0">
                          <a:latin typeface="+mn-lt"/>
                          <a:ea typeface="Arial" panose="020B0604020202020204"/>
                          <a:cs typeface="Arial" panose="020B0604020202020204" pitchFamily="34" charset="0"/>
                          <a:sym typeface="Arial" panose="020B0604020202020204"/>
                        </a:rPr>
                        <a:t> – </a:t>
                      </a:r>
                      <a:r>
                        <a:rPr lang="en-US" sz="1200" i="0" u="none" strike="noStrike" cap="none" dirty="0" err="1">
                          <a:latin typeface="+mn-lt"/>
                          <a:ea typeface="Arial" panose="020B0604020202020204"/>
                          <a:cs typeface="Arial" panose="020B0604020202020204" pitchFamily="34" charset="0"/>
                          <a:sym typeface="Arial" panose="020B0604020202020204"/>
                        </a:rPr>
                        <a:t>Mừng</a:t>
                      </a:r>
                      <a:r>
                        <a:rPr lang="en-US" sz="1200" i="0" u="none" strike="noStrike" cap="none" dirty="0">
                          <a:latin typeface="+mn-lt"/>
                          <a:ea typeface="Arial" panose="020B0604020202020204"/>
                          <a:cs typeface="Arial" panose="020B0604020202020204" pitchFamily="34" charset="0"/>
                          <a:sym typeface="Arial" panose="020B0604020202020204"/>
                        </a:rPr>
                        <a:t> Xuân, </a:t>
                      </a:r>
                      <a:r>
                        <a:rPr lang="en-US" sz="1200" i="0" u="none" strike="noStrike" cap="none" dirty="0" err="1">
                          <a:latin typeface="+mn-lt"/>
                          <a:ea typeface="Arial" panose="020B0604020202020204"/>
                          <a:cs typeface="Arial" panose="020B0604020202020204" pitchFamily="34" charset="0"/>
                          <a:sym typeface="Arial" panose="020B0604020202020204"/>
                        </a:rPr>
                        <a:t>Mừng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Đất</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ước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đổi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mới</a:t>
                      </a:r>
                      <a:br>
                        <a:rPr lang="en-US" sz="1200" i="0" u="none" strike="noStrike" cap="none" dirty="0">
                          <a:latin typeface="+mn-lt"/>
                          <a:ea typeface="Arial" panose="020B0604020202020204"/>
                          <a:cs typeface="Arial" panose="020B0604020202020204" pitchFamily="34" charset="0"/>
                          <a:sym typeface="Arial" panose="020B0604020202020204"/>
                        </a:rPr>
                      </a:br>
                      <a:r>
                        <a:rPr lang="en-US" sz="1200" i="0" u="none" strike="noStrike" cap="none" dirty="0">
                          <a:latin typeface="+mn-lt"/>
                          <a:ea typeface="Arial" panose="020B0604020202020204"/>
                          <a:cs typeface="Arial" panose="020B0604020202020204" pitchFamily="34" charset="0"/>
                          <a:sym typeface="Arial" panose="020B0604020202020204"/>
                        </a:rPr>
                        <a:t> 2. Trang </a:t>
                      </a:r>
                      <a:r>
                        <a:rPr lang="en-US" sz="1200" i="0" u="none" strike="noStrike" cap="none" dirty="0" err="1">
                          <a:latin typeface="+mn-lt"/>
                          <a:ea typeface="Arial" panose="020B0604020202020204"/>
                          <a:cs typeface="Arial" panose="020B0604020202020204" pitchFamily="34" charset="0"/>
                          <a:sym typeface="Arial" panose="020B0604020202020204"/>
                        </a:rPr>
                        <a:t>trí</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không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gian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văn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hoá</a:t>
                      </a:r>
                      <a:r>
                        <a:rPr lang="en-US" sz="1200" i="0" u="none" strike="noStrike" cap="none" dirty="0">
                          <a:latin typeface="+mn-lt"/>
                          <a:ea typeface="Arial" panose="020B0604020202020204"/>
                          <a:cs typeface="Arial" panose="020B0604020202020204" pitchFamily="34" charset="0"/>
                          <a:sym typeface="Arial" panose="020B0604020202020204"/>
                        </a:rPr>
                        <a:t> 3 </a:t>
                      </a:r>
                      <a:r>
                        <a:rPr lang="en-US" sz="1200" i="0" u="none" strike="noStrike" cap="none" dirty="0" err="1">
                          <a:latin typeface="+mn-lt"/>
                          <a:ea typeface="Arial" panose="020B0604020202020204"/>
                          <a:cs typeface="Arial" panose="020B0604020202020204" pitchFamily="34" charset="0"/>
                          <a:sym typeface="Arial" panose="020B0604020202020204"/>
                        </a:rPr>
                        <a:t>miền</a:t>
                      </a:r>
                      <a:r>
                        <a:rPr lang="en-US" sz="1200" i="0" u="none" strike="noStrike" cap="none" dirty="0">
                          <a:latin typeface="+mn-lt"/>
                          <a:ea typeface="Arial" panose="020B0604020202020204"/>
                          <a:cs typeface="Arial" panose="020B0604020202020204" pitchFamily="34" charset="0"/>
                          <a:sym typeface="Arial" panose="020B0604020202020204"/>
                        </a:rPr>
                        <a:t> Bắc - Trung – Nam </a:t>
                      </a:r>
                      <a:r>
                        <a:rPr lang="en-US" sz="1200" i="0" u="none" strike="noStrike" cap="none" dirty="0" err="1">
                          <a:latin typeface="+mn-lt"/>
                          <a:ea typeface="Arial" panose="020B0604020202020204"/>
                          <a:cs typeface="Arial" panose="020B0604020202020204" pitchFamily="34" charset="0"/>
                          <a:sym typeface="Arial" panose="020B0604020202020204"/>
                        </a:rPr>
                        <a:t>cùng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các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hoạt</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động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trải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nghiệm</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nghệ</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thuật</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giao</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lưu</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văn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hóa</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lễ</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hội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Tết</a:t>
                      </a:r>
                      <a:r>
                        <a:rPr lang="en-US" sz="1200" i="0" u="none" strike="noStrike" cap="none" dirty="0">
                          <a:latin typeface="+mn-lt"/>
                          <a:ea typeface="Arial" panose="020B0604020202020204"/>
                          <a:cs typeface="Arial" panose="020B0604020202020204" pitchFamily="34" charset="0"/>
                          <a:sym typeface="Arial" panose="020B0604020202020204"/>
                        </a:rPr>
                        <a:t> 3 </a:t>
                      </a:r>
                      <a:r>
                        <a:rPr lang="en-US" sz="1200" i="0" u="none" strike="noStrike" cap="none" dirty="0" err="1">
                          <a:latin typeface="+mn-lt"/>
                          <a:ea typeface="Arial" panose="020B0604020202020204"/>
                          <a:cs typeface="Arial" panose="020B0604020202020204" pitchFamily="34" charset="0"/>
                          <a:sym typeface="Arial" panose="020B0604020202020204"/>
                        </a:rPr>
                        <a:t>miền</a:t>
                      </a:r>
                      <a:br>
                        <a:rPr lang="en-US" sz="1200" i="0" u="none" strike="noStrike" cap="none" dirty="0">
                          <a:latin typeface="+mn-lt"/>
                          <a:ea typeface="Arial" panose="020B0604020202020204"/>
                          <a:cs typeface="Arial" panose="020B0604020202020204" pitchFamily="34" charset="0"/>
                          <a:sym typeface="Arial" panose="020B0604020202020204"/>
                        </a:rPr>
                      </a:br>
                      <a:r>
                        <a:rPr lang="en-US" sz="1200" i="0" u="none" strike="noStrike" cap="none" dirty="0">
                          <a:latin typeface="+mn-lt"/>
                          <a:ea typeface="Arial" panose="020B0604020202020204"/>
                          <a:cs typeface="Arial" panose="020B0604020202020204" pitchFamily="34" charset="0"/>
                          <a:sym typeface="Arial" panose="020B0604020202020204"/>
                        </a:rPr>
                        <a:t> 3. Các </a:t>
                      </a:r>
                      <a:r>
                        <a:rPr lang="en-US" sz="1200" i="0" u="none" strike="noStrike" cap="none" dirty="0" err="1">
                          <a:latin typeface="+mn-lt"/>
                          <a:ea typeface="Arial" panose="020B0604020202020204"/>
                          <a:cs typeface="Arial" panose="020B0604020202020204" pitchFamily="34" charset="0"/>
                          <a:sym typeface="Arial" panose="020B0604020202020204"/>
                        </a:rPr>
                        <a:t>sản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phẩm</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đặc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trưng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Tết</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của</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ngành</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công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nghiệp</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văn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hoá</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Hội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chợ</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Sách</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Hội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chợ</a:t>
                      </a:r>
                      <a:r>
                        <a:rPr lang="en-US" sz="1200" i="0" u="none" strike="noStrike" cap="none" dirty="0">
                          <a:latin typeface="+mn-lt"/>
                          <a:ea typeface="Arial" panose="020B0604020202020204"/>
                          <a:cs typeface="Arial" panose="020B0604020202020204" pitchFamily="34" charset="0"/>
                          <a:sym typeface="Arial" panose="020B0604020202020204"/>
                        </a:rPr>
                        <a:t> Du </a:t>
                      </a:r>
                      <a:r>
                        <a:rPr lang="en-US" sz="1200" i="0" u="none" strike="noStrike" cap="none" dirty="0" err="1">
                          <a:latin typeface="+mn-lt"/>
                          <a:ea typeface="Arial" panose="020B0604020202020204"/>
                          <a:cs typeface="Arial" panose="020B0604020202020204" pitchFamily="34" charset="0"/>
                          <a:sym typeface="Arial" panose="020B0604020202020204"/>
                        </a:rPr>
                        <a:t>lịch</a:t>
                      </a:r>
                      <a:r>
                        <a:rPr lang="en-US" sz="1200" i="0" u="none" strike="noStrike" cap="none" dirty="0">
                          <a:latin typeface="+mn-lt"/>
                          <a:ea typeface="Arial" panose="020B0604020202020204"/>
                          <a:cs typeface="Arial" panose="020B0604020202020204" pitchFamily="34" charset="0"/>
                          <a:sym typeface="Arial" panose="020B0604020202020204"/>
                        </a:rPr>
                        <a:t>,...</a:t>
                      </a:r>
                      <a:endParaRPr lang="en-US" sz="1200" i="0" u="none" strike="noStrike" cap="none" dirty="0">
                        <a:latin typeface="+mn-lt"/>
                        <a:ea typeface="Arial" panose="020B0604020202020204"/>
                        <a:cs typeface="Arial" panose="020B0604020202020204" pitchFamily="34" charset="0"/>
                        <a:sym typeface="Arial" panose="020B0604020202020204"/>
                      </a:endParaRPr>
                    </a:p>
                    <a:p>
                      <a:pPr marL="0" marR="0" lvl="0" indent="0" algn="l" defTabSz="914400" rtl="0" eaLnBrk="1" fontAlgn="auto" latinLnBrk="0" hangingPunct="1">
                        <a:lnSpc>
                          <a:spcPct val="100000"/>
                        </a:lnSpc>
                        <a:spcBef>
                          <a:spcPts val="0"/>
                        </a:spcBef>
                        <a:spcAft>
                          <a:spcPts val="0"/>
                        </a:spcAft>
                        <a:buClr>
                          <a:schemeClr val="dk1"/>
                        </a:buClr>
                        <a:buSzPts val="1000"/>
                        <a:buFont typeface="Arial" panose="020B0604020202020204"/>
                        <a:buNone/>
                        <a:defRPr/>
                      </a:pP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Giới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thiệu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thương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mại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hóa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sản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phẩm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đặc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trưng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của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12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ngành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nghiệp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văn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hóa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gắn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với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chủ</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đề</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Tết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cổ</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truyền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mùa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Xuân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Bính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Ngọ. Khu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trưng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bày</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hiện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khí</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Tết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Việt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qua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hoạt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động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nghệ</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thuật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trình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diễn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ẩm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thực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thời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trang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thủ</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mỹ</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nghệ</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phim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ảnh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âm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nhạc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sân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khấu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trò</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chơi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dân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gian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Đây</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là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gian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giao</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thoa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giữa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tạo</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thương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mại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doanh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nghiệp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tổ</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chức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nghệ</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nhân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nghệ</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sĩ</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có</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thể</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giới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thiệu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sản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phẩm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ký</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kết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hợp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đồng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hợp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quảng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bá</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phát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triển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thương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hiệu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văn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hóa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Việt Nam. Khu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vực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này</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cũng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là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điểm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nhấn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hút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khách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tham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quan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trong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ngoài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nước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góp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phần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lan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tỏa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hình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ảnh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Việt Nam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năng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động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tạo</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đậm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bản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sắc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trong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dịp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Tết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cổ</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truyền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dân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tộc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a:t>
                      </a:r>
                      <a:endParaRPr lang="en-US" sz="1200" b="0" i="0" u="none" strike="noStrike" cap="none" dirty="0">
                        <a:solidFill>
                          <a:schemeClr val="dk1"/>
                        </a:solidFill>
                        <a:effectLst/>
                        <a:latin typeface="+mn-lt"/>
                        <a:ea typeface="Aptos"/>
                        <a:cs typeface="Arial" panose="020B0604020202020204" pitchFamily="34" charset="0"/>
                        <a:sym typeface="Arial" panose="020B0604020202020204"/>
                      </a:endParaRPr>
                    </a:p>
                    <a:p>
                      <a:pPr marL="0" marR="0" lvl="0" indent="0" algn="l" rtl="0">
                        <a:spcBef>
                          <a:spcPts val="0"/>
                        </a:spcBef>
                        <a:spcAft>
                          <a:spcPts val="0"/>
                        </a:spcAft>
                        <a:buClr>
                          <a:schemeClr val="dk1"/>
                        </a:buClr>
                        <a:buSzPts val="1000"/>
                        <a:buFont typeface="Arial" panose="020B0604020202020204"/>
                        <a:buNone/>
                      </a:pPr>
                      <a:endParaRPr sz="1200" u="none" strike="noStrike" cap="none" dirty="0">
                        <a:latin typeface="+mn-lt"/>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705700">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Sân</a:t>
                      </a:r>
                      <a: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t> Đông</a:t>
                      </a:r>
                      <a:endParaRPr sz="1200"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rgbClr val="000000"/>
                        </a:buClr>
                        <a:buSzPts val="1000"/>
                        <a:buFont typeface="Arial" panose="020B0604020202020204"/>
                        <a:buNone/>
                      </a:pP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UBND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thành</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phố</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Hà</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Nội</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Hội</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Sinh</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vật</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cảnh</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Việt</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Nam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và</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Hiệp</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hội</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Làng</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nghề</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Việt</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Nam</a:t>
                      </a:r>
                      <a:endParaRPr sz="120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Sắc</a:t>
                      </a:r>
                      <a: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Xuân</a:t>
                      </a:r>
                      <a: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Việt</a:t>
                      </a:r>
                      <a:endParaRPr sz="1200"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panose="020B0604020202020204"/>
                        <a:buNone/>
                      </a:pPr>
                      <a:r>
                        <a:rPr lang="en-US" sz="1200" b="0" i="0" u="none" strike="noStrike" cap="none" dirty="0">
                          <a:solidFill>
                            <a:schemeClr val="dk1"/>
                          </a:solidFill>
                          <a:effectLst/>
                          <a:latin typeface="Arial" panose="020B0604020202020204" pitchFamily="34" charset="0"/>
                          <a:ea typeface="Aptos"/>
                          <a:cs typeface="Arial" panose="020B0604020202020204" pitchFamily="34" charset="0"/>
                          <a:sym typeface="Arial" panose="020B0604020202020204"/>
                        </a:rPr>
                        <a:t>T</a:t>
                      </a:r>
                      <a:r>
                        <a:rPr lang="vi-VN" sz="1200" b="0" i="0" u="none" strike="noStrike" cap="none" dirty="0">
                          <a:solidFill>
                            <a:schemeClr val="dk1"/>
                          </a:solidFill>
                          <a:effectLst/>
                          <a:latin typeface="Arial" panose="020B0604020202020204" pitchFamily="34" charset="0"/>
                          <a:ea typeface="Aptos"/>
                          <a:cs typeface="Arial" panose="020B0604020202020204" pitchFamily="34" charset="0"/>
                          <a:sym typeface="Arial" panose="020B0604020202020204"/>
                        </a:rPr>
                        <a:t>rưng bày và kinh doanh đa dạng các loại hoa, cây cảnh, bonsai, cây thế, hoa lan, đào, mai, quất, cùng các sản phẩm trang trí ngày Tết, đèn lồng, câu đối, tranh dân gian, đồ thủ công mỹ nghệ và vật phẩm phong thủy. Phân khu được thiết kế mang đậm không khí xuân, màu sắc truyền thống kết hợp yếu tố hiện đại, vừa phục vụ nhu cầu mua sắm, thưởng ngoạn của người dân, vừa tạo không gian nghệ thuật, sinh thái và văn hóa đặc trưng của Tết Việt. </a:t>
                      </a:r>
                      <a:endParaRPr sz="120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r>
              <a:tr h="849271">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a:latin typeface="Arial" panose="020B0604020202020204" pitchFamily="34" charset="0"/>
                          <a:ea typeface="Arial" panose="020B0604020202020204"/>
                          <a:cs typeface="Arial" panose="020B0604020202020204" pitchFamily="34" charset="0"/>
                          <a:sym typeface="Arial" panose="020B0604020202020204"/>
                        </a:rPr>
                        <a:t>Sân Nam</a:t>
                      </a:r>
                      <a:endParaRPr sz="120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a:latin typeface="Arial" panose="020B0604020202020204" pitchFamily="34" charset="0"/>
                          <a:ea typeface="Arial" panose="020B0604020202020204"/>
                          <a:cs typeface="Arial" panose="020B0604020202020204" pitchFamily="34" charset="0"/>
                          <a:sym typeface="Arial" panose="020B0604020202020204"/>
                        </a:rPr>
                        <a:t>VEC</a:t>
                      </a:r>
                      <a:endParaRPr sz="120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a:latin typeface="Arial" panose="020B0604020202020204" pitchFamily="34" charset="0"/>
                          <a:ea typeface="Arial" panose="020B0604020202020204"/>
                          <a:cs typeface="Arial" panose="020B0604020202020204" pitchFamily="34" charset="0"/>
                          <a:sym typeface="Arial" panose="020B0604020202020204"/>
                        </a:rPr>
                        <a:t>Vị Xuân Gắn Kết</a:t>
                      </a:r>
                      <a:endParaRPr sz="120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panose="020B0604020202020204"/>
                        <a:buNone/>
                      </a:pP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ẩm</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thực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nướng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lẩu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mì</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sợi</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mang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đến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không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gian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ấm</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cúng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để</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cùng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quây</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quần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thưởng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thức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món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ngon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a:t>
                      </a:r>
                      <a:b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b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1.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mì</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sợi</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bún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phở</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miến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mì</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a:t>
                      </a:r>
                      <a:b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b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2.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nướng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lẩu</a:t>
                      </a:r>
                      <a:b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b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3.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Sân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khấu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chương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trình</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ca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nhạc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cuộc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thi</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ẩm</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thực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a:t>
                      </a:r>
                      <a:b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b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4.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vực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chỗ</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ngồi</a:t>
                      </a:r>
                      <a:endParaRPr sz="120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
        <p:nvSpPr>
          <p:cNvPr id="123" name="Google Shape;123;p5"/>
          <p:cNvSpPr txBox="true"/>
          <p:nvPr/>
        </p:nvSpPr>
        <p:spPr>
          <a:xfrm>
            <a:off x="44145" y="-4895"/>
            <a:ext cx="11393700" cy="585000"/>
          </a:xfrm>
          <a:prstGeom prst="rect">
            <a:avLst/>
          </a:prstGeom>
          <a:noFill/>
          <a:ln>
            <a:noFill/>
          </a:ln>
        </p:spPr>
        <p:txBody>
          <a:bodyPr spcFirstLastPara="1" wrap="square" lIns="91425" tIns="45700" rIns="91425" bIns="45700" anchor="t" anchorCtr="false">
            <a:spAutoFit/>
          </a:bodyPr>
          <a:lstStyle/>
          <a:p>
            <a:pPr marL="0" marR="0" lvl="0" indent="0" algn="l" rtl="0">
              <a:spcBef>
                <a:spcPts val="0"/>
              </a:spcBef>
              <a:spcAft>
                <a:spcPts val="0"/>
              </a:spcAft>
              <a:buNone/>
            </a:pPr>
            <a:r>
              <a:rPr lang="en-US" sz="3200" b="1" dirty="0">
                <a:solidFill>
                  <a:srgbClr val="C00000"/>
                </a:solidFill>
              </a:rPr>
              <a:t>PHÂN KHU HỘI CHỢ</a:t>
            </a:r>
            <a:endParaRPr sz="3200" b="1" dirty="0">
              <a:solidFill>
                <a:srgbClr val="C00000"/>
              </a:solidFill>
            </a:endParaRPr>
          </a:p>
        </p:txBody>
      </p:sp>
      <p:pic>
        <p:nvPicPr>
          <p:cNvPr id="2" name="Picture 1"/>
          <p:cNvPicPr>
            <a:picLocks noChangeAspect="true"/>
          </p:cNvPicPr>
          <p:nvPr/>
        </p:nvPicPr>
        <p:blipFill rotWithShape="true">
          <a:blip r:embed="rId1">
            <a:extLst>
              <a:ext uri="{28A0092B-C50C-407E-A947-70E740481C1C}">
                <a14:useLocalDpi xmlns:a14="http://schemas.microsoft.com/office/drawing/2010/main" val="false"/>
              </a:ext>
            </a:extLst>
          </a:blip>
          <a:srcRect/>
          <a:stretch>
            <a:fillRect/>
          </a:stretch>
        </p:blipFill>
        <p:spPr>
          <a:xfrm>
            <a:off x="20" y="10"/>
            <a:ext cx="12191980" cy="6857990"/>
          </a:xfrm>
          <a:prstGeom prst="rect">
            <a:avLst/>
          </a:prstGeom>
          <a:solidFill>
            <a:srgbClr val="0070C0"/>
          </a:solidFill>
        </p:spPr>
      </p:pic>
      <p:sp>
        <p:nvSpPr>
          <p:cNvPr id="3" name="Subtitle 6"/>
          <p:cNvSpPr txBox="true"/>
          <p:nvPr/>
        </p:nvSpPr>
        <p:spPr>
          <a:xfrm>
            <a:off x="937847" y="738555"/>
            <a:ext cx="10245968" cy="5107620"/>
          </a:xfrm>
          <a:prstGeom prst="rect">
            <a:avLst/>
          </a:prstGeom>
          <a:solidFill>
            <a:srgbClr val="0070C0"/>
          </a:solidFill>
          <a:ln>
            <a:noFill/>
          </a:ln>
        </p:spPr>
        <p:txBody>
          <a:bodyPr spcFirstLastPara="1" wrap="square" lIns="91425" tIns="45700" rIns="91425" bIns="45700" anchor="t" anchorCtr="false">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42900" algn="l" rtl="0">
              <a:lnSpc>
                <a:spcPct val="90000"/>
              </a:lnSpc>
              <a:spcBef>
                <a:spcPts val="500"/>
              </a:spcBef>
              <a:spcAft>
                <a:spcPts val="0"/>
              </a:spcAft>
              <a:buClr>
                <a:schemeClr val="dk1"/>
              </a:buClr>
              <a:buSzPts val="18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42900" algn="l" rtl="0">
              <a:lnSpc>
                <a:spcPct val="90000"/>
              </a:lnSpc>
              <a:spcBef>
                <a:spcPts val="500"/>
              </a:spcBef>
              <a:spcAft>
                <a:spcPts val="0"/>
              </a:spcAft>
              <a:buClr>
                <a:schemeClr val="dk1"/>
              </a:buClr>
              <a:buSzPts val="18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a:lnSpc>
                <a:spcPct val="100000"/>
              </a:lnSpc>
              <a:spcBef>
                <a:spcPts val="0"/>
              </a:spcBef>
            </a:pPr>
            <a:endParaRPr lang="en-US" b="1" kern="0" dirty="0">
              <a:solidFill>
                <a:schemeClr val="bg1"/>
              </a:solidFill>
              <a:latin typeface="Arial" panose="020B0604020202020204" pitchFamily="34" charset="0"/>
              <a:cs typeface="Arial" panose="020B0604020202020204" pitchFamily="34" charset="0"/>
            </a:endParaRPr>
          </a:p>
          <a:p>
            <a:pPr marL="114300" indent="0" algn="ctr">
              <a:lnSpc>
                <a:spcPct val="100000"/>
              </a:lnSpc>
              <a:spcBef>
                <a:spcPts val="0"/>
              </a:spcBef>
              <a:buNone/>
            </a:pPr>
            <a:r>
              <a:rPr lang="en-US" sz="2400" b="1" dirty="0">
                <a:solidFill>
                  <a:schemeClr val="bg1"/>
                </a:solidFill>
                <a:latin typeface="Arial" panose="020B0604020202020204" pitchFamily="34" charset="0"/>
              </a:rPr>
              <a:t>VIVC 2026 OFFERS EXHIBITORS</a:t>
            </a:r>
            <a:endParaRPr lang="en-US" sz="2400" b="1" dirty="0">
              <a:solidFill>
                <a:schemeClr val="bg1"/>
              </a:solidFill>
              <a:latin typeface="Arial" panose="020B0604020202020204" pitchFamily="34" charset="0"/>
            </a:endParaRPr>
          </a:p>
          <a:p>
            <a:pPr marL="114300" indent="0" algn="ctr">
              <a:lnSpc>
                <a:spcPct val="100000"/>
              </a:lnSpc>
              <a:spcBef>
                <a:spcPts val="0"/>
              </a:spcBef>
              <a:buNone/>
            </a:pPr>
            <a:endParaRPr lang="en-US" sz="2400" b="1" dirty="0">
              <a:solidFill>
                <a:schemeClr val="bg1"/>
              </a:solidFill>
              <a:latin typeface="Arial" panose="020B0604020202020204" pitchFamily="34" charset="0"/>
            </a:endParaRPr>
          </a:p>
          <a:p>
            <a:pPr marL="114300" indent="0">
              <a:buNone/>
            </a:pPr>
            <a:endParaRPr lang="en-US" sz="2400" dirty="0">
              <a:solidFill>
                <a:schemeClr val="tx1"/>
              </a:solidFill>
            </a:endParaRPr>
          </a:p>
          <a:p>
            <a:pPr lvl="0"/>
            <a:endParaRPr lang="en-US" sz="2400" dirty="0">
              <a:solidFill>
                <a:schemeClr val="tx1"/>
              </a:solidFill>
            </a:endParaRPr>
          </a:p>
          <a:p>
            <a:pPr marL="114300" indent="0" algn="ctr">
              <a:lnSpc>
                <a:spcPct val="100000"/>
              </a:lnSpc>
              <a:spcBef>
                <a:spcPts val="0"/>
              </a:spcBef>
              <a:buNone/>
            </a:pPr>
            <a:endParaRPr lang="en-US" sz="2400" b="1" dirty="0">
              <a:solidFill>
                <a:schemeClr val="bg1"/>
              </a:solidFill>
              <a:latin typeface="Arial" panose="020B0604020202020204" pitchFamily="34" charset="0"/>
            </a:endParaRPr>
          </a:p>
          <a:p>
            <a:pPr marL="114300" indent="0" algn="ctr">
              <a:lnSpc>
                <a:spcPct val="100000"/>
              </a:lnSpc>
              <a:spcBef>
                <a:spcPts val="0"/>
              </a:spcBef>
              <a:buNone/>
            </a:pPr>
            <a:endParaRPr lang="en-US" b="1" kern="0" dirty="0">
              <a:solidFill>
                <a:schemeClr val="bg1"/>
              </a:solidFill>
              <a:latin typeface="Arial" panose="020B0604020202020204" pitchFamily="34" charset="0"/>
              <a:cs typeface="Arial" panose="020B0604020202020204" pitchFamily="34" charset="0"/>
            </a:endParaRPr>
          </a:p>
          <a:p>
            <a:pPr algn="ctr">
              <a:lnSpc>
                <a:spcPct val="100000"/>
              </a:lnSpc>
              <a:spcBef>
                <a:spcPts val="0"/>
              </a:spcBef>
            </a:pPr>
            <a:endParaRPr lang="en-US" b="1" kern="0" dirty="0">
              <a:solidFill>
                <a:schemeClr val="bg1"/>
              </a:solidFill>
              <a:latin typeface="Arial" panose="020B0604020202020204" pitchFamily="34" charset="0"/>
              <a:cs typeface="Arial" panose="020B0604020202020204" pitchFamily="34" charset="0"/>
            </a:endParaRPr>
          </a:p>
        </p:txBody>
      </p:sp>
      <p:graphicFrame>
        <p:nvGraphicFramePr>
          <p:cNvPr id="6" name="Diagram 5"/>
          <p:cNvGraphicFramePr/>
          <p:nvPr/>
        </p:nvGraphicFramePr>
        <p:xfrm>
          <a:off x="1184031" y="1617785"/>
          <a:ext cx="8975969" cy="4520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5"/>
          <p:cNvSpPr txBox="true">
            <a:spLocks noGrp="true"/>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false">
            <a:noAutofit/>
          </a:bodyPr>
          <a:lstStyle/>
          <a:p>
            <a:pPr marL="0" lvl="0" indent="0" algn="r" rtl="0">
              <a:spcBef>
                <a:spcPts val="0"/>
              </a:spcBef>
              <a:spcAft>
                <a:spcPts val="0"/>
              </a:spcAft>
              <a:buNone/>
            </a:pPr>
            <a:fld id="{00000000-1234-1234-1234-123412341234}" type="slidenum">
              <a:rPr lang="en-US"/>
            </a:fld>
            <a:endParaRPr lang="en-US"/>
          </a:p>
        </p:txBody>
      </p:sp>
      <p:graphicFrame>
        <p:nvGraphicFramePr>
          <p:cNvPr id="122" name="Google Shape;122;p5"/>
          <p:cNvGraphicFramePr/>
          <p:nvPr/>
        </p:nvGraphicFramePr>
        <p:xfrm>
          <a:off x="61687" y="538887"/>
          <a:ext cx="12068625" cy="4592927"/>
        </p:xfrm>
        <a:graphic>
          <a:graphicData uri="http://schemas.openxmlformats.org/drawingml/2006/table">
            <a:tbl>
              <a:tblPr bandRow="true">
                <a:noFill/>
              </a:tblPr>
              <a:tblGrid>
                <a:gridCol w="647100"/>
                <a:gridCol w="1071150"/>
                <a:gridCol w="1153550"/>
                <a:gridCol w="9196825"/>
              </a:tblGrid>
              <a:tr h="272387">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Sảnh</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endParaRPr dirty="0">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Đơn</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vị</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tổ</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chức</a:t>
                      </a:r>
                      <a:endParaRPr dirty="0">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Chủ</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đề</a:t>
                      </a:r>
                      <a:endParaRPr sz="1000" b="1" u="none" strike="noStrike" cap="none" dirty="0">
                        <a:solidFill>
                          <a:srgbClr val="FFFFFF"/>
                        </a:solidFill>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Nội</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dung</a:t>
                      </a:r>
                      <a:endParaRPr sz="1000" b="1" u="none" strike="noStrike" cap="none" dirty="0">
                        <a:solidFill>
                          <a:srgbClr val="FFFFFF"/>
                        </a:solidFill>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r>
              <a:tr h="562700">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err="1">
                          <a:latin typeface="+mn-lt"/>
                          <a:ea typeface="Arial" panose="020B0604020202020204"/>
                          <a:cs typeface="Arial" panose="020B0604020202020204" pitchFamily="34" charset="0"/>
                          <a:sym typeface="Arial" panose="020B0604020202020204"/>
                        </a:rPr>
                        <a:t>Sảnh</a:t>
                      </a:r>
                      <a:r>
                        <a:rPr lang="en-US" sz="1200" u="none" strike="noStrike" cap="none" dirty="0">
                          <a:latin typeface="+mn-lt"/>
                          <a:ea typeface="Arial" panose="020B0604020202020204"/>
                          <a:cs typeface="Arial" panose="020B0604020202020204" pitchFamily="34" charset="0"/>
                          <a:sym typeface="Arial" panose="020B0604020202020204"/>
                        </a:rPr>
                        <a:t> </a:t>
                      </a:r>
                      <a:endParaRPr sz="1200" u="none" strike="noStrike" cap="none" dirty="0">
                        <a:latin typeface="+mn-lt"/>
                        <a:ea typeface="Arial" panose="020B0604020202020204"/>
                        <a:cs typeface="Arial" panose="020B0604020202020204" pitchFamily="34" charset="0"/>
                        <a:sym typeface="Arial" panose="020B0604020202020204"/>
                      </a:endParaRPr>
                    </a:p>
                    <a:p>
                      <a:pPr marL="0" marR="0" lvl="0" indent="0" algn="ctr" rtl="0">
                        <a:spcBef>
                          <a:spcPts val="0"/>
                        </a:spcBef>
                        <a:spcAft>
                          <a:spcPts val="0"/>
                        </a:spcAft>
                        <a:buClr>
                          <a:schemeClr val="dk1"/>
                        </a:buClr>
                        <a:buSzPts val="1000"/>
                        <a:buFont typeface="Arial" panose="020B0604020202020204"/>
                        <a:buNone/>
                      </a:pPr>
                      <a:r>
                        <a:rPr lang="en-US" sz="1200" u="none" strike="noStrike" cap="none" dirty="0">
                          <a:latin typeface="+mn-lt"/>
                          <a:ea typeface="Arial" panose="020B0604020202020204"/>
                          <a:cs typeface="Arial" panose="020B0604020202020204" pitchFamily="34" charset="0"/>
                          <a:sym typeface="Arial" panose="020B0604020202020204"/>
                        </a:rPr>
                        <a:t>Trung </a:t>
                      </a:r>
                      <a:r>
                        <a:rPr lang="en-US" sz="1200" u="none" strike="noStrike" cap="none" dirty="0" err="1">
                          <a:latin typeface="+mn-lt"/>
                          <a:ea typeface="Arial" panose="020B0604020202020204"/>
                          <a:cs typeface="Arial" panose="020B0604020202020204" pitchFamily="34" charset="0"/>
                          <a:sym typeface="Arial" panose="020B0604020202020204"/>
                        </a:rPr>
                        <a:t>tâm</a:t>
                      </a:r>
                      <a:endParaRPr sz="1200" dirty="0">
                        <a:latin typeface="+mn-lt"/>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err="1">
                          <a:latin typeface="+mn-lt"/>
                          <a:ea typeface="Arial" panose="020B0604020202020204"/>
                          <a:cs typeface="Arial" panose="020B0604020202020204" pitchFamily="34" charset="0"/>
                          <a:sym typeface="Arial" panose="020B0604020202020204"/>
                        </a:rPr>
                        <a:t>Bộ</a:t>
                      </a:r>
                      <a:r>
                        <a:rPr lang="en-US" sz="1200" u="none" strike="noStrike" cap="none" dirty="0">
                          <a:latin typeface="+mn-lt"/>
                          <a:ea typeface="Arial" panose="020B0604020202020204"/>
                          <a:cs typeface="Arial" panose="020B0604020202020204" pitchFamily="34" charset="0"/>
                          <a:sym typeface="Arial" panose="020B0604020202020204"/>
                        </a:rPr>
                        <a:t> Văn </a:t>
                      </a:r>
                      <a:r>
                        <a:rPr lang="en-US" sz="1200" u="none" strike="noStrike" cap="none" dirty="0" err="1">
                          <a:latin typeface="+mn-lt"/>
                          <a:ea typeface="Arial" panose="020B0604020202020204"/>
                          <a:cs typeface="Arial" panose="020B0604020202020204" pitchFamily="34" charset="0"/>
                          <a:sym typeface="Arial" panose="020B0604020202020204"/>
                        </a:rPr>
                        <a:t>Hóa</a:t>
                      </a:r>
                      <a:r>
                        <a:rPr lang="en-US" sz="1200" u="none" strike="noStrike" cap="none" dirty="0">
                          <a:latin typeface="+mn-lt"/>
                          <a:ea typeface="Arial" panose="020B0604020202020204"/>
                          <a:cs typeface="Arial" panose="020B0604020202020204" pitchFamily="34" charset="0"/>
                          <a:sym typeface="Arial" panose="020B0604020202020204"/>
                        </a:rPr>
                        <a:t>, </a:t>
                      </a:r>
                      <a:r>
                        <a:rPr lang="en-US" sz="1200" u="none" strike="noStrike" cap="none" dirty="0" err="1">
                          <a:latin typeface="+mn-lt"/>
                          <a:ea typeface="Arial" panose="020B0604020202020204"/>
                          <a:cs typeface="Arial" panose="020B0604020202020204" pitchFamily="34" charset="0"/>
                          <a:sym typeface="Arial" panose="020B0604020202020204"/>
                        </a:rPr>
                        <a:t>Thể</a:t>
                      </a:r>
                      <a:r>
                        <a:rPr lang="en-US" sz="1200" u="none" strike="noStrike" cap="none" dirty="0">
                          <a:latin typeface="+mn-lt"/>
                          <a:ea typeface="Arial" panose="020B0604020202020204"/>
                          <a:cs typeface="Arial" panose="020B0604020202020204" pitchFamily="34" charset="0"/>
                          <a:sym typeface="Arial" panose="020B0604020202020204"/>
                        </a:rPr>
                        <a:t> </a:t>
                      </a:r>
                      <a:r>
                        <a:rPr lang="en-US" sz="1200" u="none" strike="noStrike" cap="none" dirty="0" err="1">
                          <a:latin typeface="+mn-lt"/>
                          <a:ea typeface="Arial" panose="020B0604020202020204"/>
                          <a:cs typeface="Arial" panose="020B0604020202020204" pitchFamily="34" charset="0"/>
                          <a:sym typeface="Arial" panose="020B0604020202020204"/>
                        </a:rPr>
                        <a:t>thao</a:t>
                      </a:r>
                      <a:r>
                        <a:rPr lang="en-US" sz="1200" u="none" strike="noStrike" cap="none" dirty="0">
                          <a:latin typeface="+mn-lt"/>
                          <a:ea typeface="Arial" panose="020B0604020202020204"/>
                          <a:cs typeface="Arial" panose="020B0604020202020204" pitchFamily="34" charset="0"/>
                          <a:sym typeface="Arial" panose="020B0604020202020204"/>
                        </a:rPr>
                        <a:t> </a:t>
                      </a:r>
                      <a:r>
                        <a:rPr lang="en-US" sz="1200" u="none" strike="noStrike" cap="none" dirty="0" err="1">
                          <a:latin typeface="+mn-lt"/>
                          <a:ea typeface="Arial" panose="020B0604020202020204"/>
                          <a:cs typeface="Arial" panose="020B0604020202020204" pitchFamily="34" charset="0"/>
                          <a:sym typeface="Arial" panose="020B0604020202020204"/>
                        </a:rPr>
                        <a:t>và</a:t>
                      </a:r>
                      <a:r>
                        <a:rPr lang="en-US" sz="1200" u="none" strike="noStrike" cap="none" dirty="0">
                          <a:latin typeface="+mn-lt"/>
                          <a:ea typeface="Arial" panose="020B0604020202020204"/>
                          <a:cs typeface="Arial" panose="020B0604020202020204" pitchFamily="34" charset="0"/>
                          <a:sym typeface="Arial" panose="020B0604020202020204"/>
                        </a:rPr>
                        <a:t> Du </a:t>
                      </a:r>
                      <a:r>
                        <a:rPr lang="en-US" sz="1200" u="none" strike="noStrike" cap="none" dirty="0" err="1">
                          <a:latin typeface="+mn-lt"/>
                          <a:ea typeface="Arial" panose="020B0604020202020204"/>
                          <a:cs typeface="Arial" panose="020B0604020202020204" pitchFamily="34" charset="0"/>
                          <a:sym typeface="Arial" panose="020B0604020202020204"/>
                        </a:rPr>
                        <a:t>lịch</a:t>
                      </a:r>
                      <a:endParaRPr sz="1200" u="none" strike="noStrike" cap="none" dirty="0">
                        <a:latin typeface="+mn-lt"/>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a:latin typeface="+mn-lt"/>
                          <a:ea typeface="Arial" panose="020B0604020202020204"/>
                          <a:cs typeface="Arial" panose="020B0604020202020204" pitchFamily="34" charset="0"/>
                          <a:sym typeface="Arial" panose="020B0604020202020204"/>
                        </a:rPr>
                        <a:t>Tinh Hoa Văn </a:t>
                      </a:r>
                      <a:r>
                        <a:rPr lang="en-US" sz="1200" u="none" strike="noStrike" cap="none" dirty="0" err="1">
                          <a:latin typeface="+mn-lt"/>
                          <a:ea typeface="Arial" panose="020B0604020202020204"/>
                          <a:cs typeface="Arial" panose="020B0604020202020204" pitchFamily="34" charset="0"/>
                          <a:sym typeface="Arial" panose="020B0604020202020204"/>
                        </a:rPr>
                        <a:t>Hóa</a:t>
                      </a:r>
                      <a:r>
                        <a:rPr lang="en-US" sz="1200" u="none" strike="noStrike" cap="none" dirty="0">
                          <a:latin typeface="+mn-lt"/>
                          <a:ea typeface="Arial" panose="020B0604020202020204"/>
                          <a:cs typeface="Arial" panose="020B0604020202020204" pitchFamily="34" charset="0"/>
                          <a:sym typeface="Arial" panose="020B0604020202020204"/>
                        </a:rPr>
                        <a:t> Việt</a:t>
                      </a:r>
                      <a:endParaRPr sz="1200" u="none" strike="noStrike" cap="none" dirty="0">
                        <a:latin typeface="+mn-lt"/>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000"/>
                        <a:buFont typeface="Arial" panose="020B0604020202020204"/>
                        <a:buNone/>
                      </a:pPr>
                      <a:r>
                        <a:rPr lang="en-US" sz="1200" i="0" u="none" strike="noStrike" cap="none" dirty="0">
                          <a:latin typeface="+mn-lt"/>
                          <a:ea typeface="Arial" panose="020B0604020202020204"/>
                          <a:cs typeface="Arial" panose="020B0604020202020204" pitchFamily="34" charset="0"/>
                          <a:sym typeface="Arial" panose="020B0604020202020204"/>
                        </a:rPr>
                        <a:t>1. </a:t>
                      </a:r>
                      <a:r>
                        <a:rPr lang="en-US" sz="1200" i="0" u="none" strike="noStrike" cap="none" dirty="0" err="1">
                          <a:latin typeface="+mn-lt"/>
                          <a:ea typeface="Arial" panose="020B0604020202020204"/>
                          <a:cs typeface="Arial" panose="020B0604020202020204" pitchFamily="34" charset="0"/>
                          <a:sym typeface="Arial" panose="020B0604020202020204"/>
                        </a:rPr>
                        <a:t>Sân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khấu</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chính</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Lễ</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khai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mạc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bế</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mạc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không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gian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biểu</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diễn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Mừng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Đảng</a:t>
                      </a:r>
                      <a:r>
                        <a:rPr lang="en-US" sz="1200" i="0" u="none" strike="noStrike" cap="none" dirty="0">
                          <a:latin typeface="+mn-lt"/>
                          <a:ea typeface="Arial" panose="020B0604020202020204"/>
                          <a:cs typeface="Arial" panose="020B0604020202020204" pitchFamily="34" charset="0"/>
                          <a:sym typeface="Arial" panose="020B0604020202020204"/>
                        </a:rPr>
                        <a:t> – </a:t>
                      </a:r>
                      <a:r>
                        <a:rPr lang="en-US" sz="1200" i="0" u="none" strike="noStrike" cap="none" dirty="0" err="1">
                          <a:latin typeface="+mn-lt"/>
                          <a:ea typeface="Arial" panose="020B0604020202020204"/>
                          <a:cs typeface="Arial" panose="020B0604020202020204" pitchFamily="34" charset="0"/>
                          <a:sym typeface="Arial" panose="020B0604020202020204"/>
                        </a:rPr>
                        <a:t>Mừng</a:t>
                      </a:r>
                      <a:r>
                        <a:rPr lang="en-US" sz="1200" i="0" u="none" strike="noStrike" cap="none" dirty="0">
                          <a:latin typeface="+mn-lt"/>
                          <a:ea typeface="Arial" panose="020B0604020202020204"/>
                          <a:cs typeface="Arial" panose="020B0604020202020204" pitchFamily="34" charset="0"/>
                          <a:sym typeface="Arial" panose="020B0604020202020204"/>
                        </a:rPr>
                        <a:t> Xuân, </a:t>
                      </a:r>
                      <a:r>
                        <a:rPr lang="en-US" sz="1200" i="0" u="none" strike="noStrike" cap="none" dirty="0" err="1">
                          <a:latin typeface="+mn-lt"/>
                          <a:ea typeface="Arial" panose="020B0604020202020204"/>
                          <a:cs typeface="Arial" panose="020B0604020202020204" pitchFamily="34" charset="0"/>
                          <a:sym typeface="Arial" panose="020B0604020202020204"/>
                        </a:rPr>
                        <a:t>Mừng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Đất</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ước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đổi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mới</a:t>
                      </a:r>
                      <a:br>
                        <a:rPr lang="en-US" sz="1200" i="0" u="none" strike="noStrike" cap="none" dirty="0">
                          <a:latin typeface="+mn-lt"/>
                          <a:ea typeface="Arial" panose="020B0604020202020204"/>
                          <a:cs typeface="Arial" panose="020B0604020202020204" pitchFamily="34" charset="0"/>
                          <a:sym typeface="Arial" panose="020B0604020202020204"/>
                        </a:rPr>
                      </a:br>
                      <a:r>
                        <a:rPr lang="en-US" sz="1200" i="0" u="none" strike="noStrike" cap="none" dirty="0">
                          <a:latin typeface="+mn-lt"/>
                          <a:ea typeface="Arial" panose="020B0604020202020204"/>
                          <a:cs typeface="Arial" panose="020B0604020202020204" pitchFamily="34" charset="0"/>
                          <a:sym typeface="Arial" panose="020B0604020202020204"/>
                        </a:rPr>
                        <a:t> 2. Trang </a:t>
                      </a:r>
                      <a:r>
                        <a:rPr lang="en-US" sz="1200" i="0" u="none" strike="noStrike" cap="none" dirty="0" err="1">
                          <a:latin typeface="+mn-lt"/>
                          <a:ea typeface="Arial" panose="020B0604020202020204"/>
                          <a:cs typeface="Arial" panose="020B0604020202020204" pitchFamily="34" charset="0"/>
                          <a:sym typeface="Arial" panose="020B0604020202020204"/>
                        </a:rPr>
                        <a:t>trí</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không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gian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văn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hoá</a:t>
                      </a:r>
                      <a:r>
                        <a:rPr lang="en-US" sz="1200" i="0" u="none" strike="noStrike" cap="none" dirty="0">
                          <a:latin typeface="+mn-lt"/>
                          <a:ea typeface="Arial" panose="020B0604020202020204"/>
                          <a:cs typeface="Arial" panose="020B0604020202020204" pitchFamily="34" charset="0"/>
                          <a:sym typeface="Arial" panose="020B0604020202020204"/>
                        </a:rPr>
                        <a:t> 3 </a:t>
                      </a:r>
                      <a:r>
                        <a:rPr lang="en-US" sz="1200" i="0" u="none" strike="noStrike" cap="none" dirty="0" err="1">
                          <a:latin typeface="+mn-lt"/>
                          <a:ea typeface="Arial" panose="020B0604020202020204"/>
                          <a:cs typeface="Arial" panose="020B0604020202020204" pitchFamily="34" charset="0"/>
                          <a:sym typeface="Arial" panose="020B0604020202020204"/>
                        </a:rPr>
                        <a:t>miền</a:t>
                      </a:r>
                      <a:r>
                        <a:rPr lang="en-US" sz="1200" i="0" u="none" strike="noStrike" cap="none" dirty="0">
                          <a:latin typeface="+mn-lt"/>
                          <a:ea typeface="Arial" panose="020B0604020202020204"/>
                          <a:cs typeface="Arial" panose="020B0604020202020204" pitchFamily="34" charset="0"/>
                          <a:sym typeface="Arial" panose="020B0604020202020204"/>
                        </a:rPr>
                        <a:t> Bắc - Trung – Nam </a:t>
                      </a:r>
                      <a:r>
                        <a:rPr lang="en-US" sz="1200" i="0" u="none" strike="noStrike" cap="none" dirty="0" err="1">
                          <a:latin typeface="+mn-lt"/>
                          <a:ea typeface="Arial" panose="020B0604020202020204"/>
                          <a:cs typeface="Arial" panose="020B0604020202020204" pitchFamily="34" charset="0"/>
                          <a:sym typeface="Arial" panose="020B0604020202020204"/>
                        </a:rPr>
                        <a:t>cùng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các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hoạt</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động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trải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nghiệm</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nghệ</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thuật</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giao</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lưu</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văn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hóa</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lễ</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hội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Tết</a:t>
                      </a:r>
                      <a:r>
                        <a:rPr lang="en-US" sz="1200" i="0" u="none" strike="noStrike" cap="none" dirty="0">
                          <a:latin typeface="+mn-lt"/>
                          <a:ea typeface="Arial" panose="020B0604020202020204"/>
                          <a:cs typeface="Arial" panose="020B0604020202020204" pitchFamily="34" charset="0"/>
                          <a:sym typeface="Arial" panose="020B0604020202020204"/>
                        </a:rPr>
                        <a:t> 3 </a:t>
                      </a:r>
                      <a:r>
                        <a:rPr lang="en-US" sz="1200" i="0" u="none" strike="noStrike" cap="none" dirty="0" err="1">
                          <a:latin typeface="+mn-lt"/>
                          <a:ea typeface="Arial" panose="020B0604020202020204"/>
                          <a:cs typeface="Arial" panose="020B0604020202020204" pitchFamily="34" charset="0"/>
                          <a:sym typeface="Arial" panose="020B0604020202020204"/>
                        </a:rPr>
                        <a:t>miền</a:t>
                      </a:r>
                      <a:br>
                        <a:rPr lang="en-US" sz="1200" i="0" u="none" strike="noStrike" cap="none" dirty="0">
                          <a:latin typeface="+mn-lt"/>
                          <a:ea typeface="Arial" panose="020B0604020202020204"/>
                          <a:cs typeface="Arial" panose="020B0604020202020204" pitchFamily="34" charset="0"/>
                          <a:sym typeface="Arial" panose="020B0604020202020204"/>
                        </a:rPr>
                      </a:br>
                      <a:r>
                        <a:rPr lang="en-US" sz="1200" i="0" u="none" strike="noStrike" cap="none" dirty="0">
                          <a:latin typeface="+mn-lt"/>
                          <a:ea typeface="Arial" panose="020B0604020202020204"/>
                          <a:cs typeface="Arial" panose="020B0604020202020204" pitchFamily="34" charset="0"/>
                          <a:sym typeface="Arial" panose="020B0604020202020204"/>
                        </a:rPr>
                        <a:t> 3. Các </a:t>
                      </a:r>
                      <a:r>
                        <a:rPr lang="en-US" sz="1200" i="0" u="none" strike="noStrike" cap="none" dirty="0" err="1">
                          <a:latin typeface="+mn-lt"/>
                          <a:ea typeface="Arial" panose="020B0604020202020204"/>
                          <a:cs typeface="Arial" panose="020B0604020202020204" pitchFamily="34" charset="0"/>
                          <a:sym typeface="Arial" panose="020B0604020202020204"/>
                        </a:rPr>
                        <a:t>sản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phẩm</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đặc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trưng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Tết</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của</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ngành</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công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nghiệp</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văn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hoá</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Hội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chợ</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Sách</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Hội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chợ</a:t>
                      </a:r>
                      <a:r>
                        <a:rPr lang="en-US" sz="1200" i="0" u="none" strike="noStrike" cap="none" dirty="0">
                          <a:latin typeface="+mn-lt"/>
                          <a:ea typeface="Arial" panose="020B0604020202020204"/>
                          <a:cs typeface="Arial" panose="020B0604020202020204" pitchFamily="34" charset="0"/>
                          <a:sym typeface="Arial" panose="020B0604020202020204"/>
                        </a:rPr>
                        <a:t> Du </a:t>
                      </a:r>
                      <a:r>
                        <a:rPr lang="en-US" sz="1200" i="0" u="none" strike="noStrike" cap="none" dirty="0" err="1">
                          <a:latin typeface="+mn-lt"/>
                          <a:ea typeface="Arial" panose="020B0604020202020204"/>
                          <a:cs typeface="Arial" panose="020B0604020202020204" pitchFamily="34" charset="0"/>
                          <a:sym typeface="Arial" panose="020B0604020202020204"/>
                        </a:rPr>
                        <a:t>lịch</a:t>
                      </a:r>
                      <a:r>
                        <a:rPr lang="en-US" sz="1200" i="0" u="none" strike="noStrike" cap="none" dirty="0">
                          <a:latin typeface="+mn-lt"/>
                          <a:ea typeface="Arial" panose="020B0604020202020204"/>
                          <a:cs typeface="Arial" panose="020B0604020202020204" pitchFamily="34" charset="0"/>
                          <a:sym typeface="Arial" panose="020B0604020202020204"/>
                        </a:rPr>
                        <a:t>,...</a:t>
                      </a:r>
                      <a:endParaRPr lang="en-US" sz="1200" i="0" u="none" strike="noStrike" cap="none" dirty="0">
                        <a:latin typeface="+mn-lt"/>
                        <a:ea typeface="Arial" panose="020B0604020202020204"/>
                        <a:cs typeface="Arial" panose="020B0604020202020204" pitchFamily="34" charset="0"/>
                        <a:sym typeface="Arial" panose="020B0604020202020204"/>
                      </a:endParaRPr>
                    </a:p>
                    <a:p>
                      <a:pPr marL="0" marR="0" lvl="0" indent="0" algn="l" defTabSz="914400" rtl="0" eaLnBrk="1" fontAlgn="auto" latinLnBrk="0" hangingPunct="1">
                        <a:lnSpc>
                          <a:spcPct val="100000"/>
                        </a:lnSpc>
                        <a:spcBef>
                          <a:spcPts val="0"/>
                        </a:spcBef>
                        <a:spcAft>
                          <a:spcPts val="0"/>
                        </a:spcAft>
                        <a:buClr>
                          <a:schemeClr val="dk1"/>
                        </a:buClr>
                        <a:buSzPts val="1000"/>
                        <a:buFont typeface="Arial" panose="020B0604020202020204"/>
                        <a:buNone/>
                        <a:defRPr/>
                      </a:pP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Giới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thiệu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thương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mại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hóa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sản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phẩm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đặc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trưng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của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12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ngành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nghiệp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văn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hóa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gắn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với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chủ</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đề</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Tết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cổ</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truyền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mùa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Xuân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Bính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Ngọ. Khu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trưng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bày</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hiện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khí</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Tết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Việt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qua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hoạt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động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nghệ</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thuật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trình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diễn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ẩm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thực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thời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trang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thủ</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mỹ</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nghệ</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phim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ảnh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âm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nhạc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sân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khấu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trò</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chơi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dân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gian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Đây</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là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gian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giao</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thoa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giữa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tạo</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thương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mại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doanh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nghiệp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tổ</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chức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nghệ</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nhân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nghệ</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sĩ</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có</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thể</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giới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thiệu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sản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phẩm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ký</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kết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hợp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đồng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hợp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quảng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bá</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phát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triển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thương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hiệu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văn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hóa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Việt Nam. Khu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vực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này</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cũng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là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điểm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nhấn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hút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khách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tham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quan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trong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ngoài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nước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góp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phần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lan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tỏa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hình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ảnh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Việt Nam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năng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động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tạo</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đậm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bản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sắc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trong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dịp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Tết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cổ</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truyền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dân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tộc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a:t>
                      </a:r>
                      <a:endParaRPr lang="en-US" sz="1200" b="0" i="0" u="none" strike="noStrike" cap="none" dirty="0">
                        <a:solidFill>
                          <a:schemeClr val="dk1"/>
                        </a:solidFill>
                        <a:effectLst/>
                        <a:latin typeface="+mn-lt"/>
                        <a:ea typeface="Aptos"/>
                        <a:cs typeface="Arial" panose="020B0604020202020204" pitchFamily="34" charset="0"/>
                        <a:sym typeface="Arial" panose="020B0604020202020204"/>
                      </a:endParaRPr>
                    </a:p>
                    <a:p>
                      <a:pPr marL="0" marR="0" lvl="0" indent="0" algn="l" rtl="0">
                        <a:spcBef>
                          <a:spcPts val="0"/>
                        </a:spcBef>
                        <a:spcAft>
                          <a:spcPts val="0"/>
                        </a:spcAft>
                        <a:buClr>
                          <a:schemeClr val="dk1"/>
                        </a:buClr>
                        <a:buSzPts val="1000"/>
                        <a:buFont typeface="Arial" panose="020B0604020202020204"/>
                        <a:buNone/>
                      </a:pPr>
                      <a:endParaRPr sz="1200" u="none" strike="noStrike" cap="none" dirty="0">
                        <a:latin typeface="+mn-lt"/>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705700">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Sân</a:t>
                      </a:r>
                      <a: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t> Đông</a:t>
                      </a:r>
                      <a:endParaRPr sz="1200"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rgbClr val="000000"/>
                        </a:buClr>
                        <a:buSzPts val="1000"/>
                        <a:buFont typeface="Arial" panose="020B0604020202020204"/>
                        <a:buNone/>
                      </a:pP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UBND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thành</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phố</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Hà</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Nội</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Hội</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Sinh</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vật</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cảnh</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Việt</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Nam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và</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Hiệp</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hội</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Làng</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nghề</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Việt</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Nam</a:t>
                      </a:r>
                      <a:endParaRPr sz="120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Sắc</a:t>
                      </a:r>
                      <a: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Xuân</a:t>
                      </a:r>
                      <a: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Việt</a:t>
                      </a:r>
                      <a:endParaRPr sz="1200"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panose="020B0604020202020204"/>
                        <a:buNone/>
                      </a:pPr>
                      <a:r>
                        <a:rPr lang="en-US" sz="1200" b="0" i="0" u="none" strike="noStrike" cap="none" dirty="0">
                          <a:solidFill>
                            <a:schemeClr val="dk1"/>
                          </a:solidFill>
                          <a:effectLst/>
                          <a:latin typeface="Arial" panose="020B0604020202020204" pitchFamily="34" charset="0"/>
                          <a:ea typeface="Aptos"/>
                          <a:cs typeface="Arial" panose="020B0604020202020204" pitchFamily="34" charset="0"/>
                          <a:sym typeface="Arial" panose="020B0604020202020204"/>
                        </a:rPr>
                        <a:t>T</a:t>
                      </a:r>
                      <a:r>
                        <a:rPr lang="vi-VN" sz="1200" b="0" i="0" u="none" strike="noStrike" cap="none" dirty="0">
                          <a:solidFill>
                            <a:schemeClr val="dk1"/>
                          </a:solidFill>
                          <a:effectLst/>
                          <a:latin typeface="Arial" panose="020B0604020202020204" pitchFamily="34" charset="0"/>
                          <a:ea typeface="Aptos"/>
                          <a:cs typeface="Arial" panose="020B0604020202020204" pitchFamily="34" charset="0"/>
                          <a:sym typeface="Arial" panose="020B0604020202020204"/>
                        </a:rPr>
                        <a:t>rưng bày và kinh doanh đa dạng các loại hoa, cây cảnh, bonsai, cây thế, hoa lan, đào, mai, quất, cùng các sản phẩm trang trí ngày Tết, đèn lồng, câu đối, tranh dân gian, đồ thủ công mỹ nghệ và vật phẩm phong thủy. Phân khu được thiết kế mang đậm không khí xuân, màu sắc truyền thống kết hợp yếu tố hiện đại, vừa phục vụ nhu cầu mua sắm, thưởng ngoạn của người dân, vừa tạo không gian nghệ thuật, sinh thái và văn hóa đặc trưng của Tết Việt. </a:t>
                      </a:r>
                      <a:endParaRPr sz="120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r>
              <a:tr h="849271">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a:latin typeface="Arial" panose="020B0604020202020204" pitchFamily="34" charset="0"/>
                          <a:ea typeface="Arial" panose="020B0604020202020204"/>
                          <a:cs typeface="Arial" panose="020B0604020202020204" pitchFamily="34" charset="0"/>
                          <a:sym typeface="Arial" panose="020B0604020202020204"/>
                        </a:rPr>
                        <a:t>Sân Nam</a:t>
                      </a:r>
                      <a:endParaRPr sz="120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a:latin typeface="Arial" panose="020B0604020202020204" pitchFamily="34" charset="0"/>
                          <a:ea typeface="Arial" panose="020B0604020202020204"/>
                          <a:cs typeface="Arial" panose="020B0604020202020204" pitchFamily="34" charset="0"/>
                          <a:sym typeface="Arial" panose="020B0604020202020204"/>
                        </a:rPr>
                        <a:t>VEC</a:t>
                      </a:r>
                      <a:endParaRPr sz="120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a:latin typeface="Arial" panose="020B0604020202020204" pitchFamily="34" charset="0"/>
                          <a:ea typeface="Arial" panose="020B0604020202020204"/>
                          <a:cs typeface="Arial" panose="020B0604020202020204" pitchFamily="34" charset="0"/>
                          <a:sym typeface="Arial" panose="020B0604020202020204"/>
                        </a:rPr>
                        <a:t>Vị Xuân Gắn Kết</a:t>
                      </a:r>
                      <a:endParaRPr sz="120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panose="020B0604020202020204"/>
                        <a:buNone/>
                      </a:pP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ẩm</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thực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nướng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lẩu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mì</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sợi</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mang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đến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không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gian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ấm</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cúng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để</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cùng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quây</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quần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thưởng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thức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món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ngon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a:t>
                      </a:r>
                      <a:b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b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1.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mì</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sợi</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bún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phở</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miến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mì</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a:t>
                      </a:r>
                      <a:b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b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2.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nướng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lẩu</a:t>
                      </a:r>
                      <a:b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b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3.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Sân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khấu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chương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trình</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ca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nhạc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cuộc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thi</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ẩm</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thực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a:t>
                      </a:r>
                      <a:b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b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4.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vực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chỗ</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ngồi</a:t>
                      </a:r>
                      <a:endParaRPr sz="120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
        <p:nvSpPr>
          <p:cNvPr id="123" name="Google Shape;123;p5"/>
          <p:cNvSpPr txBox="true"/>
          <p:nvPr/>
        </p:nvSpPr>
        <p:spPr>
          <a:xfrm>
            <a:off x="44145" y="-4895"/>
            <a:ext cx="11393700" cy="585000"/>
          </a:xfrm>
          <a:prstGeom prst="rect">
            <a:avLst/>
          </a:prstGeom>
          <a:noFill/>
          <a:ln>
            <a:noFill/>
          </a:ln>
        </p:spPr>
        <p:txBody>
          <a:bodyPr spcFirstLastPara="1" wrap="square" lIns="91425" tIns="45700" rIns="91425" bIns="45700" anchor="t" anchorCtr="false">
            <a:spAutoFit/>
          </a:bodyPr>
          <a:lstStyle/>
          <a:p>
            <a:pPr marL="0" marR="0" lvl="0" indent="0" algn="l" rtl="0">
              <a:spcBef>
                <a:spcPts val="0"/>
              </a:spcBef>
              <a:spcAft>
                <a:spcPts val="0"/>
              </a:spcAft>
              <a:buNone/>
            </a:pPr>
            <a:r>
              <a:rPr lang="en-US" sz="3200" b="1" dirty="0">
                <a:solidFill>
                  <a:srgbClr val="C00000"/>
                </a:solidFill>
              </a:rPr>
              <a:t>PHÂN KHU HỘI CHỢ</a:t>
            </a:r>
            <a:endParaRPr sz="3200" b="1" dirty="0">
              <a:solidFill>
                <a:srgbClr val="C00000"/>
              </a:solidFill>
            </a:endParaRPr>
          </a:p>
        </p:txBody>
      </p:sp>
      <p:pic>
        <p:nvPicPr>
          <p:cNvPr id="2" name="Picture 1"/>
          <p:cNvPicPr>
            <a:picLocks noChangeAspect="true"/>
          </p:cNvPicPr>
          <p:nvPr/>
        </p:nvPicPr>
        <p:blipFill rotWithShape="true">
          <a:blip r:embed="rId1">
            <a:extLst>
              <a:ext uri="{28A0092B-C50C-407E-A947-70E740481C1C}">
                <a14:useLocalDpi xmlns:a14="http://schemas.microsoft.com/office/drawing/2010/main" val="false"/>
              </a:ext>
            </a:extLst>
          </a:blip>
          <a:srcRect/>
          <a:stretch>
            <a:fillRect/>
          </a:stretch>
        </p:blipFill>
        <p:spPr>
          <a:xfrm>
            <a:off x="20" y="10"/>
            <a:ext cx="12191980" cy="6857990"/>
          </a:xfrm>
          <a:prstGeom prst="rect">
            <a:avLst/>
          </a:prstGeom>
          <a:solidFill>
            <a:srgbClr val="0070C0"/>
          </a:solidFill>
        </p:spPr>
      </p:pic>
      <p:sp>
        <p:nvSpPr>
          <p:cNvPr id="3" name="Subtitle 6"/>
          <p:cNvSpPr txBox="true"/>
          <p:nvPr/>
        </p:nvSpPr>
        <p:spPr>
          <a:xfrm>
            <a:off x="937847" y="738555"/>
            <a:ext cx="10245968" cy="5107620"/>
          </a:xfrm>
          <a:prstGeom prst="rect">
            <a:avLst/>
          </a:prstGeom>
          <a:solidFill>
            <a:srgbClr val="0070C0"/>
          </a:solidFill>
          <a:ln>
            <a:noFill/>
          </a:ln>
        </p:spPr>
        <p:txBody>
          <a:bodyPr spcFirstLastPara="1" wrap="square" lIns="91425" tIns="45700" rIns="91425" bIns="45700" anchor="t" anchorCtr="false">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42900" algn="l" rtl="0">
              <a:lnSpc>
                <a:spcPct val="90000"/>
              </a:lnSpc>
              <a:spcBef>
                <a:spcPts val="500"/>
              </a:spcBef>
              <a:spcAft>
                <a:spcPts val="0"/>
              </a:spcAft>
              <a:buClr>
                <a:schemeClr val="dk1"/>
              </a:buClr>
              <a:buSzPts val="18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42900" algn="l" rtl="0">
              <a:lnSpc>
                <a:spcPct val="90000"/>
              </a:lnSpc>
              <a:spcBef>
                <a:spcPts val="500"/>
              </a:spcBef>
              <a:spcAft>
                <a:spcPts val="0"/>
              </a:spcAft>
              <a:buClr>
                <a:schemeClr val="dk1"/>
              </a:buClr>
              <a:buSzPts val="18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a:lnSpc>
                <a:spcPct val="100000"/>
              </a:lnSpc>
              <a:spcBef>
                <a:spcPts val="0"/>
              </a:spcBef>
            </a:pPr>
            <a:endParaRPr lang="en-US" b="1" kern="0" dirty="0">
              <a:solidFill>
                <a:schemeClr val="bg1"/>
              </a:solidFill>
              <a:latin typeface="Arial" panose="020B0604020202020204" pitchFamily="34" charset="0"/>
              <a:cs typeface="Arial" panose="020B0604020202020204" pitchFamily="34" charset="0"/>
            </a:endParaRPr>
          </a:p>
          <a:p>
            <a:pPr marL="114300" indent="0" algn="ctr">
              <a:lnSpc>
                <a:spcPct val="100000"/>
              </a:lnSpc>
              <a:spcBef>
                <a:spcPts val="0"/>
              </a:spcBef>
              <a:buNone/>
            </a:pPr>
            <a:r>
              <a:rPr lang="en-US" sz="2400" b="1" dirty="0">
                <a:solidFill>
                  <a:schemeClr val="bg1"/>
                </a:solidFill>
                <a:latin typeface="Arial" panose="020B0604020202020204" pitchFamily="34" charset="0"/>
              </a:rPr>
              <a:t>VIVC 2026 OFFERS EXHIBITORS</a:t>
            </a:r>
            <a:endParaRPr lang="en-US" sz="2400" b="1" dirty="0">
              <a:solidFill>
                <a:schemeClr val="bg1"/>
              </a:solidFill>
              <a:latin typeface="Arial" panose="020B0604020202020204" pitchFamily="34" charset="0"/>
            </a:endParaRPr>
          </a:p>
          <a:p>
            <a:pPr marL="114300" indent="0" algn="ctr">
              <a:lnSpc>
                <a:spcPct val="100000"/>
              </a:lnSpc>
              <a:spcBef>
                <a:spcPts val="0"/>
              </a:spcBef>
              <a:buNone/>
            </a:pPr>
            <a:endParaRPr lang="en-US" sz="2400" b="1" dirty="0">
              <a:solidFill>
                <a:schemeClr val="bg1"/>
              </a:solidFill>
              <a:latin typeface="Arial" panose="020B0604020202020204" pitchFamily="34" charset="0"/>
            </a:endParaRPr>
          </a:p>
          <a:p>
            <a:pPr marL="114300" indent="0">
              <a:buNone/>
            </a:pPr>
            <a:endParaRPr lang="en-US" sz="2400" dirty="0">
              <a:solidFill>
                <a:schemeClr val="tx1"/>
              </a:solidFill>
            </a:endParaRPr>
          </a:p>
          <a:p>
            <a:pPr lvl="0"/>
            <a:endParaRPr lang="en-US" sz="2400" dirty="0">
              <a:solidFill>
                <a:schemeClr val="tx1"/>
              </a:solidFill>
            </a:endParaRPr>
          </a:p>
          <a:p>
            <a:pPr marL="114300" indent="0" algn="ctr">
              <a:lnSpc>
                <a:spcPct val="100000"/>
              </a:lnSpc>
              <a:spcBef>
                <a:spcPts val="0"/>
              </a:spcBef>
              <a:buNone/>
            </a:pPr>
            <a:endParaRPr lang="en-US" sz="2400" b="1" dirty="0">
              <a:solidFill>
                <a:schemeClr val="bg1"/>
              </a:solidFill>
              <a:latin typeface="Arial" panose="020B0604020202020204" pitchFamily="34" charset="0"/>
            </a:endParaRPr>
          </a:p>
          <a:p>
            <a:pPr marL="114300" indent="0" algn="ctr">
              <a:lnSpc>
                <a:spcPct val="100000"/>
              </a:lnSpc>
              <a:spcBef>
                <a:spcPts val="0"/>
              </a:spcBef>
              <a:buNone/>
            </a:pPr>
            <a:endParaRPr lang="en-US" b="1" kern="0" dirty="0">
              <a:solidFill>
                <a:schemeClr val="bg1"/>
              </a:solidFill>
              <a:latin typeface="Arial" panose="020B0604020202020204" pitchFamily="34" charset="0"/>
              <a:cs typeface="Arial" panose="020B0604020202020204" pitchFamily="34" charset="0"/>
            </a:endParaRPr>
          </a:p>
          <a:p>
            <a:pPr algn="ctr">
              <a:lnSpc>
                <a:spcPct val="100000"/>
              </a:lnSpc>
              <a:spcBef>
                <a:spcPts val="0"/>
              </a:spcBef>
            </a:pPr>
            <a:endParaRPr lang="en-US" b="1" kern="0" dirty="0">
              <a:solidFill>
                <a:schemeClr val="bg1"/>
              </a:solidFill>
              <a:latin typeface="Arial" panose="020B0604020202020204" pitchFamily="34" charset="0"/>
              <a:cs typeface="Arial" panose="020B0604020202020204" pitchFamily="34" charset="0"/>
            </a:endParaRPr>
          </a:p>
        </p:txBody>
      </p:sp>
      <p:graphicFrame>
        <p:nvGraphicFramePr>
          <p:cNvPr id="7" name="Diagram 6"/>
          <p:cNvGraphicFramePr/>
          <p:nvPr/>
        </p:nvGraphicFramePr>
        <p:xfrm>
          <a:off x="480646" y="1976241"/>
          <a:ext cx="9378461" cy="3485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5"/>
          <p:cNvSpPr txBox="true">
            <a:spLocks noGrp="true"/>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false">
            <a:noAutofit/>
          </a:bodyPr>
          <a:lstStyle/>
          <a:p>
            <a:pPr marL="0" lvl="0" indent="0" algn="r" rtl="0">
              <a:spcBef>
                <a:spcPts val="0"/>
              </a:spcBef>
              <a:spcAft>
                <a:spcPts val="0"/>
              </a:spcAft>
              <a:buNone/>
            </a:pPr>
            <a:fld id="{00000000-1234-1234-1234-123412341234}" type="slidenum">
              <a:rPr lang="en-US"/>
            </a:fld>
            <a:endParaRPr lang="en-US"/>
          </a:p>
        </p:txBody>
      </p:sp>
      <p:graphicFrame>
        <p:nvGraphicFramePr>
          <p:cNvPr id="122" name="Google Shape;122;p5"/>
          <p:cNvGraphicFramePr/>
          <p:nvPr/>
        </p:nvGraphicFramePr>
        <p:xfrm>
          <a:off x="61687" y="538887"/>
          <a:ext cx="12068625" cy="4592927"/>
        </p:xfrm>
        <a:graphic>
          <a:graphicData uri="http://schemas.openxmlformats.org/drawingml/2006/table">
            <a:tbl>
              <a:tblPr bandRow="true">
                <a:noFill/>
              </a:tblPr>
              <a:tblGrid>
                <a:gridCol w="647100"/>
                <a:gridCol w="1071150"/>
                <a:gridCol w="1153550"/>
                <a:gridCol w="9196825"/>
              </a:tblGrid>
              <a:tr h="272387">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Sảnh</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endParaRPr dirty="0">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Đơn</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vị</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tổ</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chức</a:t>
                      </a:r>
                      <a:endParaRPr dirty="0">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Chủ</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đề</a:t>
                      </a:r>
                      <a:endParaRPr sz="1000" b="1" u="none" strike="noStrike" cap="none" dirty="0">
                        <a:solidFill>
                          <a:srgbClr val="FFFFFF"/>
                        </a:solidFill>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Nội</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dung</a:t>
                      </a:r>
                      <a:endParaRPr sz="1000" b="1" u="none" strike="noStrike" cap="none" dirty="0">
                        <a:solidFill>
                          <a:srgbClr val="FFFFFF"/>
                        </a:solidFill>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r>
              <a:tr h="562700">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err="1">
                          <a:latin typeface="+mn-lt"/>
                          <a:ea typeface="Arial" panose="020B0604020202020204"/>
                          <a:cs typeface="Arial" panose="020B0604020202020204" pitchFamily="34" charset="0"/>
                          <a:sym typeface="Arial" panose="020B0604020202020204"/>
                        </a:rPr>
                        <a:t>Sảnh</a:t>
                      </a:r>
                      <a:r>
                        <a:rPr lang="en-US" sz="1200" u="none" strike="noStrike" cap="none" dirty="0">
                          <a:latin typeface="+mn-lt"/>
                          <a:ea typeface="Arial" panose="020B0604020202020204"/>
                          <a:cs typeface="Arial" panose="020B0604020202020204" pitchFamily="34" charset="0"/>
                          <a:sym typeface="Arial" panose="020B0604020202020204"/>
                        </a:rPr>
                        <a:t> </a:t>
                      </a:r>
                      <a:endParaRPr sz="1200" u="none" strike="noStrike" cap="none" dirty="0">
                        <a:latin typeface="+mn-lt"/>
                        <a:ea typeface="Arial" panose="020B0604020202020204"/>
                        <a:cs typeface="Arial" panose="020B0604020202020204" pitchFamily="34" charset="0"/>
                        <a:sym typeface="Arial" panose="020B0604020202020204"/>
                      </a:endParaRPr>
                    </a:p>
                    <a:p>
                      <a:pPr marL="0" marR="0" lvl="0" indent="0" algn="ctr" rtl="0">
                        <a:spcBef>
                          <a:spcPts val="0"/>
                        </a:spcBef>
                        <a:spcAft>
                          <a:spcPts val="0"/>
                        </a:spcAft>
                        <a:buClr>
                          <a:schemeClr val="dk1"/>
                        </a:buClr>
                        <a:buSzPts val="1000"/>
                        <a:buFont typeface="Arial" panose="020B0604020202020204"/>
                        <a:buNone/>
                      </a:pPr>
                      <a:r>
                        <a:rPr lang="en-US" sz="1200" u="none" strike="noStrike" cap="none" dirty="0">
                          <a:latin typeface="+mn-lt"/>
                          <a:ea typeface="Arial" panose="020B0604020202020204"/>
                          <a:cs typeface="Arial" panose="020B0604020202020204" pitchFamily="34" charset="0"/>
                          <a:sym typeface="Arial" panose="020B0604020202020204"/>
                        </a:rPr>
                        <a:t>Trung </a:t>
                      </a:r>
                      <a:r>
                        <a:rPr lang="en-US" sz="1200" u="none" strike="noStrike" cap="none" dirty="0" err="1">
                          <a:latin typeface="+mn-lt"/>
                          <a:ea typeface="Arial" panose="020B0604020202020204"/>
                          <a:cs typeface="Arial" panose="020B0604020202020204" pitchFamily="34" charset="0"/>
                          <a:sym typeface="Arial" panose="020B0604020202020204"/>
                        </a:rPr>
                        <a:t>tâm</a:t>
                      </a:r>
                      <a:endParaRPr sz="1200" dirty="0">
                        <a:latin typeface="+mn-lt"/>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err="1">
                          <a:latin typeface="+mn-lt"/>
                          <a:ea typeface="Arial" panose="020B0604020202020204"/>
                          <a:cs typeface="Arial" panose="020B0604020202020204" pitchFamily="34" charset="0"/>
                          <a:sym typeface="Arial" panose="020B0604020202020204"/>
                        </a:rPr>
                        <a:t>Bộ</a:t>
                      </a:r>
                      <a:r>
                        <a:rPr lang="en-US" sz="1200" u="none" strike="noStrike" cap="none" dirty="0">
                          <a:latin typeface="+mn-lt"/>
                          <a:ea typeface="Arial" panose="020B0604020202020204"/>
                          <a:cs typeface="Arial" panose="020B0604020202020204" pitchFamily="34" charset="0"/>
                          <a:sym typeface="Arial" panose="020B0604020202020204"/>
                        </a:rPr>
                        <a:t> Văn </a:t>
                      </a:r>
                      <a:r>
                        <a:rPr lang="en-US" sz="1200" u="none" strike="noStrike" cap="none" dirty="0" err="1">
                          <a:latin typeface="+mn-lt"/>
                          <a:ea typeface="Arial" panose="020B0604020202020204"/>
                          <a:cs typeface="Arial" panose="020B0604020202020204" pitchFamily="34" charset="0"/>
                          <a:sym typeface="Arial" panose="020B0604020202020204"/>
                        </a:rPr>
                        <a:t>Hóa</a:t>
                      </a:r>
                      <a:r>
                        <a:rPr lang="en-US" sz="1200" u="none" strike="noStrike" cap="none" dirty="0">
                          <a:latin typeface="+mn-lt"/>
                          <a:ea typeface="Arial" panose="020B0604020202020204"/>
                          <a:cs typeface="Arial" panose="020B0604020202020204" pitchFamily="34" charset="0"/>
                          <a:sym typeface="Arial" panose="020B0604020202020204"/>
                        </a:rPr>
                        <a:t>, </a:t>
                      </a:r>
                      <a:r>
                        <a:rPr lang="en-US" sz="1200" u="none" strike="noStrike" cap="none" dirty="0" err="1">
                          <a:latin typeface="+mn-lt"/>
                          <a:ea typeface="Arial" panose="020B0604020202020204"/>
                          <a:cs typeface="Arial" panose="020B0604020202020204" pitchFamily="34" charset="0"/>
                          <a:sym typeface="Arial" panose="020B0604020202020204"/>
                        </a:rPr>
                        <a:t>Thể</a:t>
                      </a:r>
                      <a:r>
                        <a:rPr lang="en-US" sz="1200" u="none" strike="noStrike" cap="none" dirty="0">
                          <a:latin typeface="+mn-lt"/>
                          <a:ea typeface="Arial" panose="020B0604020202020204"/>
                          <a:cs typeface="Arial" panose="020B0604020202020204" pitchFamily="34" charset="0"/>
                          <a:sym typeface="Arial" panose="020B0604020202020204"/>
                        </a:rPr>
                        <a:t> </a:t>
                      </a:r>
                      <a:r>
                        <a:rPr lang="en-US" sz="1200" u="none" strike="noStrike" cap="none" dirty="0" err="1">
                          <a:latin typeface="+mn-lt"/>
                          <a:ea typeface="Arial" panose="020B0604020202020204"/>
                          <a:cs typeface="Arial" panose="020B0604020202020204" pitchFamily="34" charset="0"/>
                          <a:sym typeface="Arial" panose="020B0604020202020204"/>
                        </a:rPr>
                        <a:t>thao</a:t>
                      </a:r>
                      <a:r>
                        <a:rPr lang="en-US" sz="1200" u="none" strike="noStrike" cap="none" dirty="0">
                          <a:latin typeface="+mn-lt"/>
                          <a:ea typeface="Arial" panose="020B0604020202020204"/>
                          <a:cs typeface="Arial" panose="020B0604020202020204" pitchFamily="34" charset="0"/>
                          <a:sym typeface="Arial" panose="020B0604020202020204"/>
                        </a:rPr>
                        <a:t> </a:t>
                      </a:r>
                      <a:r>
                        <a:rPr lang="en-US" sz="1200" u="none" strike="noStrike" cap="none" dirty="0" err="1">
                          <a:latin typeface="+mn-lt"/>
                          <a:ea typeface="Arial" panose="020B0604020202020204"/>
                          <a:cs typeface="Arial" panose="020B0604020202020204" pitchFamily="34" charset="0"/>
                          <a:sym typeface="Arial" panose="020B0604020202020204"/>
                        </a:rPr>
                        <a:t>và</a:t>
                      </a:r>
                      <a:r>
                        <a:rPr lang="en-US" sz="1200" u="none" strike="noStrike" cap="none" dirty="0">
                          <a:latin typeface="+mn-lt"/>
                          <a:ea typeface="Arial" panose="020B0604020202020204"/>
                          <a:cs typeface="Arial" panose="020B0604020202020204" pitchFamily="34" charset="0"/>
                          <a:sym typeface="Arial" panose="020B0604020202020204"/>
                        </a:rPr>
                        <a:t> Du </a:t>
                      </a:r>
                      <a:r>
                        <a:rPr lang="en-US" sz="1200" u="none" strike="noStrike" cap="none" dirty="0" err="1">
                          <a:latin typeface="+mn-lt"/>
                          <a:ea typeface="Arial" panose="020B0604020202020204"/>
                          <a:cs typeface="Arial" panose="020B0604020202020204" pitchFamily="34" charset="0"/>
                          <a:sym typeface="Arial" panose="020B0604020202020204"/>
                        </a:rPr>
                        <a:t>lịch</a:t>
                      </a:r>
                      <a:endParaRPr sz="1200" u="none" strike="noStrike" cap="none" dirty="0">
                        <a:latin typeface="+mn-lt"/>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a:latin typeface="+mn-lt"/>
                          <a:ea typeface="Arial" panose="020B0604020202020204"/>
                          <a:cs typeface="Arial" panose="020B0604020202020204" pitchFamily="34" charset="0"/>
                          <a:sym typeface="Arial" panose="020B0604020202020204"/>
                        </a:rPr>
                        <a:t>Tinh Hoa Văn </a:t>
                      </a:r>
                      <a:r>
                        <a:rPr lang="en-US" sz="1200" u="none" strike="noStrike" cap="none" dirty="0" err="1">
                          <a:latin typeface="+mn-lt"/>
                          <a:ea typeface="Arial" panose="020B0604020202020204"/>
                          <a:cs typeface="Arial" panose="020B0604020202020204" pitchFamily="34" charset="0"/>
                          <a:sym typeface="Arial" panose="020B0604020202020204"/>
                        </a:rPr>
                        <a:t>Hóa</a:t>
                      </a:r>
                      <a:r>
                        <a:rPr lang="en-US" sz="1200" u="none" strike="noStrike" cap="none" dirty="0">
                          <a:latin typeface="+mn-lt"/>
                          <a:ea typeface="Arial" panose="020B0604020202020204"/>
                          <a:cs typeface="Arial" panose="020B0604020202020204" pitchFamily="34" charset="0"/>
                          <a:sym typeface="Arial" panose="020B0604020202020204"/>
                        </a:rPr>
                        <a:t> Việt</a:t>
                      </a:r>
                      <a:endParaRPr sz="1200" u="none" strike="noStrike" cap="none" dirty="0">
                        <a:latin typeface="+mn-lt"/>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000"/>
                        <a:buFont typeface="Arial" panose="020B0604020202020204"/>
                        <a:buNone/>
                      </a:pPr>
                      <a:r>
                        <a:rPr lang="en-US" sz="1200" i="0" u="none" strike="noStrike" cap="none" dirty="0">
                          <a:latin typeface="+mn-lt"/>
                          <a:ea typeface="Arial" panose="020B0604020202020204"/>
                          <a:cs typeface="Arial" panose="020B0604020202020204" pitchFamily="34" charset="0"/>
                          <a:sym typeface="Arial" panose="020B0604020202020204"/>
                        </a:rPr>
                        <a:t>1. </a:t>
                      </a:r>
                      <a:r>
                        <a:rPr lang="en-US" sz="1200" i="0" u="none" strike="noStrike" cap="none" dirty="0" err="1">
                          <a:latin typeface="+mn-lt"/>
                          <a:ea typeface="Arial" panose="020B0604020202020204"/>
                          <a:cs typeface="Arial" panose="020B0604020202020204" pitchFamily="34" charset="0"/>
                          <a:sym typeface="Arial" panose="020B0604020202020204"/>
                        </a:rPr>
                        <a:t>Sân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khấu</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chính</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Lễ</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khai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mạc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bế</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mạc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không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gian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biểu</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diễn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Mừng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Đảng</a:t>
                      </a:r>
                      <a:r>
                        <a:rPr lang="en-US" sz="1200" i="0" u="none" strike="noStrike" cap="none" dirty="0">
                          <a:latin typeface="+mn-lt"/>
                          <a:ea typeface="Arial" panose="020B0604020202020204"/>
                          <a:cs typeface="Arial" panose="020B0604020202020204" pitchFamily="34" charset="0"/>
                          <a:sym typeface="Arial" panose="020B0604020202020204"/>
                        </a:rPr>
                        <a:t> – </a:t>
                      </a:r>
                      <a:r>
                        <a:rPr lang="en-US" sz="1200" i="0" u="none" strike="noStrike" cap="none" dirty="0" err="1">
                          <a:latin typeface="+mn-lt"/>
                          <a:ea typeface="Arial" panose="020B0604020202020204"/>
                          <a:cs typeface="Arial" panose="020B0604020202020204" pitchFamily="34" charset="0"/>
                          <a:sym typeface="Arial" panose="020B0604020202020204"/>
                        </a:rPr>
                        <a:t>Mừng</a:t>
                      </a:r>
                      <a:r>
                        <a:rPr lang="en-US" sz="1200" i="0" u="none" strike="noStrike" cap="none" dirty="0">
                          <a:latin typeface="+mn-lt"/>
                          <a:ea typeface="Arial" panose="020B0604020202020204"/>
                          <a:cs typeface="Arial" panose="020B0604020202020204" pitchFamily="34" charset="0"/>
                          <a:sym typeface="Arial" panose="020B0604020202020204"/>
                        </a:rPr>
                        <a:t> Xuân, </a:t>
                      </a:r>
                      <a:r>
                        <a:rPr lang="en-US" sz="1200" i="0" u="none" strike="noStrike" cap="none" dirty="0" err="1">
                          <a:latin typeface="+mn-lt"/>
                          <a:ea typeface="Arial" panose="020B0604020202020204"/>
                          <a:cs typeface="Arial" panose="020B0604020202020204" pitchFamily="34" charset="0"/>
                          <a:sym typeface="Arial" panose="020B0604020202020204"/>
                        </a:rPr>
                        <a:t>Mừng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Đất</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ước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đổi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mới</a:t>
                      </a:r>
                      <a:br>
                        <a:rPr lang="en-US" sz="1200" i="0" u="none" strike="noStrike" cap="none" dirty="0">
                          <a:latin typeface="+mn-lt"/>
                          <a:ea typeface="Arial" panose="020B0604020202020204"/>
                          <a:cs typeface="Arial" panose="020B0604020202020204" pitchFamily="34" charset="0"/>
                          <a:sym typeface="Arial" panose="020B0604020202020204"/>
                        </a:rPr>
                      </a:br>
                      <a:r>
                        <a:rPr lang="en-US" sz="1200" i="0" u="none" strike="noStrike" cap="none" dirty="0">
                          <a:latin typeface="+mn-lt"/>
                          <a:ea typeface="Arial" panose="020B0604020202020204"/>
                          <a:cs typeface="Arial" panose="020B0604020202020204" pitchFamily="34" charset="0"/>
                          <a:sym typeface="Arial" panose="020B0604020202020204"/>
                        </a:rPr>
                        <a:t> 2. Trang </a:t>
                      </a:r>
                      <a:r>
                        <a:rPr lang="en-US" sz="1200" i="0" u="none" strike="noStrike" cap="none" dirty="0" err="1">
                          <a:latin typeface="+mn-lt"/>
                          <a:ea typeface="Arial" panose="020B0604020202020204"/>
                          <a:cs typeface="Arial" panose="020B0604020202020204" pitchFamily="34" charset="0"/>
                          <a:sym typeface="Arial" panose="020B0604020202020204"/>
                        </a:rPr>
                        <a:t>trí</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không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gian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văn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hoá</a:t>
                      </a:r>
                      <a:r>
                        <a:rPr lang="en-US" sz="1200" i="0" u="none" strike="noStrike" cap="none" dirty="0">
                          <a:latin typeface="+mn-lt"/>
                          <a:ea typeface="Arial" panose="020B0604020202020204"/>
                          <a:cs typeface="Arial" panose="020B0604020202020204" pitchFamily="34" charset="0"/>
                          <a:sym typeface="Arial" panose="020B0604020202020204"/>
                        </a:rPr>
                        <a:t> 3 </a:t>
                      </a:r>
                      <a:r>
                        <a:rPr lang="en-US" sz="1200" i="0" u="none" strike="noStrike" cap="none" dirty="0" err="1">
                          <a:latin typeface="+mn-lt"/>
                          <a:ea typeface="Arial" panose="020B0604020202020204"/>
                          <a:cs typeface="Arial" panose="020B0604020202020204" pitchFamily="34" charset="0"/>
                          <a:sym typeface="Arial" panose="020B0604020202020204"/>
                        </a:rPr>
                        <a:t>miền</a:t>
                      </a:r>
                      <a:r>
                        <a:rPr lang="en-US" sz="1200" i="0" u="none" strike="noStrike" cap="none" dirty="0">
                          <a:latin typeface="+mn-lt"/>
                          <a:ea typeface="Arial" panose="020B0604020202020204"/>
                          <a:cs typeface="Arial" panose="020B0604020202020204" pitchFamily="34" charset="0"/>
                          <a:sym typeface="Arial" panose="020B0604020202020204"/>
                        </a:rPr>
                        <a:t> Bắc - Trung – Nam </a:t>
                      </a:r>
                      <a:r>
                        <a:rPr lang="en-US" sz="1200" i="0" u="none" strike="noStrike" cap="none" dirty="0" err="1">
                          <a:latin typeface="+mn-lt"/>
                          <a:ea typeface="Arial" panose="020B0604020202020204"/>
                          <a:cs typeface="Arial" panose="020B0604020202020204" pitchFamily="34" charset="0"/>
                          <a:sym typeface="Arial" panose="020B0604020202020204"/>
                        </a:rPr>
                        <a:t>cùng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các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hoạt</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động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trải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nghiệm</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nghệ</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thuật</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giao</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lưu</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văn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hóa</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lễ</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hội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Tết</a:t>
                      </a:r>
                      <a:r>
                        <a:rPr lang="en-US" sz="1200" i="0" u="none" strike="noStrike" cap="none" dirty="0">
                          <a:latin typeface="+mn-lt"/>
                          <a:ea typeface="Arial" panose="020B0604020202020204"/>
                          <a:cs typeface="Arial" panose="020B0604020202020204" pitchFamily="34" charset="0"/>
                          <a:sym typeface="Arial" panose="020B0604020202020204"/>
                        </a:rPr>
                        <a:t> 3 </a:t>
                      </a:r>
                      <a:r>
                        <a:rPr lang="en-US" sz="1200" i="0" u="none" strike="noStrike" cap="none" dirty="0" err="1">
                          <a:latin typeface="+mn-lt"/>
                          <a:ea typeface="Arial" panose="020B0604020202020204"/>
                          <a:cs typeface="Arial" panose="020B0604020202020204" pitchFamily="34" charset="0"/>
                          <a:sym typeface="Arial" panose="020B0604020202020204"/>
                        </a:rPr>
                        <a:t>miền</a:t>
                      </a:r>
                      <a:br>
                        <a:rPr lang="en-US" sz="1200" i="0" u="none" strike="noStrike" cap="none" dirty="0">
                          <a:latin typeface="+mn-lt"/>
                          <a:ea typeface="Arial" panose="020B0604020202020204"/>
                          <a:cs typeface="Arial" panose="020B0604020202020204" pitchFamily="34" charset="0"/>
                          <a:sym typeface="Arial" panose="020B0604020202020204"/>
                        </a:rPr>
                      </a:br>
                      <a:r>
                        <a:rPr lang="en-US" sz="1200" i="0" u="none" strike="noStrike" cap="none" dirty="0">
                          <a:latin typeface="+mn-lt"/>
                          <a:ea typeface="Arial" panose="020B0604020202020204"/>
                          <a:cs typeface="Arial" panose="020B0604020202020204" pitchFamily="34" charset="0"/>
                          <a:sym typeface="Arial" panose="020B0604020202020204"/>
                        </a:rPr>
                        <a:t> 3. Các </a:t>
                      </a:r>
                      <a:r>
                        <a:rPr lang="en-US" sz="1200" i="0" u="none" strike="noStrike" cap="none" dirty="0" err="1">
                          <a:latin typeface="+mn-lt"/>
                          <a:ea typeface="Arial" panose="020B0604020202020204"/>
                          <a:cs typeface="Arial" panose="020B0604020202020204" pitchFamily="34" charset="0"/>
                          <a:sym typeface="Arial" panose="020B0604020202020204"/>
                        </a:rPr>
                        <a:t>sản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phẩm</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đặc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trưng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Tết</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của</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ngành</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công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nghiệp</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văn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hoá</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Hội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chợ</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Sách</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Hội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chợ</a:t>
                      </a:r>
                      <a:r>
                        <a:rPr lang="en-US" sz="1200" i="0" u="none" strike="noStrike" cap="none" dirty="0">
                          <a:latin typeface="+mn-lt"/>
                          <a:ea typeface="Arial" panose="020B0604020202020204"/>
                          <a:cs typeface="Arial" panose="020B0604020202020204" pitchFamily="34" charset="0"/>
                          <a:sym typeface="Arial" panose="020B0604020202020204"/>
                        </a:rPr>
                        <a:t> Du </a:t>
                      </a:r>
                      <a:r>
                        <a:rPr lang="en-US" sz="1200" i="0" u="none" strike="noStrike" cap="none" dirty="0" err="1">
                          <a:latin typeface="+mn-lt"/>
                          <a:ea typeface="Arial" panose="020B0604020202020204"/>
                          <a:cs typeface="Arial" panose="020B0604020202020204" pitchFamily="34" charset="0"/>
                          <a:sym typeface="Arial" panose="020B0604020202020204"/>
                        </a:rPr>
                        <a:t>lịch</a:t>
                      </a:r>
                      <a:r>
                        <a:rPr lang="en-US" sz="1200" i="0" u="none" strike="noStrike" cap="none" dirty="0">
                          <a:latin typeface="+mn-lt"/>
                          <a:ea typeface="Arial" panose="020B0604020202020204"/>
                          <a:cs typeface="Arial" panose="020B0604020202020204" pitchFamily="34" charset="0"/>
                          <a:sym typeface="Arial" panose="020B0604020202020204"/>
                        </a:rPr>
                        <a:t>,...</a:t>
                      </a:r>
                      <a:endParaRPr lang="en-US" sz="1200" i="0" u="none" strike="noStrike" cap="none" dirty="0">
                        <a:latin typeface="+mn-lt"/>
                        <a:ea typeface="Arial" panose="020B0604020202020204"/>
                        <a:cs typeface="Arial" panose="020B0604020202020204" pitchFamily="34" charset="0"/>
                        <a:sym typeface="Arial" panose="020B0604020202020204"/>
                      </a:endParaRPr>
                    </a:p>
                    <a:p>
                      <a:pPr marL="0" marR="0" lvl="0" indent="0" algn="l" defTabSz="914400" rtl="0" eaLnBrk="1" fontAlgn="auto" latinLnBrk="0" hangingPunct="1">
                        <a:lnSpc>
                          <a:spcPct val="100000"/>
                        </a:lnSpc>
                        <a:spcBef>
                          <a:spcPts val="0"/>
                        </a:spcBef>
                        <a:spcAft>
                          <a:spcPts val="0"/>
                        </a:spcAft>
                        <a:buClr>
                          <a:schemeClr val="dk1"/>
                        </a:buClr>
                        <a:buSzPts val="1000"/>
                        <a:buFont typeface="Arial" panose="020B0604020202020204"/>
                        <a:buNone/>
                        <a:defRPr/>
                      </a:pP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Giới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thiệu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thương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mại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hóa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sản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phẩm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đặc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trưng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của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12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ngành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nghiệp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văn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hóa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gắn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với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chủ</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đề</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Tết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cổ</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truyền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mùa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Xuân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Bính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Ngọ. Khu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trưng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bày</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hiện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khí</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Tết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Việt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qua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hoạt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động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nghệ</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thuật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trình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diễn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ẩm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thực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thời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trang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thủ</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mỹ</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nghệ</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phim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ảnh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âm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nhạc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sân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khấu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trò</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chơi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dân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gian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Đây</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là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gian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giao</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thoa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giữa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tạo</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thương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mại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doanh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nghiệp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tổ</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chức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nghệ</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nhân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nghệ</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sĩ</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có</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thể</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giới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thiệu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sản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phẩm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ký</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kết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hợp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đồng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hợp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quảng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bá</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phát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triển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thương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hiệu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văn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hóa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Việt Nam. Khu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vực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này</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cũng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là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điểm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nhấn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hút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khách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tham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quan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trong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ngoài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nước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góp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phần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lan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tỏa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hình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ảnh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Việt Nam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năng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động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tạo</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đậm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bản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sắc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trong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dịp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Tết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cổ</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truyền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dân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tộc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a:t>
                      </a:r>
                      <a:endParaRPr lang="en-US" sz="1200" b="0" i="0" u="none" strike="noStrike" cap="none" dirty="0">
                        <a:solidFill>
                          <a:schemeClr val="dk1"/>
                        </a:solidFill>
                        <a:effectLst/>
                        <a:latin typeface="+mn-lt"/>
                        <a:ea typeface="Aptos"/>
                        <a:cs typeface="Arial" panose="020B0604020202020204" pitchFamily="34" charset="0"/>
                        <a:sym typeface="Arial" panose="020B0604020202020204"/>
                      </a:endParaRPr>
                    </a:p>
                    <a:p>
                      <a:pPr marL="0" marR="0" lvl="0" indent="0" algn="l" rtl="0">
                        <a:spcBef>
                          <a:spcPts val="0"/>
                        </a:spcBef>
                        <a:spcAft>
                          <a:spcPts val="0"/>
                        </a:spcAft>
                        <a:buClr>
                          <a:schemeClr val="dk1"/>
                        </a:buClr>
                        <a:buSzPts val="1000"/>
                        <a:buFont typeface="Arial" panose="020B0604020202020204"/>
                        <a:buNone/>
                      </a:pPr>
                      <a:endParaRPr sz="1200" u="none" strike="noStrike" cap="none" dirty="0">
                        <a:latin typeface="+mn-lt"/>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705700">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Sân</a:t>
                      </a:r>
                      <a: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t> Đông</a:t>
                      </a:r>
                      <a:endParaRPr sz="1200"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rgbClr val="000000"/>
                        </a:buClr>
                        <a:buSzPts val="1000"/>
                        <a:buFont typeface="Arial" panose="020B0604020202020204"/>
                        <a:buNone/>
                      </a:pP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UBND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thành</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phố</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Hà</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Nội</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Hội</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Sinh</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vật</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cảnh</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Việt</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Nam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và</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Hiệp</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hội</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Làng</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nghề</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Việt</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Nam</a:t>
                      </a:r>
                      <a:endParaRPr sz="120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Sắc</a:t>
                      </a:r>
                      <a: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Xuân</a:t>
                      </a:r>
                      <a: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Việt</a:t>
                      </a:r>
                      <a:endParaRPr sz="1200"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panose="020B0604020202020204"/>
                        <a:buNone/>
                      </a:pPr>
                      <a:r>
                        <a:rPr lang="en-US" sz="1200" b="0" i="0" u="none" strike="noStrike" cap="none" dirty="0">
                          <a:solidFill>
                            <a:schemeClr val="dk1"/>
                          </a:solidFill>
                          <a:effectLst/>
                          <a:latin typeface="Arial" panose="020B0604020202020204" pitchFamily="34" charset="0"/>
                          <a:ea typeface="Aptos"/>
                          <a:cs typeface="Arial" panose="020B0604020202020204" pitchFamily="34" charset="0"/>
                          <a:sym typeface="Arial" panose="020B0604020202020204"/>
                        </a:rPr>
                        <a:t>T</a:t>
                      </a:r>
                      <a:r>
                        <a:rPr lang="vi-VN" sz="1200" b="0" i="0" u="none" strike="noStrike" cap="none" dirty="0">
                          <a:solidFill>
                            <a:schemeClr val="dk1"/>
                          </a:solidFill>
                          <a:effectLst/>
                          <a:latin typeface="Arial" panose="020B0604020202020204" pitchFamily="34" charset="0"/>
                          <a:ea typeface="Aptos"/>
                          <a:cs typeface="Arial" panose="020B0604020202020204" pitchFamily="34" charset="0"/>
                          <a:sym typeface="Arial" panose="020B0604020202020204"/>
                        </a:rPr>
                        <a:t>rưng bày và kinh doanh đa dạng các loại hoa, cây cảnh, bonsai, cây thế, hoa lan, đào, mai, quất, cùng các sản phẩm trang trí ngày Tết, đèn lồng, câu đối, tranh dân gian, đồ thủ công mỹ nghệ và vật phẩm phong thủy. Phân khu được thiết kế mang đậm không khí xuân, màu sắc truyền thống kết hợp yếu tố hiện đại, vừa phục vụ nhu cầu mua sắm, thưởng ngoạn của người dân, vừa tạo không gian nghệ thuật, sinh thái và văn hóa đặc trưng của Tết Việt. </a:t>
                      </a:r>
                      <a:endParaRPr sz="120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r>
              <a:tr h="849271">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a:latin typeface="Arial" panose="020B0604020202020204" pitchFamily="34" charset="0"/>
                          <a:ea typeface="Arial" panose="020B0604020202020204"/>
                          <a:cs typeface="Arial" panose="020B0604020202020204" pitchFamily="34" charset="0"/>
                          <a:sym typeface="Arial" panose="020B0604020202020204"/>
                        </a:rPr>
                        <a:t>Sân Nam</a:t>
                      </a:r>
                      <a:endParaRPr sz="120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a:latin typeface="Arial" panose="020B0604020202020204" pitchFamily="34" charset="0"/>
                          <a:ea typeface="Arial" panose="020B0604020202020204"/>
                          <a:cs typeface="Arial" panose="020B0604020202020204" pitchFamily="34" charset="0"/>
                          <a:sym typeface="Arial" panose="020B0604020202020204"/>
                        </a:rPr>
                        <a:t>VEC</a:t>
                      </a:r>
                      <a:endParaRPr sz="120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a:latin typeface="Arial" panose="020B0604020202020204" pitchFamily="34" charset="0"/>
                          <a:ea typeface="Arial" panose="020B0604020202020204"/>
                          <a:cs typeface="Arial" panose="020B0604020202020204" pitchFamily="34" charset="0"/>
                          <a:sym typeface="Arial" panose="020B0604020202020204"/>
                        </a:rPr>
                        <a:t>Vị Xuân Gắn Kết</a:t>
                      </a:r>
                      <a:endParaRPr sz="120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panose="020B0604020202020204"/>
                        <a:buNone/>
                      </a:pP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ẩm</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thực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nướng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lẩu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mì</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sợi</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mang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đến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không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gian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ấm</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cúng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để</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cùng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quây</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quần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thưởng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thức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món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ngon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a:t>
                      </a:r>
                      <a:b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b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1.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mì</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sợi</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bún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phở</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miến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mì</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a:t>
                      </a:r>
                      <a:b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b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2.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nướng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lẩu</a:t>
                      </a:r>
                      <a:b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b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3.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Sân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khấu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chương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trình</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ca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nhạc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cuộc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thi</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ẩm</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thực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a:t>
                      </a:r>
                      <a:b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b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4.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vực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chỗ</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ngồi</a:t>
                      </a:r>
                      <a:endParaRPr sz="120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
        <p:nvSpPr>
          <p:cNvPr id="123" name="Google Shape;123;p5"/>
          <p:cNvSpPr txBox="true"/>
          <p:nvPr/>
        </p:nvSpPr>
        <p:spPr>
          <a:xfrm>
            <a:off x="44145" y="-4895"/>
            <a:ext cx="11393700" cy="585000"/>
          </a:xfrm>
          <a:prstGeom prst="rect">
            <a:avLst/>
          </a:prstGeom>
          <a:noFill/>
          <a:ln>
            <a:noFill/>
          </a:ln>
        </p:spPr>
        <p:txBody>
          <a:bodyPr spcFirstLastPara="1" wrap="square" lIns="91425" tIns="45700" rIns="91425" bIns="45700" anchor="t" anchorCtr="false">
            <a:spAutoFit/>
          </a:bodyPr>
          <a:lstStyle/>
          <a:p>
            <a:pPr marL="0" marR="0" lvl="0" indent="0" algn="l" rtl="0">
              <a:spcBef>
                <a:spcPts val="0"/>
              </a:spcBef>
              <a:spcAft>
                <a:spcPts val="0"/>
              </a:spcAft>
              <a:buNone/>
            </a:pPr>
            <a:r>
              <a:rPr lang="en-US" sz="3200" b="1" dirty="0">
                <a:solidFill>
                  <a:srgbClr val="C00000"/>
                </a:solidFill>
              </a:rPr>
              <a:t>PHÂN KHU HỘI CHỢ</a:t>
            </a:r>
            <a:endParaRPr sz="3200" b="1" dirty="0">
              <a:solidFill>
                <a:srgbClr val="C00000"/>
              </a:solidFill>
            </a:endParaRPr>
          </a:p>
        </p:txBody>
      </p:sp>
      <p:pic>
        <p:nvPicPr>
          <p:cNvPr id="2" name="Picture 1"/>
          <p:cNvPicPr>
            <a:picLocks noChangeAspect="true"/>
          </p:cNvPicPr>
          <p:nvPr/>
        </p:nvPicPr>
        <p:blipFill rotWithShape="true">
          <a:blip r:embed="rId1">
            <a:extLst>
              <a:ext uri="{28A0092B-C50C-407E-A947-70E740481C1C}">
                <a14:useLocalDpi xmlns:a14="http://schemas.microsoft.com/office/drawing/2010/main" val="false"/>
              </a:ext>
            </a:extLst>
          </a:blip>
          <a:srcRect/>
          <a:stretch>
            <a:fillRect/>
          </a:stretch>
        </p:blipFill>
        <p:spPr>
          <a:xfrm>
            <a:off x="20" y="10"/>
            <a:ext cx="12191980" cy="6857990"/>
          </a:xfrm>
          <a:prstGeom prst="rect">
            <a:avLst/>
          </a:prstGeom>
          <a:solidFill>
            <a:srgbClr val="0070C0"/>
          </a:solidFill>
        </p:spPr>
      </p:pic>
      <p:sp>
        <p:nvSpPr>
          <p:cNvPr id="3" name="Subtitle 6"/>
          <p:cNvSpPr txBox="true"/>
          <p:nvPr/>
        </p:nvSpPr>
        <p:spPr>
          <a:xfrm>
            <a:off x="937847" y="738555"/>
            <a:ext cx="10245968" cy="5107620"/>
          </a:xfrm>
          <a:prstGeom prst="rect">
            <a:avLst/>
          </a:prstGeom>
          <a:solidFill>
            <a:srgbClr val="0070C0"/>
          </a:solidFill>
          <a:ln>
            <a:noFill/>
          </a:ln>
        </p:spPr>
        <p:txBody>
          <a:bodyPr spcFirstLastPara="1" wrap="square" lIns="91425" tIns="45700" rIns="91425" bIns="45700" anchor="t" anchorCtr="false">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42900" algn="l" rtl="0">
              <a:lnSpc>
                <a:spcPct val="90000"/>
              </a:lnSpc>
              <a:spcBef>
                <a:spcPts val="500"/>
              </a:spcBef>
              <a:spcAft>
                <a:spcPts val="0"/>
              </a:spcAft>
              <a:buClr>
                <a:schemeClr val="dk1"/>
              </a:buClr>
              <a:buSzPts val="18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42900" algn="l" rtl="0">
              <a:lnSpc>
                <a:spcPct val="90000"/>
              </a:lnSpc>
              <a:spcBef>
                <a:spcPts val="500"/>
              </a:spcBef>
              <a:spcAft>
                <a:spcPts val="0"/>
              </a:spcAft>
              <a:buClr>
                <a:schemeClr val="dk1"/>
              </a:buClr>
              <a:buSzPts val="18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a:lnSpc>
                <a:spcPct val="100000"/>
              </a:lnSpc>
              <a:spcBef>
                <a:spcPts val="0"/>
              </a:spcBef>
            </a:pPr>
            <a:endParaRPr lang="en-US" b="1" kern="0" dirty="0">
              <a:solidFill>
                <a:schemeClr val="bg1"/>
              </a:solidFill>
              <a:latin typeface="Arial" panose="020B0604020202020204" pitchFamily="34" charset="0"/>
              <a:cs typeface="Arial" panose="020B0604020202020204" pitchFamily="34" charset="0"/>
            </a:endParaRPr>
          </a:p>
          <a:p>
            <a:pPr marL="114300" indent="0">
              <a:buNone/>
            </a:pPr>
            <a:r>
              <a:rPr lang="en-US" sz="1800" b="1" dirty="0">
                <a:solidFill>
                  <a:schemeClr val="bg1"/>
                </a:solidFill>
                <a:latin typeface="Arial" panose="020B0604020202020204" pitchFamily="34" charset="0"/>
              </a:rPr>
              <a:t>VIVC 2026 ALLOWS BUYERS TO SOURCE SMARTER, SOURCE THE ENTIRE CHAIN</a:t>
            </a:r>
            <a:endParaRPr lang="en-US" sz="1800" b="1" dirty="0">
              <a:solidFill>
                <a:schemeClr val="bg1"/>
              </a:solidFill>
              <a:latin typeface="Arial" panose="020B0604020202020204" pitchFamily="34" charset="0"/>
            </a:endParaRPr>
          </a:p>
          <a:p>
            <a:pPr marL="114300" indent="0" algn="ctr">
              <a:lnSpc>
                <a:spcPct val="100000"/>
              </a:lnSpc>
              <a:spcBef>
                <a:spcPts val="0"/>
              </a:spcBef>
              <a:buNone/>
            </a:pPr>
            <a:endParaRPr lang="en-US" sz="2400" b="1" dirty="0">
              <a:solidFill>
                <a:schemeClr val="bg1"/>
              </a:solidFill>
              <a:latin typeface="Arial" panose="020B0604020202020204" pitchFamily="34" charset="0"/>
            </a:endParaRPr>
          </a:p>
          <a:p>
            <a:pPr marL="114300" indent="0">
              <a:buNone/>
            </a:pPr>
            <a:endParaRPr lang="en-US" sz="2400" dirty="0">
              <a:solidFill>
                <a:schemeClr val="tx1"/>
              </a:solidFill>
            </a:endParaRPr>
          </a:p>
          <a:p>
            <a:pPr lvl="0"/>
            <a:endParaRPr lang="en-US" sz="2400" dirty="0">
              <a:solidFill>
                <a:schemeClr val="tx1"/>
              </a:solidFill>
            </a:endParaRPr>
          </a:p>
          <a:p>
            <a:pPr marL="114300" indent="0" algn="ctr">
              <a:lnSpc>
                <a:spcPct val="100000"/>
              </a:lnSpc>
              <a:spcBef>
                <a:spcPts val="0"/>
              </a:spcBef>
              <a:buNone/>
            </a:pPr>
            <a:endParaRPr lang="en-US" sz="2400" b="1" dirty="0">
              <a:solidFill>
                <a:schemeClr val="bg1"/>
              </a:solidFill>
              <a:latin typeface="Arial" panose="020B0604020202020204" pitchFamily="34" charset="0"/>
            </a:endParaRPr>
          </a:p>
          <a:p>
            <a:pPr marL="114300" indent="0" algn="ctr">
              <a:lnSpc>
                <a:spcPct val="100000"/>
              </a:lnSpc>
              <a:spcBef>
                <a:spcPts val="0"/>
              </a:spcBef>
              <a:buNone/>
            </a:pPr>
            <a:endParaRPr lang="en-US" b="1" kern="0" dirty="0">
              <a:solidFill>
                <a:schemeClr val="bg1"/>
              </a:solidFill>
              <a:latin typeface="Arial" panose="020B0604020202020204" pitchFamily="34" charset="0"/>
              <a:cs typeface="Arial" panose="020B0604020202020204" pitchFamily="34" charset="0"/>
            </a:endParaRPr>
          </a:p>
          <a:p>
            <a:pPr algn="ctr">
              <a:lnSpc>
                <a:spcPct val="100000"/>
              </a:lnSpc>
              <a:spcBef>
                <a:spcPts val="0"/>
              </a:spcBef>
            </a:pPr>
            <a:endParaRPr lang="en-US" b="1" kern="0" dirty="0">
              <a:solidFill>
                <a:schemeClr val="bg1"/>
              </a:solidFill>
              <a:latin typeface="Arial" panose="020B0604020202020204" pitchFamily="34" charset="0"/>
              <a:cs typeface="Arial" panose="020B0604020202020204" pitchFamily="34" charset="0"/>
            </a:endParaRPr>
          </a:p>
        </p:txBody>
      </p:sp>
      <p:graphicFrame>
        <p:nvGraphicFramePr>
          <p:cNvPr id="7" name="Diagram 6"/>
          <p:cNvGraphicFramePr/>
          <p:nvPr/>
        </p:nvGraphicFramePr>
        <p:xfrm>
          <a:off x="480646" y="1976241"/>
          <a:ext cx="9378461" cy="3485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5"/>
          <p:cNvSpPr txBox="true">
            <a:spLocks noGrp="true"/>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false">
            <a:noAutofit/>
          </a:bodyPr>
          <a:lstStyle/>
          <a:p>
            <a:pPr marL="0" lvl="0" indent="0" algn="r" rtl="0">
              <a:spcBef>
                <a:spcPts val="0"/>
              </a:spcBef>
              <a:spcAft>
                <a:spcPts val="0"/>
              </a:spcAft>
              <a:buNone/>
            </a:pPr>
            <a:fld id="{00000000-1234-1234-1234-123412341234}" type="slidenum">
              <a:rPr lang="en-US"/>
            </a:fld>
            <a:endParaRPr lang="en-US"/>
          </a:p>
        </p:txBody>
      </p:sp>
      <p:graphicFrame>
        <p:nvGraphicFramePr>
          <p:cNvPr id="122" name="Google Shape;122;p5"/>
          <p:cNvGraphicFramePr/>
          <p:nvPr/>
        </p:nvGraphicFramePr>
        <p:xfrm>
          <a:off x="61687" y="538887"/>
          <a:ext cx="12068625" cy="4592927"/>
        </p:xfrm>
        <a:graphic>
          <a:graphicData uri="http://schemas.openxmlformats.org/drawingml/2006/table">
            <a:tbl>
              <a:tblPr bandRow="true">
                <a:noFill/>
              </a:tblPr>
              <a:tblGrid>
                <a:gridCol w="647100"/>
                <a:gridCol w="1071150"/>
                <a:gridCol w="1153550"/>
                <a:gridCol w="9196825"/>
              </a:tblGrid>
              <a:tr h="272387">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Sảnh</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endParaRPr dirty="0">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Đơn</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vị</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tổ</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chức</a:t>
                      </a:r>
                      <a:endParaRPr dirty="0">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Chủ</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a:t>
                      </a: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đề</a:t>
                      </a:r>
                      <a:endParaRPr sz="1000" b="1" u="none" strike="noStrike" cap="none" dirty="0">
                        <a:solidFill>
                          <a:srgbClr val="FFFFFF"/>
                        </a:solidFill>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err="1">
                          <a:solidFill>
                            <a:srgbClr val="FFFFFF"/>
                          </a:solidFill>
                          <a:latin typeface="Arial" panose="020B0604020202020204"/>
                          <a:ea typeface="Arial" panose="020B0604020202020204"/>
                          <a:cs typeface="Arial" panose="020B0604020202020204"/>
                          <a:sym typeface="Arial" panose="020B0604020202020204"/>
                        </a:rPr>
                        <a:t>Nội</a:t>
                      </a: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 dung</a:t>
                      </a:r>
                      <a:endParaRPr sz="1000" b="1" u="none" strike="noStrike" cap="none" dirty="0">
                        <a:solidFill>
                          <a:srgbClr val="FFFFFF"/>
                        </a:solidFill>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r>
              <a:tr h="562700">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err="1">
                          <a:latin typeface="+mn-lt"/>
                          <a:ea typeface="Arial" panose="020B0604020202020204"/>
                          <a:cs typeface="Arial" panose="020B0604020202020204" pitchFamily="34" charset="0"/>
                          <a:sym typeface="Arial" panose="020B0604020202020204"/>
                        </a:rPr>
                        <a:t>Sảnh</a:t>
                      </a:r>
                      <a:r>
                        <a:rPr lang="en-US" sz="1200" u="none" strike="noStrike" cap="none" dirty="0">
                          <a:latin typeface="+mn-lt"/>
                          <a:ea typeface="Arial" panose="020B0604020202020204"/>
                          <a:cs typeface="Arial" panose="020B0604020202020204" pitchFamily="34" charset="0"/>
                          <a:sym typeface="Arial" panose="020B0604020202020204"/>
                        </a:rPr>
                        <a:t> </a:t>
                      </a:r>
                      <a:endParaRPr sz="1200" u="none" strike="noStrike" cap="none" dirty="0">
                        <a:latin typeface="+mn-lt"/>
                        <a:ea typeface="Arial" panose="020B0604020202020204"/>
                        <a:cs typeface="Arial" panose="020B0604020202020204" pitchFamily="34" charset="0"/>
                        <a:sym typeface="Arial" panose="020B0604020202020204"/>
                      </a:endParaRPr>
                    </a:p>
                    <a:p>
                      <a:pPr marL="0" marR="0" lvl="0" indent="0" algn="ctr" rtl="0">
                        <a:spcBef>
                          <a:spcPts val="0"/>
                        </a:spcBef>
                        <a:spcAft>
                          <a:spcPts val="0"/>
                        </a:spcAft>
                        <a:buClr>
                          <a:schemeClr val="dk1"/>
                        </a:buClr>
                        <a:buSzPts val="1000"/>
                        <a:buFont typeface="Arial" panose="020B0604020202020204"/>
                        <a:buNone/>
                      </a:pPr>
                      <a:r>
                        <a:rPr lang="en-US" sz="1200" u="none" strike="noStrike" cap="none" dirty="0">
                          <a:latin typeface="+mn-lt"/>
                          <a:ea typeface="Arial" panose="020B0604020202020204"/>
                          <a:cs typeface="Arial" panose="020B0604020202020204" pitchFamily="34" charset="0"/>
                          <a:sym typeface="Arial" panose="020B0604020202020204"/>
                        </a:rPr>
                        <a:t>Trung </a:t>
                      </a:r>
                      <a:r>
                        <a:rPr lang="en-US" sz="1200" u="none" strike="noStrike" cap="none" dirty="0" err="1">
                          <a:latin typeface="+mn-lt"/>
                          <a:ea typeface="Arial" panose="020B0604020202020204"/>
                          <a:cs typeface="Arial" panose="020B0604020202020204" pitchFamily="34" charset="0"/>
                          <a:sym typeface="Arial" panose="020B0604020202020204"/>
                        </a:rPr>
                        <a:t>tâm</a:t>
                      </a:r>
                      <a:endParaRPr sz="1200" dirty="0">
                        <a:latin typeface="+mn-lt"/>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err="1">
                          <a:latin typeface="+mn-lt"/>
                          <a:ea typeface="Arial" panose="020B0604020202020204"/>
                          <a:cs typeface="Arial" panose="020B0604020202020204" pitchFamily="34" charset="0"/>
                          <a:sym typeface="Arial" panose="020B0604020202020204"/>
                        </a:rPr>
                        <a:t>Bộ</a:t>
                      </a:r>
                      <a:r>
                        <a:rPr lang="en-US" sz="1200" u="none" strike="noStrike" cap="none" dirty="0">
                          <a:latin typeface="+mn-lt"/>
                          <a:ea typeface="Arial" panose="020B0604020202020204"/>
                          <a:cs typeface="Arial" panose="020B0604020202020204" pitchFamily="34" charset="0"/>
                          <a:sym typeface="Arial" panose="020B0604020202020204"/>
                        </a:rPr>
                        <a:t> Văn </a:t>
                      </a:r>
                      <a:r>
                        <a:rPr lang="en-US" sz="1200" u="none" strike="noStrike" cap="none" dirty="0" err="1">
                          <a:latin typeface="+mn-lt"/>
                          <a:ea typeface="Arial" panose="020B0604020202020204"/>
                          <a:cs typeface="Arial" panose="020B0604020202020204" pitchFamily="34" charset="0"/>
                          <a:sym typeface="Arial" panose="020B0604020202020204"/>
                        </a:rPr>
                        <a:t>Hóa</a:t>
                      </a:r>
                      <a:r>
                        <a:rPr lang="en-US" sz="1200" u="none" strike="noStrike" cap="none" dirty="0">
                          <a:latin typeface="+mn-lt"/>
                          <a:ea typeface="Arial" panose="020B0604020202020204"/>
                          <a:cs typeface="Arial" panose="020B0604020202020204" pitchFamily="34" charset="0"/>
                          <a:sym typeface="Arial" panose="020B0604020202020204"/>
                        </a:rPr>
                        <a:t>, </a:t>
                      </a:r>
                      <a:r>
                        <a:rPr lang="en-US" sz="1200" u="none" strike="noStrike" cap="none" dirty="0" err="1">
                          <a:latin typeface="+mn-lt"/>
                          <a:ea typeface="Arial" panose="020B0604020202020204"/>
                          <a:cs typeface="Arial" panose="020B0604020202020204" pitchFamily="34" charset="0"/>
                          <a:sym typeface="Arial" panose="020B0604020202020204"/>
                        </a:rPr>
                        <a:t>Thể</a:t>
                      </a:r>
                      <a:r>
                        <a:rPr lang="en-US" sz="1200" u="none" strike="noStrike" cap="none" dirty="0">
                          <a:latin typeface="+mn-lt"/>
                          <a:ea typeface="Arial" panose="020B0604020202020204"/>
                          <a:cs typeface="Arial" panose="020B0604020202020204" pitchFamily="34" charset="0"/>
                          <a:sym typeface="Arial" panose="020B0604020202020204"/>
                        </a:rPr>
                        <a:t> </a:t>
                      </a:r>
                      <a:r>
                        <a:rPr lang="en-US" sz="1200" u="none" strike="noStrike" cap="none" dirty="0" err="1">
                          <a:latin typeface="+mn-lt"/>
                          <a:ea typeface="Arial" panose="020B0604020202020204"/>
                          <a:cs typeface="Arial" panose="020B0604020202020204" pitchFamily="34" charset="0"/>
                          <a:sym typeface="Arial" panose="020B0604020202020204"/>
                        </a:rPr>
                        <a:t>thao</a:t>
                      </a:r>
                      <a:r>
                        <a:rPr lang="en-US" sz="1200" u="none" strike="noStrike" cap="none" dirty="0">
                          <a:latin typeface="+mn-lt"/>
                          <a:ea typeface="Arial" panose="020B0604020202020204"/>
                          <a:cs typeface="Arial" panose="020B0604020202020204" pitchFamily="34" charset="0"/>
                          <a:sym typeface="Arial" panose="020B0604020202020204"/>
                        </a:rPr>
                        <a:t> </a:t>
                      </a:r>
                      <a:r>
                        <a:rPr lang="en-US" sz="1200" u="none" strike="noStrike" cap="none" dirty="0" err="1">
                          <a:latin typeface="+mn-lt"/>
                          <a:ea typeface="Arial" panose="020B0604020202020204"/>
                          <a:cs typeface="Arial" panose="020B0604020202020204" pitchFamily="34" charset="0"/>
                          <a:sym typeface="Arial" panose="020B0604020202020204"/>
                        </a:rPr>
                        <a:t>và</a:t>
                      </a:r>
                      <a:r>
                        <a:rPr lang="en-US" sz="1200" u="none" strike="noStrike" cap="none" dirty="0">
                          <a:latin typeface="+mn-lt"/>
                          <a:ea typeface="Arial" panose="020B0604020202020204"/>
                          <a:cs typeface="Arial" panose="020B0604020202020204" pitchFamily="34" charset="0"/>
                          <a:sym typeface="Arial" panose="020B0604020202020204"/>
                        </a:rPr>
                        <a:t> Du </a:t>
                      </a:r>
                      <a:r>
                        <a:rPr lang="en-US" sz="1200" u="none" strike="noStrike" cap="none" dirty="0" err="1">
                          <a:latin typeface="+mn-lt"/>
                          <a:ea typeface="Arial" panose="020B0604020202020204"/>
                          <a:cs typeface="Arial" panose="020B0604020202020204" pitchFamily="34" charset="0"/>
                          <a:sym typeface="Arial" panose="020B0604020202020204"/>
                        </a:rPr>
                        <a:t>lịch</a:t>
                      </a:r>
                      <a:endParaRPr sz="1200" u="none" strike="noStrike" cap="none" dirty="0">
                        <a:latin typeface="+mn-lt"/>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a:latin typeface="+mn-lt"/>
                          <a:ea typeface="Arial" panose="020B0604020202020204"/>
                          <a:cs typeface="Arial" panose="020B0604020202020204" pitchFamily="34" charset="0"/>
                          <a:sym typeface="Arial" panose="020B0604020202020204"/>
                        </a:rPr>
                        <a:t>Tinh Hoa Văn </a:t>
                      </a:r>
                      <a:r>
                        <a:rPr lang="en-US" sz="1200" u="none" strike="noStrike" cap="none" dirty="0" err="1">
                          <a:latin typeface="+mn-lt"/>
                          <a:ea typeface="Arial" panose="020B0604020202020204"/>
                          <a:cs typeface="Arial" panose="020B0604020202020204" pitchFamily="34" charset="0"/>
                          <a:sym typeface="Arial" panose="020B0604020202020204"/>
                        </a:rPr>
                        <a:t>Hóa</a:t>
                      </a:r>
                      <a:r>
                        <a:rPr lang="en-US" sz="1200" u="none" strike="noStrike" cap="none" dirty="0">
                          <a:latin typeface="+mn-lt"/>
                          <a:ea typeface="Arial" panose="020B0604020202020204"/>
                          <a:cs typeface="Arial" panose="020B0604020202020204" pitchFamily="34" charset="0"/>
                          <a:sym typeface="Arial" panose="020B0604020202020204"/>
                        </a:rPr>
                        <a:t> Việt</a:t>
                      </a:r>
                      <a:endParaRPr sz="1200" u="none" strike="noStrike" cap="none" dirty="0">
                        <a:latin typeface="+mn-lt"/>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000"/>
                        <a:buFont typeface="Arial" panose="020B0604020202020204"/>
                        <a:buNone/>
                      </a:pPr>
                      <a:r>
                        <a:rPr lang="en-US" sz="1200" i="0" u="none" strike="noStrike" cap="none" dirty="0">
                          <a:latin typeface="+mn-lt"/>
                          <a:ea typeface="Arial" panose="020B0604020202020204"/>
                          <a:cs typeface="Arial" panose="020B0604020202020204" pitchFamily="34" charset="0"/>
                          <a:sym typeface="Arial" panose="020B0604020202020204"/>
                        </a:rPr>
                        <a:t>1. </a:t>
                      </a:r>
                      <a:r>
                        <a:rPr lang="en-US" sz="1200" i="0" u="none" strike="noStrike" cap="none" dirty="0" err="1">
                          <a:latin typeface="+mn-lt"/>
                          <a:ea typeface="Arial" panose="020B0604020202020204"/>
                          <a:cs typeface="Arial" panose="020B0604020202020204" pitchFamily="34" charset="0"/>
                          <a:sym typeface="Arial" panose="020B0604020202020204"/>
                        </a:rPr>
                        <a:t>Sân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khấu</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chính</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Lễ</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khai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mạc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bế</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mạc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không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gian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biểu</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diễn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Mừng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Đảng</a:t>
                      </a:r>
                      <a:r>
                        <a:rPr lang="en-US" sz="1200" i="0" u="none" strike="noStrike" cap="none" dirty="0">
                          <a:latin typeface="+mn-lt"/>
                          <a:ea typeface="Arial" panose="020B0604020202020204"/>
                          <a:cs typeface="Arial" panose="020B0604020202020204" pitchFamily="34" charset="0"/>
                          <a:sym typeface="Arial" panose="020B0604020202020204"/>
                        </a:rPr>
                        <a:t> – </a:t>
                      </a:r>
                      <a:r>
                        <a:rPr lang="en-US" sz="1200" i="0" u="none" strike="noStrike" cap="none" dirty="0" err="1">
                          <a:latin typeface="+mn-lt"/>
                          <a:ea typeface="Arial" panose="020B0604020202020204"/>
                          <a:cs typeface="Arial" panose="020B0604020202020204" pitchFamily="34" charset="0"/>
                          <a:sym typeface="Arial" panose="020B0604020202020204"/>
                        </a:rPr>
                        <a:t>Mừng</a:t>
                      </a:r>
                      <a:r>
                        <a:rPr lang="en-US" sz="1200" i="0" u="none" strike="noStrike" cap="none" dirty="0">
                          <a:latin typeface="+mn-lt"/>
                          <a:ea typeface="Arial" panose="020B0604020202020204"/>
                          <a:cs typeface="Arial" panose="020B0604020202020204" pitchFamily="34" charset="0"/>
                          <a:sym typeface="Arial" panose="020B0604020202020204"/>
                        </a:rPr>
                        <a:t> Xuân, </a:t>
                      </a:r>
                      <a:r>
                        <a:rPr lang="en-US" sz="1200" i="0" u="none" strike="noStrike" cap="none" dirty="0" err="1">
                          <a:latin typeface="+mn-lt"/>
                          <a:ea typeface="Arial" panose="020B0604020202020204"/>
                          <a:cs typeface="Arial" panose="020B0604020202020204" pitchFamily="34" charset="0"/>
                          <a:sym typeface="Arial" panose="020B0604020202020204"/>
                        </a:rPr>
                        <a:t>Mừng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Đất</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ước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đổi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mới</a:t>
                      </a:r>
                      <a:br>
                        <a:rPr lang="en-US" sz="1200" i="0" u="none" strike="noStrike" cap="none" dirty="0">
                          <a:latin typeface="+mn-lt"/>
                          <a:ea typeface="Arial" panose="020B0604020202020204"/>
                          <a:cs typeface="Arial" panose="020B0604020202020204" pitchFamily="34" charset="0"/>
                          <a:sym typeface="Arial" panose="020B0604020202020204"/>
                        </a:rPr>
                      </a:br>
                      <a:r>
                        <a:rPr lang="en-US" sz="1200" i="0" u="none" strike="noStrike" cap="none" dirty="0">
                          <a:latin typeface="+mn-lt"/>
                          <a:ea typeface="Arial" panose="020B0604020202020204"/>
                          <a:cs typeface="Arial" panose="020B0604020202020204" pitchFamily="34" charset="0"/>
                          <a:sym typeface="Arial" panose="020B0604020202020204"/>
                        </a:rPr>
                        <a:t> 2. Trang </a:t>
                      </a:r>
                      <a:r>
                        <a:rPr lang="en-US" sz="1200" i="0" u="none" strike="noStrike" cap="none" dirty="0" err="1">
                          <a:latin typeface="+mn-lt"/>
                          <a:ea typeface="Arial" panose="020B0604020202020204"/>
                          <a:cs typeface="Arial" panose="020B0604020202020204" pitchFamily="34" charset="0"/>
                          <a:sym typeface="Arial" panose="020B0604020202020204"/>
                        </a:rPr>
                        <a:t>trí</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không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gian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văn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hoá</a:t>
                      </a:r>
                      <a:r>
                        <a:rPr lang="en-US" sz="1200" i="0" u="none" strike="noStrike" cap="none" dirty="0">
                          <a:latin typeface="+mn-lt"/>
                          <a:ea typeface="Arial" panose="020B0604020202020204"/>
                          <a:cs typeface="Arial" panose="020B0604020202020204" pitchFamily="34" charset="0"/>
                          <a:sym typeface="Arial" panose="020B0604020202020204"/>
                        </a:rPr>
                        <a:t> 3 </a:t>
                      </a:r>
                      <a:r>
                        <a:rPr lang="en-US" sz="1200" i="0" u="none" strike="noStrike" cap="none" dirty="0" err="1">
                          <a:latin typeface="+mn-lt"/>
                          <a:ea typeface="Arial" panose="020B0604020202020204"/>
                          <a:cs typeface="Arial" panose="020B0604020202020204" pitchFamily="34" charset="0"/>
                          <a:sym typeface="Arial" panose="020B0604020202020204"/>
                        </a:rPr>
                        <a:t>miền</a:t>
                      </a:r>
                      <a:r>
                        <a:rPr lang="en-US" sz="1200" i="0" u="none" strike="noStrike" cap="none" dirty="0">
                          <a:latin typeface="+mn-lt"/>
                          <a:ea typeface="Arial" panose="020B0604020202020204"/>
                          <a:cs typeface="Arial" panose="020B0604020202020204" pitchFamily="34" charset="0"/>
                          <a:sym typeface="Arial" panose="020B0604020202020204"/>
                        </a:rPr>
                        <a:t> Bắc - Trung – Nam </a:t>
                      </a:r>
                      <a:r>
                        <a:rPr lang="en-US" sz="1200" i="0" u="none" strike="noStrike" cap="none" dirty="0" err="1">
                          <a:latin typeface="+mn-lt"/>
                          <a:ea typeface="Arial" panose="020B0604020202020204"/>
                          <a:cs typeface="Arial" panose="020B0604020202020204" pitchFamily="34" charset="0"/>
                          <a:sym typeface="Arial" panose="020B0604020202020204"/>
                        </a:rPr>
                        <a:t>cùng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các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hoạt</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động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trải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nghiệm</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nghệ</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thuật</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giao</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lưu</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văn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hóa</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lễ</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hội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Tết</a:t>
                      </a:r>
                      <a:r>
                        <a:rPr lang="en-US" sz="1200" i="0" u="none" strike="noStrike" cap="none" dirty="0">
                          <a:latin typeface="+mn-lt"/>
                          <a:ea typeface="Arial" panose="020B0604020202020204"/>
                          <a:cs typeface="Arial" panose="020B0604020202020204" pitchFamily="34" charset="0"/>
                          <a:sym typeface="Arial" panose="020B0604020202020204"/>
                        </a:rPr>
                        <a:t> 3 </a:t>
                      </a:r>
                      <a:r>
                        <a:rPr lang="en-US" sz="1200" i="0" u="none" strike="noStrike" cap="none" dirty="0" err="1">
                          <a:latin typeface="+mn-lt"/>
                          <a:ea typeface="Arial" panose="020B0604020202020204"/>
                          <a:cs typeface="Arial" panose="020B0604020202020204" pitchFamily="34" charset="0"/>
                          <a:sym typeface="Arial" panose="020B0604020202020204"/>
                        </a:rPr>
                        <a:t>miền</a:t>
                      </a:r>
                      <a:br>
                        <a:rPr lang="en-US" sz="1200" i="0" u="none" strike="noStrike" cap="none" dirty="0">
                          <a:latin typeface="+mn-lt"/>
                          <a:ea typeface="Arial" panose="020B0604020202020204"/>
                          <a:cs typeface="Arial" panose="020B0604020202020204" pitchFamily="34" charset="0"/>
                          <a:sym typeface="Arial" panose="020B0604020202020204"/>
                        </a:rPr>
                      </a:br>
                      <a:r>
                        <a:rPr lang="en-US" sz="1200" i="0" u="none" strike="noStrike" cap="none" dirty="0">
                          <a:latin typeface="+mn-lt"/>
                          <a:ea typeface="Arial" panose="020B0604020202020204"/>
                          <a:cs typeface="Arial" panose="020B0604020202020204" pitchFamily="34" charset="0"/>
                          <a:sym typeface="Arial" panose="020B0604020202020204"/>
                        </a:rPr>
                        <a:t> 3. Các </a:t>
                      </a:r>
                      <a:r>
                        <a:rPr lang="en-US" sz="1200" i="0" u="none" strike="noStrike" cap="none" dirty="0" err="1">
                          <a:latin typeface="+mn-lt"/>
                          <a:ea typeface="Arial" panose="020B0604020202020204"/>
                          <a:cs typeface="Arial" panose="020B0604020202020204" pitchFamily="34" charset="0"/>
                          <a:sym typeface="Arial" panose="020B0604020202020204"/>
                        </a:rPr>
                        <a:t>sản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phẩm</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đặc</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trưng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Tết</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của</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ngành</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công</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nghiệp</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văn</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hoá</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Hội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chợ</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Sách</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Hội</a:t>
                      </a:r>
                      <a:r>
                        <a:rPr lang="en-US" sz="1200" i="0" u="none" strike="noStrike" cap="none" dirty="0">
                          <a:latin typeface="+mn-lt"/>
                          <a:ea typeface="Arial" panose="020B0604020202020204"/>
                          <a:cs typeface="Arial" panose="020B0604020202020204" pitchFamily="34" charset="0"/>
                          <a:sym typeface="Arial" panose="020B0604020202020204"/>
                        </a:rPr>
                        <a:t> </a:t>
                      </a:r>
                      <a:r>
                        <a:rPr lang="en-US" sz="1200" i="0" u="none" strike="noStrike" cap="none" dirty="0" err="1">
                          <a:latin typeface="+mn-lt"/>
                          <a:ea typeface="Arial" panose="020B0604020202020204"/>
                          <a:cs typeface="Arial" panose="020B0604020202020204" pitchFamily="34" charset="0"/>
                          <a:sym typeface="Arial" panose="020B0604020202020204"/>
                        </a:rPr>
                        <a:t>chợ</a:t>
                      </a:r>
                      <a:r>
                        <a:rPr lang="en-US" sz="1200" i="0" u="none" strike="noStrike" cap="none" dirty="0">
                          <a:latin typeface="+mn-lt"/>
                          <a:ea typeface="Arial" panose="020B0604020202020204"/>
                          <a:cs typeface="Arial" panose="020B0604020202020204" pitchFamily="34" charset="0"/>
                          <a:sym typeface="Arial" panose="020B0604020202020204"/>
                        </a:rPr>
                        <a:t> Du </a:t>
                      </a:r>
                      <a:r>
                        <a:rPr lang="en-US" sz="1200" i="0" u="none" strike="noStrike" cap="none" dirty="0" err="1">
                          <a:latin typeface="+mn-lt"/>
                          <a:ea typeface="Arial" panose="020B0604020202020204"/>
                          <a:cs typeface="Arial" panose="020B0604020202020204" pitchFamily="34" charset="0"/>
                          <a:sym typeface="Arial" panose="020B0604020202020204"/>
                        </a:rPr>
                        <a:t>lịch</a:t>
                      </a:r>
                      <a:r>
                        <a:rPr lang="en-US" sz="1200" i="0" u="none" strike="noStrike" cap="none" dirty="0">
                          <a:latin typeface="+mn-lt"/>
                          <a:ea typeface="Arial" panose="020B0604020202020204"/>
                          <a:cs typeface="Arial" panose="020B0604020202020204" pitchFamily="34" charset="0"/>
                          <a:sym typeface="Arial" panose="020B0604020202020204"/>
                        </a:rPr>
                        <a:t>,...</a:t>
                      </a:r>
                      <a:endParaRPr lang="en-US" sz="1200" i="0" u="none" strike="noStrike" cap="none" dirty="0">
                        <a:latin typeface="+mn-lt"/>
                        <a:ea typeface="Arial" panose="020B0604020202020204"/>
                        <a:cs typeface="Arial" panose="020B0604020202020204" pitchFamily="34" charset="0"/>
                        <a:sym typeface="Arial" panose="020B0604020202020204"/>
                      </a:endParaRPr>
                    </a:p>
                    <a:p>
                      <a:pPr marL="0" marR="0" lvl="0" indent="0" algn="l" defTabSz="914400" rtl="0" eaLnBrk="1" fontAlgn="auto" latinLnBrk="0" hangingPunct="1">
                        <a:lnSpc>
                          <a:spcPct val="100000"/>
                        </a:lnSpc>
                        <a:spcBef>
                          <a:spcPts val="0"/>
                        </a:spcBef>
                        <a:spcAft>
                          <a:spcPts val="0"/>
                        </a:spcAft>
                        <a:buClr>
                          <a:schemeClr val="dk1"/>
                        </a:buClr>
                        <a:buSzPts val="1000"/>
                        <a:buFont typeface="Arial" panose="020B0604020202020204"/>
                        <a:buNone/>
                        <a:defRPr/>
                      </a:pP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Giới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thiệu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thương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mại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hóa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sản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phẩm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đặc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trưng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của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12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ngành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nghiệp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văn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hóa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gắn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với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chủ</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đề</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Tết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cổ</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truyền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mùa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Xuân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Bính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Ngọ. Khu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trưng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bày</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hiện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khí</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Tết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Việt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qua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hoạt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động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nghệ</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thuật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trình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diễn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ẩm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thực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thời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trang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thủ</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mỹ</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nghệ</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phim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ảnh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âm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nhạc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sân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khấu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trò</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chơi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dân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gian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Đây</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là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không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gian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giao</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thoa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giữa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tạo</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thương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mại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nơi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doanh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nghiệp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tổ</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chức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nghệ</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nhân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nghệ</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sĩ</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có</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thể</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giới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thiệu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sản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phẩm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ký</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kết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hợp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đồng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hợp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tác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quảng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bá</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phát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triển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thương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hiệu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văn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hóa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Việt Nam. Khu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vực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này</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cũng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là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điểm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nhấn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thu</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hút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khách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tham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quan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trong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ngoài</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nước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góp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phần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lan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tỏa</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hình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ảnh</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Việt Nam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năng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động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sáng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tạo</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và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đậm</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đà</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bản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sắc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trong</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dịp</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Tết</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cổ</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truyền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dân</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 </a:t>
                      </a:r>
                      <a:r>
                        <a:rPr lang="en-US" sz="1200" b="0" i="0" u="none" strike="noStrike" cap="none" dirty="0" err="1">
                          <a:solidFill>
                            <a:schemeClr val="dk1"/>
                          </a:solidFill>
                          <a:effectLst/>
                          <a:latin typeface="+mn-lt"/>
                          <a:ea typeface="Aptos"/>
                          <a:cs typeface="Arial" panose="020B0604020202020204" pitchFamily="34" charset="0"/>
                          <a:sym typeface="Arial" panose="020B0604020202020204"/>
                        </a:rPr>
                        <a:t>tộc</a:t>
                      </a:r>
                      <a:r>
                        <a:rPr lang="en-US" sz="1200" b="0" i="0" u="none" strike="noStrike" cap="none" dirty="0">
                          <a:solidFill>
                            <a:schemeClr val="dk1"/>
                          </a:solidFill>
                          <a:effectLst/>
                          <a:latin typeface="+mn-lt"/>
                          <a:ea typeface="Aptos"/>
                          <a:cs typeface="Arial" panose="020B0604020202020204" pitchFamily="34" charset="0"/>
                          <a:sym typeface="Arial" panose="020B0604020202020204"/>
                        </a:rPr>
                        <a:t>.</a:t>
                      </a:r>
                      <a:endParaRPr lang="en-US" sz="1200" b="0" i="0" u="none" strike="noStrike" cap="none" dirty="0">
                        <a:solidFill>
                          <a:schemeClr val="dk1"/>
                        </a:solidFill>
                        <a:effectLst/>
                        <a:latin typeface="+mn-lt"/>
                        <a:ea typeface="Aptos"/>
                        <a:cs typeface="Arial" panose="020B0604020202020204" pitchFamily="34" charset="0"/>
                        <a:sym typeface="Arial" panose="020B0604020202020204"/>
                      </a:endParaRPr>
                    </a:p>
                    <a:p>
                      <a:pPr marL="0" marR="0" lvl="0" indent="0" algn="l" rtl="0">
                        <a:spcBef>
                          <a:spcPts val="0"/>
                        </a:spcBef>
                        <a:spcAft>
                          <a:spcPts val="0"/>
                        </a:spcAft>
                        <a:buClr>
                          <a:schemeClr val="dk1"/>
                        </a:buClr>
                        <a:buSzPts val="1000"/>
                        <a:buFont typeface="Arial" panose="020B0604020202020204"/>
                        <a:buNone/>
                      </a:pPr>
                      <a:endParaRPr sz="1200" u="none" strike="noStrike" cap="none" dirty="0">
                        <a:latin typeface="+mn-lt"/>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705700">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Sân</a:t>
                      </a:r>
                      <a: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t> Đông</a:t>
                      </a:r>
                      <a:endParaRPr sz="1200"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rgbClr val="000000"/>
                        </a:buClr>
                        <a:buSzPts val="1000"/>
                        <a:buFont typeface="Arial" panose="020B0604020202020204"/>
                        <a:buNone/>
                      </a:pP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UBND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thành</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phố</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Hà</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Nội</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Hội</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Sinh</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vật</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cảnh</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Việt</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Nam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và</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Hiệp</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hội</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Làng</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nghề</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Việt</a:t>
                      </a:r>
                      <a:r>
                        <a:rPr lang="en-US" sz="120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Nam</a:t>
                      </a:r>
                      <a:endParaRPr sz="120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Sắc</a:t>
                      </a:r>
                      <a: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Xuân</a:t>
                      </a:r>
                      <a: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Việt</a:t>
                      </a:r>
                      <a:endParaRPr sz="1200"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panose="020B0604020202020204"/>
                        <a:buNone/>
                      </a:pPr>
                      <a:r>
                        <a:rPr lang="en-US" sz="1200" b="0" i="0" u="none" strike="noStrike" cap="none" dirty="0">
                          <a:solidFill>
                            <a:schemeClr val="dk1"/>
                          </a:solidFill>
                          <a:effectLst/>
                          <a:latin typeface="Arial" panose="020B0604020202020204" pitchFamily="34" charset="0"/>
                          <a:ea typeface="Aptos"/>
                          <a:cs typeface="Arial" panose="020B0604020202020204" pitchFamily="34" charset="0"/>
                          <a:sym typeface="Arial" panose="020B0604020202020204"/>
                        </a:rPr>
                        <a:t>T</a:t>
                      </a:r>
                      <a:r>
                        <a:rPr lang="vi-VN" sz="1200" b="0" i="0" u="none" strike="noStrike" cap="none" dirty="0">
                          <a:solidFill>
                            <a:schemeClr val="dk1"/>
                          </a:solidFill>
                          <a:effectLst/>
                          <a:latin typeface="Arial" panose="020B0604020202020204" pitchFamily="34" charset="0"/>
                          <a:ea typeface="Aptos"/>
                          <a:cs typeface="Arial" panose="020B0604020202020204" pitchFamily="34" charset="0"/>
                          <a:sym typeface="Arial" panose="020B0604020202020204"/>
                        </a:rPr>
                        <a:t>rưng bày và kinh doanh đa dạng các loại hoa, cây cảnh, bonsai, cây thế, hoa lan, đào, mai, quất, cùng các sản phẩm trang trí ngày Tết, đèn lồng, câu đối, tranh dân gian, đồ thủ công mỹ nghệ và vật phẩm phong thủy. Phân khu được thiết kế mang đậm không khí xuân, màu sắc truyền thống kết hợp yếu tố hiện đại, vừa phục vụ nhu cầu mua sắm, thưởng ngoạn của người dân, vừa tạo không gian nghệ thuật, sinh thái và văn hóa đặc trưng của Tết Việt. </a:t>
                      </a:r>
                      <a:endParaRPr sz="120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r>
              <a:tr h="849271">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a:latin typeface="Arial" panose="020B0604020202020204" pitchFamily="34" charset="0"/>
                          <a:ea typeface="Arial" panose="020B0604020202020204"/>
                          <a:cs typeface="Arial" panose="020B0604020202020204" pitchFamily="34" charset="0"/>
                          <a:sym typeface="Arial" panose="020B0604020202020204"/>
                        </a:rPr>
                        <a:t>Sân Nam</a:t>
                      </a:r>
                      <a:endParaRPr sz="120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a:latin typeface="Arial" panose="020B0604020202020204" pitchFamily="34" charset="0"/>
                          <a:ea typeface="Arial" panose="020B0604020202020204"/>
                          <a:cs typeface="Arial" panose="020B0604020202020204" pitchFamily="34" charset="0"/>
                          <a:sym typeface="Arial" panose="020B0604020202020204"/>
                        </a:rPr>
                        <a:t>VEC</a:t>
                      </a:r>
                      <a:endParaRPr sz="120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a:latin typeface="Arial" panose="020B0604020202020204" pitchFamily="34" charset="0"/>
                          <a:ea typeface="Arial" panose="020B0604020202020204"/>
                          <a:cs typeface="Arial" panose="020B0604020202020204" pitchFamily="34" charset="0"/>
                          <a:sym typeface="Arial" panose="020B0604020202020204"/>
                        </a:rPr>
                        <a:t>Vị Xuân Gắn Kết</a:t>
                      </a:r>
                      <a:endParaRPr sz="120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panose="020B0604020202020204"/>
                        <a:buNone/>
                      </a:pP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ẩm</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thực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nướng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lẩu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mì</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sợi</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mang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đến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không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gian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ấm</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cúng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để</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cùng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quây</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quần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thưởng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thức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món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ngon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a:t>
                      </a:r>
                      <a:b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b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1.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mì</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sợi</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bún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phở</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miến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mì</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a:t>
                      </a:r>
                      <a:b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b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2.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nướng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lẩu</a:t>
                      </a:r>
                      <a:b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b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3.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Sân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khấu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chương</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trình</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ca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nhạc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cuộc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thi</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ẩm</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thực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a:t>
                      </a:r>
                      <a:b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b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4.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Khu</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vực</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chỗ</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i="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ngồi</a:t>
                      </a:r>
                      <a:endParaRPr sz="120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
        <p:nvSpPr>
          <p:cNvPr id="123" name="Google Shape;123;p5"/>
          <p:cNvSpPr txBox="true"/>
          <p:nvPr/>
        </p:nvSpPr>
        <p:spPr>
          <a:xfrm>
            <a:off x="44145" y="-4895"/>
            <a:ext cx="11393700" cy="585000"/>
          </a:xfrm>
          <a:prstGeom prst="rect">
            <a:avLst/>
          </a:prstGeom>
          <a:noFill/>
          <a:ln>
            <a:noFill/>
          </a:ln>
        </p:spPr>
        <p:txBody>
          <a:bodyPr spcFirstLastPara="1" wrap="square" lIns="91425" tIns="45700" rIns="91425" bIns="45700" anchor="t" anchorCtr="false">
            <a:spAutoFit/>
          </a:bodyPr>
          <a:lstStyle/>
          <a:p>
            <a:pPr marL="0" marR="0" lvl="0" indent="0" algn="l" rtl="0">
              <a:spcBef>
                <a:spcPts val="0"/>
              </a:spcBef>
              <a:spcAft>
                <a:spcPts val="0"/>
              </a:spcAft>
              <a:buNone/>
            </a:pPr>
            <a:r>
              <a:rPr lang="en-US" sz="3200" b="1" dirty="0">
                <a:solidFill>
                  <a:srgbClr val="C00000"/>
                </a:solidFill>
              </a:rPr>
              <a:t>PHÂN KHU HỘI CHỢ</a:t>
            </a:r>
            <a:endParaRPr sz="3200" b="1" dirty="0">
              <a:solidFill>
                <a:srgbClr val="C00000"/>
              </a:solidFill>
            </a:endParaRPr>
          </a:p>
        </p:txBody>
      </p:sp>
      <p:pic>
        <p:nvPicPr>
          <p:cNvPr id="2" name="Picture 1"/>
          <p:cNvPicPr>
            <a:picLocks noChangeAspect="true"/>
          </p:cNvPicPr>
          <p:nvPr/>
        </p:nvPicPr>
        <p:blipFill rotWithShape="true">
          <a:blip r:embed="rId1">
            <a:extLst>
              <a:ext uri="{28A0092B-C50C-407E-A947-70E740481C1C}">
                <a14:useLocalDpi xmlns:a14="http://schemas.microsoft.com/office/drawing/2010/main" val="false"/>
              </a:ext>
            </a:extLst>
          </a:blip>
          <a:srcRect/>
          <a:stretch>
            <a:fillRect/>
          </a:stretch>
        </p:blipFill>
        <p:spPr>
          <a:xfrm>
            <a:off x="20" y="10"/>
            <a:ext cx="12191980" cy="6857990"/>
          </a:xfrm>
          <a:prstGeom prst="rect">
            <a:avLst/>
          </a:prstGeom>
          <a:solidFill>
            <a:srgbClr val="0070C0"/>
          </a:solidFill>
        </p:spPr>
      </p:pic>
      <p:sp>
        <p:nvSpPr>
          <p:cNvPr id="3" name="Subtitle 6"/>
          <p:cNvSpPr txBox="true"/>
          <p:nvPr/>
        </p:nvSpPr>
        <p:spPr>
          <a:xfrm>
            <a:off x="937847" y="738555"/>
            <a:ext cx="10245968" cy="5107620"/>
          </a:xfrm>
          <a:prstGeom prst="rect">
            <a:avLst/>
          </a:prstGeom>
          <a:solidFill>
            <a:srgbClr val="0070C0"/>
          </a:solidFill>
          <a:ln>
            <a:noFill/>
          </a:ln>
        </p:spPr>
        <p:txBody>
          <a:bodyPr spcFirstLastPara="1" wrap="square" lIns="91425" tIns="45700" rIns="91425" bIns="45700" anchor="t" anchorCtr="false">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42900" algn="l" rtl="0">
              <a:lnSpc>
                <a:spcPct val="90000"/>
              </a:lnSpc>
              <a:spcBef>
                <a:spcPts val="500"/>
              </a:spcBef>
              <a:spcAft>
                <a:spcPts val="0"/>
              </a:spcAft>
              <a:buClr>
                <a:schemeClr val="dk1"/>
              </a:buClr>
              <a:buSzPts val="18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42900" algn="l" rtl="0">
              <a:lnSpc>
                <a:spcPct val="90000"/>
              </a:lnSpc>
              <a:spcBef>
                <a:spcPts val="500"/>
              </a:spcBef>
              <a:spcAft>
                <a:spcPts val="0"/>
              </a:spcAft>
              <a:buClr>
                <a:schemeClr val="dk1"/>
              </a:buClr>
              <a:buSzPts val="18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a:lnSpc>
                <a:spcPct val="100000"/>
              </a:lnSpc>
              <a:spcBef>
                <a:spcPts val="0"/>
              </a:spcBef>
            </a:pPr>
            <a:endParaRPr lang="en-US" b="1" kern="0" dirty="0">
              <a:solidFill>
                <a:schemeClr val="bg1"/>
              </a:solidFill>
              <a:latin typeface="Arial" panose="020B0604020202020204" pitchFamily="34" charset="0"/>
              <a:cs typeface="Arial" panose="020B0604020202020204" pitchFamily="34" charset="0"/>
            </a:endParaRPr>
          </a:p>
          <a:p>
            <a:pPr marL="114300" indent="0" algn="ctr">
              <a:lnSpc>
                <a:spcPct val="100000"/>
              </a:lnSpc>
              <a:spcBef>
                <a:spcPts val="0"/>
              </a:spcBef>
              <a:buNone/>
            </a:pPr>
            <a:r>
              <a:rPr lang="en-US" sz="2400" b="1" dirty="0">
                <a:solidFill>
                  <a:schemeClr val="bg1"/>
                </a:solidFill>
                <a:latin typeface="Arial" panose="020B0604020202020204" pitchFamily="34" charset="0"/>
              </a:rPr>
              <a:t>VIETNAM INTERNATIONAL EXHIBITION ON TEXTILE, LEATHER, FOOTWARE, FURNITURE AND HANDICRAFTS VALUE CHAIN</a:t>
            </a:r>
            <a:br>
              <a:rPr lang="en-US" sz="2400" b="1" dirty="0">
                <a:solidFill>
                  <a:schemeClr val="bg1"/>
                </a:solidFill>
                <a:latin typeface="Arial" panose="020B0604020202020204" pitchFamily="34" charset="0"/>
              </a:rPr>
            </a:br>
            <a:r>
              <a:rPr lang="en-US" sz="2400" b="1" dirty="0">
                <a:solidFill>
                  <a:schemeClr val="bg1"/>
                </a:solidFill>
                <a:latin typeface="Arial" panose="020B0604020202020204" pitchFamily="34" charset="0"/>
              </a:rPr>
              <a:t>(VIVC 2026)</a:t>
            </a:r>
            <a:endParaRPr lang="en-US" sz="2400" b="1" dirty="0">
              <a:solidFill>
                <a:schemeClr val="bg1"/>
              </a:solidFill>
              <a:latin typeface="Arial" panose="020B0604020202020204" pitchFamily="34" charset="0"/>
            </a:endParaRPr>
          </a:p>
          <a:p>
            <a:pPr marL="114300" indent="0" algn="ctr">
              <a:lnSpc>
                <a:spcPct val="100000"/>
              </a:lnSpc>
              <a:spcBef>
                <a:spcPts val="0"/>
              </a:spcBef>
              <a:buNone/>
            </a:pPr>
            <a:endParaRPr lang="en-US" sz="2400" b="1" dirty="0">
              <a:solidFill>
                <a:schemeClr val="bg1"/>
              </a:solidFill>
              <a:latin typeface="Arial" panose="020B0604020202020204" pitchFamily="34" charset="0"/>
            </a:endParaRPr>
          </a:p>
          <a:p>
            <a:pPr marL="114300" indent="0">
              <a:buNone/>
            </a:pPr>
            <a:r>
              <a:rPr lang="en-US" sz="1800" b="1" dirty="0">
                <a:solidFill>
                  <a:schemeClr val="bg1"/>
                </a:solidFill>
                <a:latin typeface="Arial" panose="020B0604020202020204" pitchFamily="34" charset="0"/>
                <a:cs typeface="Arial" panose="020B0604020202020204" pitchFamily="34" charset="0"/>
              </a:rPr>
              <a:t>	Registration deadline: 12/01/2026</a:t>
            </a:r>
            <a:endParaRPr lang="en-US" sz="1800" b="1" dirty="0">
              <a:solidFill>
                <a:schemeClr val="bg1"/>
              </a:solidFill>
              <a:latin typeface="Arial" panose="020B0604020202020204" pitchFamily="34" charset="0"/>
              <a:cs typeface="Arial" panose="020B0604020202020204" pitchFamily="34" charset="0"/>
            </a:endParaRPr>
          </a:p>
          <a:p>
            <a:pPr marL="114300" indent="0">
              <a:buNone/>
            </a:pPr>
            <a:r>
              <a:rPr lang="en-US" sz="1800" b="1" dirty="0">
                <a:solidFill>
                  <a:schemeClr val="bg1"/>
                </a:solidFill>
                <a:latin typeface="Arial" panose="020B0604020202020204" pitchFamily="34" charset="0"/>
                <a:cs typeface="Arial" panose="020B0604020202020204" pitchFamily="34" charset="0"/>
              </a:rPr>
              <a:t>	Registration Link:  https://vnf.vietrade.gov.vn</a:t>
            </a:r>
            <a:endParaRPr lang="en-US" sz="1800" b="1" dirty="0">
              <a:solidFill>
                <a:schemeClr val="bg1"/>
              </a:solidFill>
              <a:latin typeface="Arial" panose="020B0604020202020204" pitchFamily="34" charset="0"/>
              <a:cs typeface="Arial" panose="020B0604020202020204" pitchFamily="34" charset="0"/>
            </a:endParaRPr>
          </a:p>
          <a:p>
            <a:endParaRPr lang="en-US" sz="2400" dirty="0">
              <a:solidFill>
                <a:schemeClr val="tx1"/>
              </a:solidFill>
            </a:endParaRPr>
          </a:p>
          <a:p>
            <a:pPr lvl="0"/>
            <a:endParaRPr lang="en-US" sz="2400" dirty="0">
              <a:solidFill>
                <a:schemeClr val="tx1"/>
              </a:solidFill>
            </a:endParaRPr>
          </a:p>
          <a:p>
            <a:pPr marL="114300" indent="0" algn="ctr">
              <a:lnSpc>
                <a:spcPct val="100000"/>
              </a:lnSpc>
              <a:spcBef>
                <a:spcPts val="0"/>
              </a:spcBef>
              <a:buNone/>
            </a:pPr>
            <a:endParaRPr lang="en-US" sz="2400" b="1" dirty="0">
              <a:solidFill>
                <a:schemeClr val="bg1"/>
              </a:solidFill>
              <a:latin typeface="Arial" panose="020B0604020202020204" pitchFamily="34" charset="0"/>
            </a:endParaRPr>
          </a:p>
          <a:p>
            <a:pPr marL="114300" indent="0" algn="ctr">
              <a:lnSpc>
                <a:spcPct val="100000"/>
              </a:lnSpc>
              <a:spcBef>
                <a:spcPts val="0"/>
              </a:spcBef>
              <a:buNone/>
            </a:pPr>
            <a:endParaRPr lang="en-US" b="1" kern="0" dirty="0">
              <a:solidFill>
                <a:schemeClr val="bg1"/>
              </a:solidFill>
              <a:latin typeface="Arial" panose="020B0604020202020204" pitchFamily="34" charset="0"/>
              <a:cs typeface="Arial" panose="020B0604020202020204" pitchFamily="34" charset="0"/>
            </a:endParaRPr>
          </a:p>
          <a:p>
            <a:pPr algn="ctr">
              <a:lnSpc>
                <a:spcPct val="100000"/>
              </a:lnSpc>
              <a:spcBef>
                <a:spcPts val="0"/>
              </a:spcBef>
            </a:pPr>
            <a:endParaRPr lang="en-US" b="1" kern="0"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true"/>
          </p:cNvPicPr>
          <p:nvPr/>
        </p:nvPicPr>
        <p:blipFill>
          <a:blip r:embed="rId2" cstate="print">
            <a:extLst>
              <a:ext uri="{28A0092B-C50C-407E-A947-70E740481C1C}">
                <a14:useLocalDpi xmlns:a14="http://schemas.microsoft.com/office/drawing/2010/main" val="false"/>
              </a:ext>
            </a:extLst>
          </a:blip>
          <a:srcRect/>
          <a:stretch>
            <a:fillRect/>
          </a:stretch>
        </p:blipFill>
        <p:spPr bwMode="auto">
          <a:xfrm flipV="true">
            <a:off x="1952259" y="3815067"/>
            <a:ext cx="714375" cy="714375"/>
          </a:xfrm>
          <a:prstGeom prst="rect">
            <a:avLst/>
          </a:prstGeom>
          <a:noFill/>
          <a:ln>
            <a:noFill/>
          </a:ln>
        </p:spPr>
      </p:pic>
      <p:sp>
        <p:nvSpPr>
          <p:cNvPr id="5" name="TextBox 4"/>
          <p:cNvSpPr txBox="true"/>
          <p:nvPr/>
        </p:nvSpPr>
        <p:spPr>
          <a:xfrm>
            <a:off x="5287108" y="3836945"/>
            <a:ext cx="5509846" cy="1661993"/>
          </a:xfrm>
          <a:prstGeom prst="rect">
            <a:avLst/>
          </a:prstGeom>
          <a:noFill/>
        </p:spPr>
        <p:txBody>
          <a:bodyPr wrap="square">
            <a:spAutoFit/>
          </a:bodyPr>
          <a:lstStyle/>
          <a:p>
            <a:pPr marL="0" indent="0">
              <a:buNone/>
            </a:pPr>
            <a:r>
              <a:rPr lang="pt-BR" sz="1400" b="1" dirty="0" err="1">
                <a:solidFill>
                  <a:schemeClr val="bg1"/>
                </a:solidFill>
                <a:latin typeface="Arial" panose="020B0604020202020204" pitchFamily="34" charset="0"/>
                <a:cs typeface="Arial" panose="020B0604020202020204" pitchFamily="34" charset="0"/>
              </a:rPr>
              <a:t>Contact</a:t>
            </a:r>
            <a:r>
              <a:rPr lang="pt-BR" sz="1400" b="1" dirty="0">
                <a:solidFill>
                  <a:schemeClr val="bg1"/>
                </a:solidFill>
                <a:latin typeface="Arial" panose="020B0604020202020204" pitchFamily="34" charset="0"/>
                <a:cs typeface="Arial" panose="020B0604020202020204" pitchFamily="34" charset="0"/>
              </a:rPr>
              <a:t>:</a:t>
            </a:r>
            <a:endParaRPr lang="en-US" sz="1400" dirty="0">
              <a:solidFill>
                <a:schemeClr val="bg1"/>
              </a:solidFill>
              <a:latin typeface="Arial" panose="020B0604020202020204" pitchFamily="34" charset="0"/>
              <a:cs typeface="Arial" panose="020B0604020202020204" pitchFamily="34" charset="0"/>
            </a:endParaRPr>
          </a:p>
          <a:p>
            <a:r>
              <a:rPr lang="pt-BR" sz="1400" dirty="0">
                <a:solidFill>
                  <a:schemeClr val="bg1"/>
                </a:solidFill>
                <a:latin typeface="Arial" panose="020B0604020202020204" pitchFamily="34" charset="0"/>
                <a:cs typeface="Arial" panose="020B0604020202020204" pitchFamily="34" charset="0"/>
              </a:rPr>
              <a:t>Vietnam Trade </a:t>
            </a:r>
            <a:r>
              <a:rPr lang="pt-BR" sz="1400" dirty="0" err="1">
                <a:solidFill>
                  <a:schemeClr val="bg1"/>
                </a:solidFill>
                <a:latin typeface="Arial" panose="020B0604020202020204" pitchFamily="34" charset="0"/>
                <a:cs typeface="Arial" panose="020B0604020202020204" pitchFamily="34" charset="0"/>
              </a:rPr>
              <a:t>Promotion</a:t>
            </a:r>
            <a:r>
              <a:rPr lang="pt-BR" sz="1400" dirty="0">
                <a:solidFill>
                  <a:schemeClr val="bg1"/>
                </a:solidFill>
                <a:latin typeface="Arial" panose="020B0604020202020204" pitchFamily="34" charset="0"/>
                <a:cs typeface="Arial" panose="020B0604020202020204" pitchFamily="34" charset="0"/>
              </a:rPr>
              <a:t> </a:t>
            </a:r>
            <a:r>
              <a:rPr lang="pt-BR" sz="1400" dirty="0" err="1">
                <a:solidFill>
                  <a:schemeClr val="bg1"/>
                </a:solidFill>
                <a:latin typeface="Arial" panose="020B0604020202020204" pitchFamily="34" charset="0"/>
                <a:cs typeface="Arial" panose="020B0604020202020204" pitchFamily="34" charset="0"/>
              </a:rPr>
              <a:t>Agency</a:t>
            </a:r>
            <a:r>
              <a:rPr lang="pt-BR" sz="1400" dirty="0">
                <a:solidFill>
                  <a:schemeClr val="bg1"/>
                </a:solidFill>
                <a:latin typeface="Arial" panose="020B0604020202020204" pitchFamily="34" charset="0"/>
                <a:cs typeface="Arial" panose="020B0604020202020204" pitchFamily="34" charset="0"/>
              </a:rPr>
              <a:t> (</a:t>
            </a:r>
            <a:r>
              <a:rPr lang="pt-BR" sz="1400" dirty="0" err="1">
                <a:solidFill>
                  <a:schemeClr val="bg1"/>
                </a:solidFill>
                <a:latin typeface="Arial" panose="020B0604020202020204" pitchFamily="34" charset="0"/>
                <a:cs typeface="Arial" panose="020B0604020202020204" pitchFamily="34" charset="0"/>
              </a:rPr>
              <a:t>Ministry</a:t>
            </a:r>
            <a:r>
              <a:rPr lang="pt-BR" sz="1400" dirty="0">
                <a:solidFill>
                  <a:schemeClr val="bg1"/>
                </a:solidFill>
                <a:latin typeface="Arial" panose="020B0604020202020204" pitchFamily="34" charset="0"/>
                <a:cs typeface="Arial" panose="020B0604020202020204" pitchFamily="34" charset="0"/>
              </a:rPr>
              <a:t> </a:t>
            </a:r>
            <a:r>
              <a:rPr lang="pt-BR" sz="1400" dirty="0" err="1">
                <a:solidFill>
                  <a:schemeClr val="bg1"/>
                </a:solidFill>
                <a:latin typeface="Arial" panose="020B0604020202020204" pitchFamily="34" charset="0"/>
                <a:cs typeface="Arial" panose="020B0604020202020204" pitchFamily="34" charset="0"/>
              </a:rPr>
              <a:t>of</a:t>
            </a:r>
            <a:r>
              <a:rPr lang="pt-BR" sz="1400" dirty="0">
                <a:solidFill>
                  <a:schemeClr val="bg1"/>
                </a:solidFill>
                <a:latin typeface="Arial" panose="020B0604020202020204" pitchFamily="34" charset="0"/>
                <a:cs typeface="Arial" panose="020B0604020202020204" pitchFamily="34" charset="0"/>
              </a:rPr>
              <a:t> </a:t>
            </a:r>
            <a:r>
              <a:rPr lang="pt-BR" sz="1400" dirty="0" err="1">
                <a:solidFill>
                  <a:schemeClr val="bg1"/>
                </a:solidFill>
                <a:latin typeface="Arial" panose="020B0604020202020204" pitchFamily="34" charset="0"/>
                <a:cs typeface="Arial" panose="020B0604020202020204" pitchFamily="34" charset="0"/>
              </a:rPr>
              <a:t>Industry</a:t>
            </a:r>
            <a:r>
              <a:rPr lang="pt-BR" sz="1400" dirty="0">
                <a:solidFill>
                  <a:schemeClr val="bg1"/>
                </a:solidFill>
                <a:latin typeface="Arial" panose="020B0604020202020204" pitchFamily="34" charset="0"/>
                <a:cs typeface="Arial" panose="020B0604020202020204" pitchFamily="34" charset="0"/>
              </a:rPr>
              <a:t> </a:t>
            </a:r>
            <a:r>
              <a:rPr lang="pt-BR" sz="1400" dirty="0" err="1">
                <a:solidFill>
                  <a:schemeClr val="bg1"/>
                </a:solidFill>
                <a:latin typeface="Arial" panose="020B0604020202020204" pitchFamily="34" charset="0"/>
                <a:cs typeface="Arial" panose="020B0604020202020204" pitchFamily="34" charset="0"/>
              </a:rPr>
              <a:t>and</a:t>
            </a:r>
            <a:r>
              <a:rPr lang="pt-BR" sz="1400" dirty="0">
                <a:solidFill>
                  <a:schemeClr val="bg1"/>
                </a:solidFill>
                <a:latin typeface="Arial" panose="020B0604020202020204" pitchFamily="34" charset="0"/>
                <a:cs typeface="Arial" panose="020B0604020202020204" pitchFamily="34" charset="0"/>
              </a:rPr>
              <a:t> Trade)</a:t>
            </a:r>
            <a:endParaRPr lang="en-US" sz="1400" dirty="0">
              <a:solidFill>
                <a:schemeClr val="bg1"/>
              </a:solidFill>
              <a:latin typeface="Arial" panose="020B0604020202020204" pitchFamily="34" charset="0"/>
              <a:cs typeface="Arial" panose="020B0604020202020204" pitchFamily="34" charset="0"/>
            </a:endParaRPr>
          </a:p>
          <a:p>
            <a:r>
              <a:rPr lang="pt-BR" sz="1400" dirty="0" err="1">
                <a:solidFill>
                  <a:schemeClr val="bg1"/>
                </a:solidFill>
                <a:latin typeface="Arial" panose="020B0604020202020204" pitchFamily="34" charset="0"/>
                <a:cs typeface="Arial" panose="020B0604020202020204" pitchFamily="34" charset="0"/>
              </a:rPr>
              <a:t>Address</a:t>
            </a:r>
            <a:r>
              <a:rPr lang="pt-BR" sz="1400" dirty="0">
                <a:solidFill>
                  <a:schemeClr val="bg1"/>
                </a:solidFill>
                <a:latin typeface="Arial" panose="020B0604020202020204" pitchFamily="34" charset="0"/>
                <a:cs typeface="Arial" panose="020B0604020202020204" pitchFamily="34" charset="0"/>
              </a:rPr>
              <a:t>: 20 </a:t>
            </a:r>
            <a:r>
              <a:rPr lang="pt-BR" sz="1400" dirty="0" err="1">
                <a:solidFill>
                  <a:schemeClr val="bg1"/>
                </a:solidFill>
                <a:latin typeface="Arial" panose="020B0604020202020204" pitchFamily="34" charset="0"/>
                <a:cs typeface="Arial" panose="020B0604020202020204" pitchFamily="34" charset="0"/>
              </a:rPr>
              <a:t>Ly</a:t>
            </a:r>
            <a:r>
              <a:rPr lang="pt-BR" sz="1400" dirty="0">
                <a:solidFill>
                  <a:schemeClr val="bg1"/>
                </a:solidFill>
                <a:latin typeface="Arial" panose="020B0604020202020204" pitchFamily="34" charset="0"/>
                <a:cs typeface="Arial" panose="020B0604020202020204" pitchFamily="34" charset="0"/>
              </a:rPr>
              <a:t> </a:t>
            </a:r>
            <a:r>
              <a:rPr lang="pt-BR" sz="1400" dirty="0" err="1">
                <a:solidFill>
                  <a:schemeClr val="bg1"/>
                </a:solidFill>
                <a:latin typeface="Arial" panose="020B0604020202020204" pitchFamily="34" charset="0"/>
                <a:cs typeface="Arial" panose="020B0604020202020204" pitchFamily="34" charset="0"/>
              </a:rPr>
              <a:t>Thuong</a:t>
            </a:r>
            <a:r>
              <a:rPr lang="pt-BR" sz="1400" dirty="0">
                <a:solidFill>
                  <a:schemeClr val="bg1"/>
                </a:solidFill>
                <a:latin typeface="Arial" panose="020B0604020202020204" pitchFamily="34" charset="0"/>
                <a:cs typeface="Arial" panose="020B0604020202020204" pitchFamily="34" charset="0"/>
              </a:rPr>
              <a:t> </a:t>
            </a:r>
            <a:r>
              <a:rPr lang="pt-BR" sz="1400" dirty="0" err="1">
                <a:solidFill>
                  <a:schemeClr val="bg1"/>
                </a:solidFill>
                <a:latin typeface="Arial" panose="020B0604020202020204" pitchFamily="34" charset="0"/>
                <a:cs typeface="Arial" panose="020B0604020202020204" pitchFamily="34" charset="0"/>
              </a:rPr>
              <a:t>Kiet</a:t>
            </a:r>
            <a:r>
              <a:rPr lang="pt-BR" sz="1400" dirty="0">
                <a:solidFill>
                  <a:schemeClr val="bg1"/>
                </a:solidFill>
                <a:latin typeface="Arial" panose="020B0604020202020204" pitchFamily="34" charset="0"/>
                <a:cs typeface="Arial" panose="020B0604020202020204" pitchFamily="34" charset="0"/>
              </a:rPr>
              <a:t>, </a:t>
            </a:r>
            <a:r>
              <a:rPr lang="pt-BR" sz="1400" dirty="0" err="1">
                <a:solidFill>
                  <a:schemeClr val="bg1"/>
                </a:solidFill>
                <a:latin typeface="Arial" panose="020B0604020202020204" pitchFamily="34" charset="0"/>
                <a:cs typeface="Arial" panose="020B0604020202020204" pitchFamily="34" charset="0"/>
              </a:rPr>
              <a:t>Cua</a:t>
            </a:r>
            <a:r>
              <a:rPr lang="pt-BR" sz="1400" dirty="0">
                <a:solidFill>
                  <a:schemeClr val="bg1"/>
                </a:solidFill>
                <a:latin typeface="Arial" panose="020B0604020202020204" pitchFamily="34" charset="0"/>
                <a:cs typeface="Arial" panose="020B0604020202020204" pitchFamily="34" charset="0"/>
              </a:rPr>
              <a:t> Nam Ward, Ha Noi, </a:t>
            </a:r>
            <a:r>
              <a:rPr lang="pt-BR" sz="1400" dirty="0" err="1">
                <a:solidFill>
                  <a:schemeClr val="bg1"/>
                </a:solidFill>
                <a:latin typeface="Arial" panose="020B0604020202020204" pitchFamily="34" charset="0"/>
                <a:cs typeface="Arial" panose="020B0604020202020204" pitchFamily="34" charset="0"/>
              </a:rPr>
              <a:t>Viet</a:t>
            </a:r>
            <a:r>
              <a:rPr lang="pt-BR" sz="1400" dirty="0">
                <a:solidFill>
                  <a:schemeClr val="bg1"/>
                </a:solidFill>
                <a:latin typeface="Arial" panose="020B0604020202020204" pitchFamily="34" charset="0"/>
                <a:cs typeface="Arial" panose="020B0604020202020204" pitchFamily="34" charset="0"/>
              </a:rPr>
              <a:t> Nam </a:t>
            </a:r>
            <a:endParaRPr lang="en-US" sz="1400" dirty="0">
              <a:solidFill>
                <a:schemeClr val="bg1"/>
              </a:solidFill>
              <a:latin typeface="Arial" panose="020B0604020202020204" pitchFamily="34" charset="0"/>
              <a:cs typeface="Arial" panose="020B0604020202020204" pitchFamily="34" charset="0"/>
            </a:endParaRPr>
          </a:p>
          <a:p>
            <a:r>
              <a:rPr lang="pt-BR" sz="1400" dirty="0">
                <a:solidFill>
                  <a:schemeClr val="bg1"/>
                </a:solidFill>
                <a:latin typeface="Arial" panose="020B0604020202020204" pitchFamily="34" charset="0"/>
                <a:cs typeface="Arial" panose="020B0604020202020204" pitchFamily="34" charset="0"/>
              </a:rPr>
              <a:t>Email: vnf@vietrade.gov.vn</a:t>
            </a:r>
            <a:r>
              <a:rPr lang="en-US" sz="1400" dirty="0">
                <a:solidFill>
                  <a:schemeClr val="bg1"/>
                </a:solidFill>
                <a:latin typeface="Arial" panose="020B0604020202020204" pitchFamily="34" charset="0"/>
                <a:cs typeface="Arial" panose="020B0604020202020204" pitchFamily="34" charset="0"/>
              </a:rPr>
              <a:t>; vnfvietrade@gmail.com</a:t>
            </a:r>
            <a:endParaRPr lang="en-US" sz="1400" dirty="0">
              <a:solidFill>
                <a:schemeClr val="bg1"/>
              </a:solidFill>
              <a:latin typeface="Arial" panose="020B0604020202020204" pitchFamily="34" charset="0"/>
              <a:cs typeface="Arial" panose="020B0604020202020204" pitchFamily="34" charset="0"/>
            </a:endParaRPr>
          </a:p>
          <a:p>
            <a:r>
              <a:rPr lang="pt-BR" sz="1400" dirty="0">
                <a:solidFill>
                  <a:schemeClr val="bg1"/>
                </a:solidFill>
                <a:latin typeface="Arial" panose="020B0604020202020204" pitchFamily="34" charset="0"/>
                <a:cs typeface="Arial" panose="020B0604020202020204" pitchFamily="34" charset="0"/>
              </a:rPr>
              <a:t>Mr. </a:t>
            </a:r>
            <a:r>
              <a:rPr lang="pt-BR" sz="1400" dirty="0" err="1">
                <a:solidFill>
                  <a:schemeClr val="bg1"/>
                </a:solidFill>
                <a:latin typeface="Arial" panose="020B0604020202020204" pitchFamily="34" charset="0"/>
                <a:cs typeface="Arial" panose="020B0604020202020204" pitchFamily="34" charset="0"/>
              </a:rPr>
              <a:t>Nguyen</a:t>
            </a:r>
            <a:r>
              <a:rPr lang="pt-BR" sz="1400" dirty="0">
                <a:solidFill>
                  <a:schemeClr val="bg1"/>
                </a:solidFill>
                <a:latin typeface="Arial" panose="020B0604020202020204" pitchFamily="34" charset="0"/>
                <a:cs typeface="Arial" panose="020B0604020202020204" pitchFamily="34" charset="0"/>
              </a:rPr>
              <a:t> </a:t>
            </a:r>
            <a:r>
              <a:rPr lang="pt-BR" sz="1400" dirty="0" err="1">
                <a:solidFill>
                  <a:schemeClr val="bg1"/>
                </a:solidFill>
                <a:latin typeface="Arial" panose="020B0604020202020204" pitchFamily="34" charset="0"/>
                <a:cs typeface="Arial" panose="020B0604020202020204" pitchFamily="34" charset="0"/>
              </a:rPr>
              <a:t>Tuan</a:t>
            </a:r>
            <a:r>
              <a:rPr lang="pt-BR" sz="1400" dirty="0">
                <a:solidFill>
                  <a:schemeClr val="bg1"/>
                </a:solidFill>
                <a:latin typeface="Arial" panose="020B0604020202020204" pitchFamily="34" charset="0"/>
                <a:cs typeface="Arial" panose="020B0604020202020204" pitchFamily="34" charset="0"/>
              </a:rPr>
              <a:t> Vu (HP: 0084-914516886)</a:t>
            </a:r>
            <a:endParaRPr lang="pt-BR" sz="1400" dirty="0">
              <a:solidFill>
                <a:schemeClr val="bg1"/>
              </a:solidFill>
              <a:latin typeface="Arial" panose="020B0604020202020204" pitchFamily="34" charset="0"/>
              <a:cs typeface="Arial" panose="020B0604020202020204" pitchFamily="34" charset="0"/>
            </a:endParaRPr>
          </a:p>
          <a:p>
            <a:r>
              <a:rPr lang="pt-BR" sz="1400" dirty="0">
                <a:solidFill>
                  <a:schemeClr val="bg1"/>
                </a:solidFill>
                <a:latin typeface="Arial" panose="020B0604020202020204" pitchFamily="34" charset="0"/>
                <a:cs typeface="Arial" panose="020B0604020202020204" pitchFamily="34" charset="0"/>
              </a:rPr>
              <a:t>Ms. Nguyen Thi Huong (HP: 0084-835329688) </a:t>
            </a:r>
            <a:endParaRPr lang="pt-BR" sz="1400" dirty="0">
              <a:solidFill>
                <a:schemeClr val="bg1"/>
              </a:solidFill>
              <a:latin typeface="Arial" panose="020B0604020202020204" pitchFamily="34" charset="0"/>
              <a:cs typeface="Arial" panose="020B0604020202020204" pitchFamily="34" charset="0"/>
            </a:endParaRPr>
          </a:p>
          <a:p>
            <a:r>
              <a:rPr lang="pt-BR" sz="1400" dirty="0">
                <a:solidFill>
                  <a:schemeClr val="bg1"/>
                </a:solidFill>
                <a:latin typeface="Arial" panose="020B0604020202020204" pitchFamily="34" charset="0"/>
                <a:cs typeface="Arial" panose="020B0604020202020204" pitchFamily="34" charset="0"/>
              </a:rPr>
              <a:t>Hotline: 0084-0913025956 </a:t>
            </a:r>
            <a:endParaRPr lang="en-US" sz="140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true"/>
          </p:cNvPicPr>
          <p:nvPr/>
        </p:nvPicPr>
        <p:blipFill rotWithShape="true">
          <a:blip r:embed="rId1">
            <a:extLst>
              <a:ext uri="{28A0092B-C50C-407E-A947-70E740481C1C}">
                <a14:useLocalDpi xmlns:a14="http://schemas.microsoft.com/office/drawing/2010/main" val="false"/>
              </a:ext>
            </a:extLst>
          </a:blip>
          <a:srcRect/>
          <a:stretch>
            <a:fillRect/>
          </a:stretch>
        </p:blipFill>
        <p:spPr>
          <a:xfrm>
            <a:off x="20" y="10"/>
            <a:ext cx="12191980" cy="6857990"/>
          </a:xfrm>
          <a:prstGeom prst="rect">
            <a:avLst/>
          </a:prstGeom>
          <a:solidFill>
            <a:srgbClr val="0070C0"/>
          </a:solidFill>
        </p:spPr>
      </p:pic>
      <p:sp useBgFill="1">
        <p:nvSpPr>
          <p:cNvPr id="83" name="Freeform 5"/>
          <p:cNvSpPr>
            <a:spLocks noGrp="true" noRot="true" noChangeAspect="true" noMove="true" noResize="true" noEditPoints="true" noAdjustHandles="true" noChangeArrowheads="true" noChangeShapeType="true" noTextEdit="true"/>
          </p:cNvSpPr>
          <p:nvPr/>
        </p:nvSpPr>
        <p:spPr bwMode="auto">
          <a:xfrm rot="5400000">
            <a:off x="199829" y="1101852"/>
            <a:ext cx="4254640" cy="4654297"/>
          </a:xfrm>
          <a:prstGeom prst="round2SameRect">
            <a:avLst>
              <a:gd name="adj1" fmla="val 5146"/>
              <a:gd name="adj2" fmla="val 400"/>
            </a:avLst>
          </a:prstGeom>
          <a:ln>
            <a:noFill/>
          </a:ln>
          <a:effectLst>
            <a:outerShdw blurRad="50800" dist="38100" dir="5400000" algn="tl" rotWithShape="0">
              <a:srgbClr val="000000">
                <a:alpha val="43000"/>
              </a:srgbClr>
            </a:outerShdw>
          </a:effectLst>
        </p:spPr>
        <p:txBody>
          <a:bodyPr vert="horz" wrap="square" lIns="91440" tIns="45720" rIns="91440" bIns="45720" numCol="1" anchor="t" anchorCtr="false" compatLnSpc="true"/>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sp>
        <p:nvSpPr>
          <p:cNvPr id="7" name="Subtitle 6"/>
          <p:cNvSpPr>
            <a:spLocks noGrp="true"/>
          </p:cNvSpPr>
          <p:nvPr>
            <p:ph type="subTitle" idx="1"/>
          </p:nvPr>
        </p:nvSpPr>
        <p:spPr>
          <a:xfrm>
            <a:off x="1616878" y="2904066"/>
            <a:ext cx="9440034" cy="1301670"/>
          </a:xfrm>
          <a:solidFill>
            <a:srgbClr val="0070C0"/>
          </a:solidFill>
        </p:spPr>
        <p:txBody>
          <a:bodyPr>
            <a:normAutofit/>
          </a:bodyPr>
          <a:lstStyle/>
          <a:p>
            <a:pPr>
              <a:lnSpc>
                <a:spcPct val="100000"/>
              </a:lnSpc>
              <a:spcBef>
                <a:spcPts val="0"/>
              </a:spcBef>
              <a:spcAft>
                <a:spcPts val="0"/>
              </a:spcAft>
            </a:pPr>
            <a:endParaRPr lang="en-US" b="1" dirty="0">
              <a:latin typeface="Arial" panose="020B0604020202020204" pitchFamily="34" charset="0"/>
              <a:cs typeface="Arial" panose="020B0604020202020204" pitchFamily="34" charset="0"/>
            </a:endParaRPr>
          </a:p>
          <a:p>
            <a:pPr>
              <a:lnSpc>
                <a:spcPct val="100000"/>
              </a:lnSpc>
              <a:spcBef>
                <a:spcPts val="0"/>
              </a:spcBef>
              <a:spcAft>
                <a:spcPts val="0"/>
              </a:spcAft>
            </a:pPr>
            <a:r>
              <a:rPr lang="en-US" b="1" dirty="0">
                <a:latin typeface="Arial" panose="020B0604020202020204" pitchFamily="34" charset="0"/>
                <a:cs typeface="Arial" panose="020B0604020202020204" pitchFamily="34" charset="0"/>
              </a:rPr>
              <a:t>THANK YOU AND SEE YOU AT THE GLORIOUS SPRING FAIR 2026</a:t>
            </a:r>
            <a:endParaRPr lang="en-US" b="1" dirty="0">
              <a:latin typeface="Arial" panose="020B0604020202020204" pitchFamily="34" charset="0"/>
              <a:cs typeface="Arial" panose="020B0604020202020204" pitchFamily="34" charset="0"/>
            </a:endParaRPr>
          </a:p>
        </p:txBody>
      </p:sp>
      <p:pic>
        <p:nvPicPr>
          <p:cNvPr id="8" name="Picture 7"/>
          <p:cNvPicPr>
            <a:picLocks noChangeAspect="true"/>
          </p:cNvPicPr>
          <p:nvPr/>
        </p:nvPicPr>
        <p:blipFill>
          <a:blip r:embed="rId2"/>
          <a:stretch>
            <a:fillRect/>
          </a:stretch>
        </p:blipFill>
        <p:spPr>
          <a:xfrm>
            <a:off x="1616878" y="1772033"/>
            <a:ext cx="2531784" cy="113203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467A"/>
        </a:solidFill>
        <a:effectLst/>
      </p:bgPr>
    </p:bg>
    <p:spTree>
      <p:nvGrpSpPr>
        <p:cNvPr id="1" name=""/>
        <p:cNvGrpSpPr/>
        <p:nvPr/>
      </p:nvGrpSpPr>
      <p:grpSpPr>
        <a:xfrm>
          <a:off x="0" y="0"/>
          <a:ext cx="0" cy="0"/>
          <a:chOff x="0" y="0"/>
          <a:chExt cx="0" cy="0"/>
        </a:xfrm>
      </p:grpSpPr>
      <p:sp>
        <p:nvSpPr>
          <p:cNvPr id="2" name="Title 1"/>
          <p:cNvSpPr>
            <a:spLocks noGrp="true"/>
          </p:cNvSpPr>
          <p:nvPr>
            <p:ph type="title"/>
          </p:nvPr>
        </p:nvSpPr>
        <p:spPr>
          <a:xfrm>
            <a:off x="913795" y="609600"/>
            <a:ext cx="10353762" cy="1257300"/>
          </a:xfrm>
        </p:spPr>
        <p:txBody>
          <a:bodyPr>
            <a:normAutofit fontScale="90000"/>
          </a:bodyPr>
          <a:lstStyle/>
          <a:p>
            <a:r>
              <a:rPr lang="en-US" dirty="0">
                <a:latin typeface="Arial" panose="020B0604020202020204" pitchFamily="34" charset="0"/>
                <a:cs typeface="Arial" panose="020B0604020202020204" pitchFamily="34" charset="0"/>
              </a:rPr>
              <a:t>I. THE VIETNAM NATIONAL TRADE FAIR SERIES 2026</a:t>
            </a:r>
            <a:endParaRPr lang="en-US" dirty="0">
              <a:latin typeface="Arial" panose="020B0604020202020204" pitchFamily="34" charset="0"/>
              <a:cs typeface="Arial" panose="020B0604020202020204" pitchFamily="34" charset="0"/>
            </a:endParaRPr>
          </a:p>
        </p:txBody>
      </p:sp>
      <p:graphicFrame>
        <p:nvGraphicFramePr>
          <p:cNvPr id="5" name="Content Placeholder 2" descr="SmartArt Graphic"/>
          <p:cNvGraphicFramePr>
            <a:graphicFrameLocks noGrp="true"/>
          </p:cNvGraphicFramePr>
          <p:nvPr>
            <p:ph idx="1"/>
          </p:nvPr>
        </p:nvGraphicFramePr>
        <p:xfrm>
          <a:off x="580292" y="1113693"/>
          <a:ext cx="11031415" cy="361583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Rectangle 2"/>
          <p:cNvSpPr/>
          <p:nvPr/>
        </p:nvSpPr>
        <p:spPr>
          <a:xfrm>
            <a:off x="783052" y="4841631"/>
            <a:ext cx="10615247" cy="15108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Directed by: Government of Vietnam </a:t>
            </a:r>
            <a:endParaRPr lang="en-US" sz="1400" b="1" dirty="0">
              <a:latin typeface="Arial" panose="020B0604020202020204" pitchFamily="34" charset="0"/>
              <a:cs typeface="Arial" panose="020B0604020202020204" pitchFamily="34" charset="0"/>
            </a:endParaRPr>
          </a:p>
          <a:p>
            <a:pPr algn="ctr"/>
            <a:r>
              <a:rPr lang="en-US" sz="1400" b="1" dirty="0">
                <a:latin typeface="Arial" panose="020B0604020202020204" pitchFamily="34" charset="0"/>
                <a:cs typeface="Arial" panose="020B0604020202020204" pitchFamily="34" charset="0"/>
              </a:rPr>
              <a:t>Organized by: Ministry of Industry and Trade of Vietnam</a:t>
            </a:r>
            <a:endParaRPr lang="en-US" sz="1400" b="1" dirty="0">
              <a:latin typeface="Arial" panose="020B0604020202020204" pitchFamily="34" charset="0"/>
              <a:cs typeface="Arial" panose="020B0604020202020204" pitchFamily="34" charset="0"/>
            </a:endParaRPr>
          </a:p>
          <a:p>
            <a:pPr algn="ctr"/>
            <a:r>
              <a:rPr lang="vi-VN" sz="1400" b="1" dirty="0">
                <a:latin typeface="Arial" panose="020B0604020202020204" pitchFamily="34" charset="0"/>
                <a:cs typeface="Arial" panose="020B0604020202020204" pitchFamily="34" charset="0"/>
              </a:rPr>
              <a:t>Co-Organizers: Ministry of Culture, Sports and Tourism</a:t>
            </a:r>
            <a:r>
              <a:rPr lang="en-US" sz="1400" b="1" dirty="0">
                <a:latin typeface="Arial" panose="020B0604020202020204" pitchFamily="34" charset="0"/>
                <a:cs typeface="Arial" panose="020B0604020202020204" pitchFamily="34" charset="0"/>
              </a:rPr>
              <a:t>, </a:t>
            </a:r>
            <a:r>
              <a:rPr lang="vi-VN" sz="1400" b="1" dirty="0">
                <a:latin typeface="Arial" panose="020B0604020202020204" pitchFamily="34" charset="0"/>
                <a:cs typeface="Arial" panose="020B0604020202020204" pitchFamily="34" charset="0"/>
              </a:rPr>
              <a:t>Ministry of Agriculture and Environment</a:t>
            </a:r>
            <a:r>
              <a:rPr lang="en-US" sz="1400" b="1" dirty="0">
                <a:latin typeface="Arial" panose="020B0604020202020204" pitchFamily="34" charset="0"/>
                <a:cs typeface="Arial" panose="020B0604020202020204" pitchFamily="34" charset="0"/>
              </a:rPr>
              <a:t>,</a:t>
            </a:r>
            <a:r>
              <a:rPr lang="vi-VN" sz="1400" b="1" dirty="0">
                <a:latin typeface="Arial" panose="020B0604020202020204" pitchFamily="34" charset="0"/>
                <a:cs typeface="Arial" panose="020B0604020202020204" pitchFamily="34" charset="0"/>
              </a:rPr>
              <a:t> Ministry of Foreign Affairs</a:t>
            </a:r>
            <a:r>
              <a:rPr lang="en-US" sz="1400" b="1" dirty="0">
                <a:latin typeface="Arial" panose="020B0604020202020204" pitchFamily="34" charset="0"/>
                <a:cs typeface="Arial" panose="020B0604020202020204" pitchFamily="34" charset="0"/>
              </a:rPr>
              <a:t>, </a:t>
            </a:r>
            <a:r>
              <a:rPr lang="vi-VN" sz="1400" b="1" dirty="0">
                <a:latin typeface="Arial" panose="020B0604020202020204" pitchFamily="34" charset="0"/>
                <a:cs typeface="Arial" panose="020B0604020202020204" pitchFamily="34" charset="0"/>
              </a:rPr>
              <a:t>The People’s Committee of Ho Chi Minh City</a:t>
            </a:r>
            <a:r>
              <a:rPr lang="en-US" sz="1400" b="1" dirty="0">
                <a:latin typeface="Arial" panose="020B0604020202020204" pitchFamily="34" charset="0"/>
                <a:cs typeface="Arial" panose="020B0604020202020204" pitchFamily="34" charset="0"/>
              </a:rPr>
              <a:t>,</a:t>
            </a:r>
            <a:r>
              <a:rPr lang="vi-VN" sz="1400" b="1" dirty="0">
                <a:latin typeface="Arial" panose="020B0604020202020204" pitchFamily="34" charset="0"/>
                <a:cs typeface="Arial" panose="020B0604020202020204" pitchFamily="34" charset="0"/>
              </a:rPr>
              <a:t> The People’s Committee of Ha Noi City</a:t>
            </a:r>
            <a:r>
              <a:rPr lang="en-US" sz="1400" b="1" dirty="0">
                <a:latin typeface="Arial" panose="020B0604020202020204" pitchFamily="34" charset="0"/>
                <a:cs typeface="Arial" panose="020B0604020202020204" pitchFamily="34" charset="0"/>
              </a:rPr>
              <a:t>, Associations</a:t>
            </a:r>
            <a:endParaRPr lang="en-US" sz="1400" b="1" dirty="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true"/>
          </p:cNvSpPr>
          <p:nvPr>
            <p:ph type="body" sz="half" idx="2"/>
          </p:nvPr>
        </p:nvSpPr>
        <p:spPr>
          <a:xfrm>
            <a:off x="764669" y="2039696"/>
            <a:ext cx="3706889" cy="3438166"/>
          </a:xfrm>
          <a:solidFill>
            <a:srgbClr val="FF6565"/>
          </a:solidFill>
        </p:spPr>
        <p:txBody>
          <a:bodyPr>
            <a:normAutofit lnSpcReduction="10000"/>
          </a:bodyPr>
          <a:lstStyle/>
          <a:p>
            <a:pPr algn="l"/>
            <a:r>
              <a:rPr lang="en-US" b="1" dirty="0">
                <a:solidFill>
                  <a:schemeClr val="tx1"/>
                </a:solidFill>
                <a:latin typeface="Arial" panose="020B0604020202020204" pitchFamily="34" charset="0"/>
                <a:cs typeface="Arial" panose="020B0604020202020204" pitchFamily="34" charset="0"/>
              </a:rPr>
              <a:t>TIME: 04-08/02/2026</a:t>
            </a:r>
            <a:endParaRPr lang="en-US" b="1" dirty="0">
              <a:solidFill>
                <a:schemeClr val="tx1"/>
              </a:solidFill>
              <a:latin typeface="Arial" panose="020B0604020202020204" pitchFamily="34" charset="0"/>
              <a:cs typeface="Arial" panose="020B0604020202020204" pitchFamily="34" charset="0"/>
            </a:endParaRPr>
          </a:p>
          <a:p>
            <a:pPr algn="l"/>
            <a:r>
              <a:rPr lang="en-US" b="1" dirty="0">
                <a:solidFill>
                  <a:schemeClr val="tx1"/>
                </a:solidFill>
                <a:latin typeface="Arial" panose="020B0604020202020204" pitchFamily="34" charset="0"/>
                <a:cs typeface="Arial" panose="020B0604020202020204" pitchFamily="34" charset="0"/>
              </a:rPr>
              <a:t>VENUE: </a:t>
            </a:r>
            <a:r>
              <a:rPr lang="pt-BR" b="1" dirty="0">
                <a:solidFill>
                  <a:schemeClr val="tx1"/>
                </a:solidFill>
                <a:latin typeface="Arial" panose="020B0604020202020204" pitchFamily="34" charset="0"/>
                <a:cs typeface="Arial" panose="020B0604020202020204" pitchFamily="34" charset="0"/>
              </a:rPr>
              <a:t>Vietnam Exposition Center (VEC), </a:t>
            </a:r>
            <a:r>
              <a:rPr lang="pt-BR" b="1" dirty="0" err="1">
                <a:solidFill>
                  <a:schemeClr val="tx1"/>
                </a:solidFill>
                <a:latin typeface="Arial" panose="020B0604020202020204" pitchFamily="34" charset="0"/>
                <a:cs typeface="Arial" panose="020B0604020202020204" pitchFamily="34" charset="0"/>
              </a:rPr>
              <a:t>Dong</a:t>
            </a:r>
            <a:r>
              <a:rPr lang="pt-BR" b="1" dirty="0">
                <a:solidFill>
                  <a:schemeClr val="tx1"/>
                </a:solidFill>
                <a:latin typeface="Arial" panose="020B0604020202020204" pitchFamily="34" charset="0"/>
                <a:cs typeface="Arial" panose="020B0604020202020204" pitchFamily="34" charset="0"/>
              </a:rPr>
              <a:t> </a:t>
            </a:r>
            <a:r>
              <a:rPr lang="pt-BR" b="1" dirty="0" err="1">
                <a:solidFill>
                  <a:schemeClr val="tx1"/>
                </a:solidFill>
                <a:latin typeface="Arial" panose="020B0604020202020204" pitchFamily="34" charset="0"/>
                <a:cs typeface="Arial" panose="020B0604020202020204" pitchFamily="34" charset="0"/>
              </a:rPr>
              <a:t>Anh</a:t>
            </a:r>
            <a:r>
              <a:rPr lang="pt-BR" b="1" dirty="0">
                <a:solidFill>
                  <a:schemeClr val="tx1"/>
                </a:solidFill>
                <a:latin typeface="Arial" panose="020B0604020202020204" pitchFamily="34" charset="0"/>
                <a:cs typeface="Arial" panose="020B0604020202020204" pitchFamily="34" charset="0"/>
              </a:rPr>
              <a:t>, Ha Noi.</a:t>
            </a:r>
            <a:endParaRPr lang="pt-BR" b="1" dirty="0">
              <a:solidFill>
                <a:schemeClr val="tx1"/>
              </a:solidFill>
              <a:latin typeface="Arial" panose="020B0604020202020204" pitchFamily="34" charset="0"/>
              <a:cs typeface="Arial" panose="020B0604020202020204" pitchFamily="34" charset="0"/>
            </a:endParaRPr>
          </a:p>
          <a:p>
            <a:pPr algn="l"/>
            <a:r>
              <a:rPr lang="pt-BR" b="1" dirty="0">
                <a:solidFill>
                  <a:schemeClr val="tx1"/>
                </a:solidFill>
                <a:latin typeface="Arial" panose="020B0604020202020204" pitchFamily="34" charset="0"/>
                <a:cs typeface="Arial" panose="020B0604020202020204" pitchFamily="34" charset="0"/>
              </a:rPr>
              <a:t>SCALE: </a:t>
            </a:r>
            <a:r>
              <a:rPr lang="en-US" b="1" dirty="0">
                <a:solidFill>
                  <a:schemeClr val="tx1"/>
                </a:solidFill>
                <a:latin typeface="Arial" panose="020B0604020202020204" pitchFamily="34" charset="0"/>
                <a:cs typeface="Arial" panose="020B0604020202020204" pitchFamily="34" charset="0"/>
              </a:rPr>
              <a:t>The entire Kim </a:t>
            </a:r>
            <a:r>
              <a:rPr lang="en-US" b="1" dirty="0" err="1">
                <a:solidFill>
                  <a:schemeClr val="tx1"/>
                </a:solidFill>
                <a:latin typeface="Arial" panose="020B0604020202020204" pitchFamily="34" charset="0"/>
                <a:cs typeface="Arial" panose="020B0604020202020204" pitchFamily="34" charset="0"/>
              </a:rPr>
              <a:t>Quy</a:t>
            </a:r>
            <a:r>
              <a:rPr lang="en-US" b="1" dirty="0">
                <a:solidFill>
                  <a:schemeClr val="tx1"/>
                </a:solidFill>
                <a:latin typeface="Arial" panose="020B0604020202020204" pitchFamily="34" charset="0"/>
                <a:cs typeface="Arial" panose="020B0604020202020204" pitchFamily="34" charset="0"/>
              </a:rPr>
              <a:t> Exhibition Complex, with more than 100,000 m² of indoor exhibition space, comprising 10 exhibition halls (each approximately 10,000 m², equivalent to around 3,000 standard booths) and outdoor exhibition areas, including 01 main exhibition and 06 thematic zones</a:t>
            </a:r>
            <a:endParaRPr lang="pt-BR" b="1" dirty="0">
              <a:solidFill>
                <a:schemeClr val="tx1"/>
              </a:solidFill>
              <a:latin typeface="Arial" panose="020B0604020202020204" pitchFamily="34" charset="0"/>
              <a:cs typeface="Arial" panose="020B0604020202020204" pitchFamily="34" charset="0"/>
            </a:endParaRPr>
          </a:p>
          <a:p>
            <a:endParaRPr lang="en-US" b="1" dirty="0">
              <a:solidFill>
                <a:schemeClr val="tx1"/>
              </a:solidFill>
              <a:latin typeface="Arial" panose="020B0604020202020204" pitchFamily="34" charset="0"/>
              <a:cs typeface="Arial" panose="020B0604020202020204" pitchFamily="34" charset="0"/>
            </a:endParaRPr>
          </a:p>
        </p:txBody>
      </p:sp>
      <p:pic>
        <p:nvPicPr>
          <p:cNvPr id="1028" name="Picture 4" descr="Không có mô tả ảnh."/>
          <p:cNvPicPr>
            <a:picLocks noChangeAspect="true" noChangeArrowheads="true"/>
          </p:cNvPicPr>
          <p:nvPr/>
        </p:nvPicPr>
        <p:blipFill>
          <a:blip r:embed="rId1">
            <a:extLst>
              <a:ext uri="{28A0092B-C50C-407E-A947-70E740481C1C}">
                <a14:useLocalDpi xmlns:a14="http://schemas.microsoft.com/office/drawing/2010/main" val="false"/>
              </a:ext>
            </a:extLst>
          </a:blip>
          <a:srcRect/>
          <a:stretch>
            <a:fillRect/>
          </a:stretch>
        </p:blipFill>
        <p:spPr bwMode="auto">
          <a:xfrm>
            <a:off x="4961141" y="1168398"/>
            <a:ext cx="6466190" cy="43094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true"/>
          </p:cNvPicPr>
          <p:nvPr/>
        </p:nvPicPr>
        <p:blipFill>
          <a:blip r:embed="rId2"/>
          <a:stretch>
            <a:fillRect/>
          </a:stretch>
        </p:blipFill>
        <p:spPr>
          <a:xfrm>
            <a:off x="764669" y="499819"/>
            <a:ext cx="2531784" cy="113203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6839712" y="2987040"/>
            <a:ext cx="1036320" cy="3535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cs typeface="Arial" panose="020B0604020202020204" pitchFamily="34" charset="0"/>
              </a:rPr>
              <a:t>TRIỂN LÃM VIVC </a:t>
            </a:r>
            <a:endParaRPr lang="en-US" sz="1100" b="1" dirty="0">
              <a:latin typeface="Arial" panose="020B0604020202020204" pitchFamily="34" charset="0"/>
              <a:cs typeface="Arial" panose="020B0604020202020204" pitchFamily="34" charset="0"/>
            </a:endParaRPr>
          </a:p>
        </p:txBody>
      </p:sp>
      <p:sp>
        <p:nvSpPr>
          <p:cNvPr id="8" name="Rectangle 7"/>
          <p:cNvSpPr/>
          <p:nvPr/>
        </p:nvSpPr>
        <p:spPr>
          <a:xfrm>
            <a:off x="9147285" y="2353056"/>
            <a:ext cx="1036320" cy="6339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NÔNG SẢN VIỆT – LAN TOẢ SẮC XUÂN</a:t>
            </a:r>
            <a:endParaRPr lang="en-US" sz="1000" b="1" dirty="0">
              <a:latin typeface="Arial" panose="020B0604020202020204" pitchFamily="34" charset="0"/>
              <a:cs typeface="Arial" panose="020B0604020202020204" pitchFamily="34" charset="0"/>
            </a:endParaRPr>
          </a:p>
        </p:txBody>
      </p:sp>
      <p:pic>
        <p:nvPicPr>
          <p:cNvPr id="2" name="Google Shape;307;p26" descr="A red and blue banner with a couple of men standing in front of a horse&#10;&#10;AI-generated content may be incorrect."/>
          <p:cNvPicPr preferRelativeResize="false"/>
          <p:nvPr/>
        </p:nvPicPr>
        <p:blipFill rotWithShape="true">
          <a:blip r:embed="rId1"/>
          <a:srcRect/>
          <a:stretch>
            <a:fillRect/>
          </a:stretch>
        </p:blipFill>
        <p:spPr>
          <a:xfrm>
            <a:off x="-67377" y="0"/>
            <a:ext cx="12192000" cy="6858000"/>
          </a:xfrm>
          <a:prstGeom prst="rect">
            <a:avLst/>
          </a:prstGeom>
          <a:noFill/>
          <a:ln>
            <a:solidFill>
              <a:srgbClr val="FF6565"/>
            </a:solidFill>
          </a:ln>
        </p:spPr>
      </p:pic>
      <p:sp>
        <p:nvSpPr>
          <p:cNvPr id="4" name="TextBox 3"/>
          <p:cNvSpPr txBox="true"/>
          <p:nvPr/>
        </p:nvSpPr>
        <p:spPr>
          <a:xfrm>
            <a:off x="181436" y="5680969"/>
            <a:ext cx="5410842" cy="830997"/>
          </a:xfrm>
          <a:prstGeom prst="rect">
            <a:avLst/>
          </a:prstGeom>
          <a:solidFill>
            <a:schemeClr val="accent1">
              <a:lumMod val="75000"/>
            </a:schemeClr>
          </a:solidFill>
        </p:spPr>
        <p:txBody>
          <a:bodyPr wrap="square">
            <a:spAutoFit/>
          </a:bodyPr>
          <a:lstStyle/>
          <a:p>
            <a:pPr algn="ctr"/>
            <a:r>
              <a:rPr lang="en-US" sz="2400" b="1" dirty="0">
                <a:latin typeface="Arial" panose="020B0604020202020204" pitchFamily="34" charset="0"/>
                <a:cs typeface="Arial" panose="020B0604020202020204" pitchFamily="34" charset="0"/>
              </a:rPr>
              <a:t>Connecting prosperity</a:t>
            </a:r>
            <a:endParaRPr lang="en-US" sz="2400" b="1"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Bursting with the colors of spring</a:t>
            </a:r>
            <a:endParaRPr lang="en-US" sz="2400" b="1" dirty="0">
              <a:latin typeface="Arial" panose="020B0604020202020204" pitchFamily="34" charset="0"/>
              <a:cs typeface="Arial" panose="020B0604020202020204" pitchFamily="34" charset="0"/>
            </a:endParaRPr>
          </a:p>
        </p:txBody>
      </p:sp>
      <p:pic>
        <p:nvPicPr>
          <p:cNvPr id="9" name="Picture 8"/>
          <p:cNvPicPr>
            <a:picLocks noChangeAspect="true"/>
          </p:cNvPicPr>
          <p:nvPr/>
        </p:nvPicPr>
        <p:blipFill>
          <a:blip r:embed="rId2"/>
          <a:stretch>
            <a:fillRect/>
          </a:stretch>
        </p:blipFill>
        <p:spPr>
          <a:xfrm>
            <a:off x="1620965" y="499820"/>
            <a:ext cx="2531784" cy="113203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Diagram 3"/>
          <p:cNvGraphicFramePr/>
          <p:nvPr/>
        </p:nvGraphicFramePr>
        <p:xfrm>
          <a:off x="999854" y="2168770"/>
          <a:ext cx="10137069" cy="374682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5" name="Picture 4"/>
          <p:cNvPicPr>
            <a:picLocks noChangeAspect="true"/>
          </p:cNvPicPr>
          <p:nvPr/>
        </p:nvPicPr>
        <p:blipFill>
          <a:blip r:embed="rId6"/>
          <a:stretch>
            <a:fillRect/>
          </a:stretch>
        </p:blipFill>
        <p:spPr>
          <a:xfrm>
            <a:off x="951912" y="485752"/>
            <a:ext cx="2531784" cy="113203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Google Shape;128;p6"/>
          <p:cNvPicPr preferRelativeResize="false"/>
          <p:nvPr/>
        </p:nvPicPr>
        <p:blipFill rotWithShape="true">
          <a:blip r:embed="rId1"/>
          <a:srcRect/>
          <a:stretch>
            <a:fillRect/>
          </a:stretch>
        </p:blipFill>
        <p:spPr>
          <a:xfrm>
            <a:off x="3635866" y="0"/>
            <a:ext cx="9731252" cy="6858000"/>
          </a:xfrm>
          <a:prstGeom prst="rect">
            <a:avLst/>
          </a:prstGeom>
          <a:noFill/>
          <a:ln>
            <a:noFill/>
          </a:ln>
        </p:spPr>
      </p:pic>
      <p:sp>
        <p:nvSpPr>
          <p:cNvPr id="5" name="Rectangle 4"/>
          <p:cNvSpPr/>
          <p:nvPr/>
        </p:nvSpPr>
        <p:spPr>
          <a:xfrm>
            <a:off x="6839712" y="2987040"/>
            <a:ext cx="1036320" cy="3535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cs typeface="Arial" panose="020B0604020202020204" pitchFamily="34" charset="0"/>
              </a:rPr>
              <a:t>VIVC  2026</a:t>
            </a:r>
            <a:endParaRPr lang="en-US" sz="1100" b="1" dirty="0">
              <a:latin typeface="Arial" panose="020B0604020202020204" pitchFamily="34" charset="0"/>
              <a:cs typeface="Arial" panose="020B0604020202020204" pitchFamily="34" charset="0"/>
            </a:endParaRPr>
          </a:p>
        </p:txBody>
      </p:sp>
      <p:sp>
        <p:nvSpPr>
          <p:cNvPr id="8" name="Rectangle 7"/>
          <p:cNvSpPr/>
          <p:nvPr/>
        </p:nvSpPr>
        <p:spPr>
          <a:xfrm>
            <a:off x="9147285" y="2353056"/>
            <a:ext cx="1036320" cy="6339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Vietnamese Agricultural Products</a:t>
            </a:r>
            <a:endParaRPr lang="en-US" sz="1000" b="1" dirty="0">
              <a:latin typeface="Arial" panose="020B0604020202020204" pitchFamily="34" charset="0"/>
              <a:cs typeface="Arial" panose="020B0604020202020204" pitchFamily="34" charset="0"/>
            </a:endParaRPr>
          </a:p>
        </p:txBody>
      </p:sp>
      <p:sp>
        <p:nvSpPr>
          <p:cNvPr id="9" name="Rectangle 8"/>
          <p:cNvSpPr/>
          <p:nvPr/>
        </p:nvSpPr>
        <p:spPr>
          <a:xfrm>
            <a:off x="7876032" y="1840992"/>
            <a:ext cx="1168548" cy="5120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buClr>
                <a:schemeClr val="dk1"/>
              </a:buClr>
              <a:buSzPts val="1000"/>
            </a:pPr>
            <a:r>
              <a:rPr lang="en-US" sz="1000" dirty="0"/>
              <a:t>Family Spring – Tet Consumption</a:t>
            </a:r>
            <a:endParaRPr lang="en-US" sz="1000" dirty="0">
              <a:latin typeface="Arial" panose="020B0604020202020204" pitchFamily="34" charset="0"/>
              <a:ea typeface="Arial" panose="020B0604020202020204"/>
              <a:cs typeface="Arial" panose="020B0604020202020204" pitchFamily="34" charset="0"/>
              <a:sym typeface="Arial" panose="020B0604020202020204"/>
            </a:endParaRPr>
          </a:p>
        </p:txBody>
      </p:sp>
      <p:sp>
        <p:nvSpPr>
          <p:cNvPr id="10" name="Rectangle 9"/>
          <p:cNvSpPr/>
          <p:nvPr/>
        </p:nvSpPr>
        <p:spPr>
          <a:xfrm>
            <a:off x="8107680" y="4504945"/>
            <a:ext cx="841248" cy="4937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Featured Locality</a:t>
            </a:r>
            <a:endParaRPr lang="en-US" sz="1000" b="1" dirty="0">
              <a:latin typeface="Arial" panose="020B0604020202020204" pitchFamily="34" charset="0"/>
              <a:cs typeface="Arial" panose="020B0604020202020204" pitchFamily="34" charset="0"/>
            </a:endParaRPr>
          </a:p>
        </p:txBody>
      </p:sp>
      <p:sp>
        <p:nvSpPr>
          <p:cNvPr id="2" name="TextBox 1"/>
          <p:cNvSpPr txBox="true"/>
          <p:nvPr/>
        </p:nvSpPr>
        <p:spPr>
          <a:xfrm>
            <a:off x="3635866" y="0"/>
            <a:ext cx="4064345" cy="369332"/>
          </a:xfrm>
          <a:prstGeom prst="rect">
            <a:avLst/>
          </a:prstGeom>
          <a:solidFill>
            <a:schemeClr val="accent1"/>
          </a:solidFill>
        </p:spPr>
        <p:txBody>
          <a:bodyPr wrap="square" rtlCol="0">
            <a:spAutoFit/>
          </a:bodyPr>
          <a:lstStyle/>
          <a:p>
            <a:pPr algn="ctr"/>
            <a:r>
              <a:rPr lang="en-US" b="1" dirty="0">
                <a:latin typeface="Arial" panose="020B0604020202020204" pitchFamily="34" charset="0"/>
                <a:cs typeface="Arial" panose="020B0604020202020204" pitchFamily="34" charset="0"/>
              </a:rPr>
              <a:t>ZONING LAYOUT</a:t>
            </a:r>
            <a:endParaRPr lang="en-US" b="1" dirty="0">
              <a:latin typeface="Arial" panose="020B0604020202020204" pitchFamily="34" charset="0"/>
              <a:cs typeface="Arial" panose="020B0604020202020204" pitchFamily="34" charset="0"/>
            </a:endParaRPr>
          </a:p>
        </p:txBody>
      </p:sp>
      <p:sp>
        <p:nvSpPr>
          <p:cNvPr id="3" name="Rectangle 2"/>
          <p:cNvSpPr/>
          <p:nvPr/>
        </p:nvSpPr>
        <p:spPr>
          <a:xfrm>
            <a:off x="8913391" y="3660648"/>
            <a:ext cx="1504107" cy="5120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buClr>
                <a:schemeClr val="dk1"/>
              </a:buClr>
              <a:buSzPts val="1000"/>
            </a:pPr>
            <a:r>
              <a:rPr lang="en-US" sz="1200" dirty="0"/>
              <a:t>Homeland Spring – Regional Specialties</a:t>
            </a:r>
            <a:endParaRPr lang="en-US" sz="1200" dirty="0">
              <a:latin typeface="Arial" panose="020B0604020202020204" pitchFamily="34" charset="0"/>
              <a:ea typeface="Arial" panose="020B0604020202020204"/>
              <a:cs typeface="Arial" panose="020B0604020202020204" pitchFamily="34" charset="0"/>
              <a:sym typeface="Arial" panose="020B0604020202020204"/>
            </a:endParaRPr>
          </a:p>
        </p:txBody>
      </p:sp>
      <p:sp>
        <p:nvSpPr>
          <p:cNvPr id="7" name="Rectangle 6"/>
          <p:cNvSpPr/>
          <p:nvPr/>
        </p:nvSpPr>
        <p:spPr>
          <a:xfrm>
            <a:off x="7071360" y="4151377"/>
            <a:ext cx="1036320" cy="3535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buClr>
                <a:schemeClr val="dk1"/>
              </a:buClr>
              <a:buSzPts val="1000"/>
            </a:pPr>
            <a:r>
              <a:rPr lang="en-US" sz="1100" dirty="0"/>
              <a:t>Reunion Tet</a:t>
            </a:r>
            <a:endParaRPr lang="en-US" sz="1100" dirty="0">
              <a:latin typeface="Arial" panose="020B0604020202020204" pitchFamily="34" charset="0"/>
              <a:ea typeface="Arial" panose="020B0604020202020204"/>
              <a:cs typeface="Arial" panose="020B0604020202020204" pitchFamily="34" charset="0"/>
              <a:sym typeface="Arial" panose="020B0604020202020204"/>
            </a:endParaRPr>
          </a:p>
        </p:txBody>
      </p:sp>
      <p:sp>
        <p:nvSpPr>
          <p:cNvPr id="11" name="Rectangle 10"/>
          <p:cNvSpPr/>
          <p:nvPr/>
        </p:nvSpPr>
        <p:spPr>
          <a:xfrm>
            <a:off x="8010143" y="3130296"/>
            <a:ext cx="1168547" cy="3535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buClr>
                <a:schemeClr val="dk1"/>
              </a:buClr>
              <a:buSzPts val="1000"/>
            </a:pPr>
            <a:r>
              <a:rPr lang="en-US" sz="1100" dirty="0"/>
              <a:t>Vietnamese Cultural Essence</a:t>
            </a:r>
            <a:endParaRPr lang="en-US" sz="1100" dirty="0">
              <a:latin typeface="Arial" panose="020B0604020202020204" pitchFamily="34" charset="0"/>
              <a:ea typeface="Arial" panose="020B0604020202020204"/>
              <a:cs typeface="Arial" panose="020B0604020202020204" pitchFamily="34" charset="0"/>
              <a:sym typeface="Arial" panose="020B0604020202020204"/>
            </a:endParaRPr>
          </a:p>
        </p:txBody>
      </p:sp>
      <p:sp>
        <p:nvSpPr>
          <p:cNvPr id="13" name="Rectangle 12"/>
          <p:cNvSpPr/>
          <p:nvPr/>
        </p:nvSpPr>
        <p:spPr>
          <a:xfrm>
            <a:off x="9951315" y="5776601"/>
            <a:ext cx="1504107" cy="5120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buClr>
                <a:schemeClr val="dk1"/>
              </a:buClr>
              <a:buSzPts val="1000"/>
            </a:pPr>
            <a:r>
              <a:rPr lang="en-US" sz="1200" dirty="0"/>
              <a:t>The Vibrant Hues of Vietnamese Spring</a:t>
            </a:r>
            <a:endParaRPr lang="en-US" sz="1200" dirty="0">
              <a:latin typeface="Arial" panose="020B0604020202020204"/>
              <a:ea typeface="Arial" panose="020B0604020202020204"/>
              <a:cs typeface="Arial" panose="020B0604020202020204"/>
              <a:sym typeface="Arial" panose="020B0604020202020204"/>
            </a:endParaRPr>
          </a:p>
        </p:txBody>
      </p:sp>
      <p:sp>
        <p:nvSpPr>
          <p:cNvPr id="14" name="Rectangle 13"/>
          <p:cNvSpPr/>
          <p:nvPr/>
        </p:nvSpPr>
        <p:spPr>
          <a:xfrm>
            <a:off x="5445088" y="5406104"/>
            <a:ext cx="1626272" cy="5120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buClr>
                <a:schemeClr val="dk1"/>
              </a:buClr>
              <a:buSzPts val="1000"/>
            </a:pPr>
            <a:r>
              <a:rPr lang="en-US" sz="1200" dirty="0"/>
              <a:t>The Taste of Spring, The Joy of Togetherness</a:t>
            </a:r>
            <a:endParaRPr lang="en-US" sz="1200" dirty="0">
              <a:latin typeface="Arial" panose="020B0604020202020204"/>
              <a:ea typeface="Arial" panose="020B0604020202020204"/>
              <a:cs typeface="Arial" panose="020B0604020202020204"/>
              <a:sym typeface="Arial" panose="020B0604020202020204"/>
            </a:endParaRPr>
          </a:p>
        </p:txBody>
      </p:sp>
      <p:sp>
        <p:nvSpPr>
          <p:cNvPr id="15" name="TextBox 14"/>
          <p:cNvSpPr txBox="true"/>
          <p:nvPr/>
        </p:nvSpPr>
        <p:spPr>
          <a:xfrm>
            <a:off x="10978246" y="3106650"/>
            <a:ext cx="937829" cy="553998"/>
          </a:xfrm>
          <a:prstGeom prst="rect">
            <a:avLst/>
          </a:prstGeom>
          <a:solidFill>
            <a:srgbClr val="00B0F0"/>
          </a:solid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MAGIC CROSSBOW PARK</a:t>
            </a:r>
            <a:endParaRPr lang="en-US" sz="1000" dirty="0">
              <a:solidFill>
                <a:schemeClr val="bg1"/>
              </a:solidFill>
              <a:latin typeface="Arial" panose="020B0604020202020204" pitchFamily="34" charset="0"/>
              <a:cs typeface="Arial" panose="020B0604020202020204" pitchFamily="34" charset="0"/>
            </a:endParaRPr>
          </a:p>
        </p:txBody>
      </p:sp>
      <p:sp>
        <p:nvSpPr>
          <p:cNvPr id="16" name="TextBox 15"/>
          <p:cNvSpPr txBox="true"/>
          <p:nvPr/>
        </p:nvSpPr>
        <p:spPr>
          <a:xfrm>
            <a:off x="10234453" y="676161"/>
            <a:ext cx="937829" cy="400110"/>
          </a:xfrm>
          <a:prstGeom prst="rect">
            <a:avLst/>
          </a:prstGeom>
          <a:solidFill>
            <a:srgbClr val="00B0F0"/>
          </a:solid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NORTH PLATFORM</a:t>
            </a:r>
            <a:endParaRPr lang="en-US" sz="1000" dirty="0">
              <a:solidFill>
                <a:schemeClr val="bg1"/>
              </a:solidFill>
              <a:latin typeface="Arial" panose="020B0604020202020204" pitchFamily="34" charset="0"/>
              <a:cs typeface="Arial" panose="020B0604020202020204" pitchFamily="34" charset="0"/>
            </a:endParaRPr>
          </a:p>
        </p:txBody>
      </p:sp>
      <p:sp>
        <p:nvSpPr>
          <p:cNvPr id="17" name="TextBox 16"/>
          <p:cNvSpPr txBox="true"/>
          <p:nvPr/>
        </p:nvSpPr>
        <p:spPr>
          <a:xfrm>
            <a:off x="5452065" y="5976237"/>
            <a:ext cx="937829" cy="400110"/>
          </a:xfrm>
          <a:prstGeom prst="rect">
            <a:avLst/>
          </a:prstGeom>
          <a:solidFill>
            <a:srgbClr val="00B0F0"/>
          </a:solid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SOUTH PLATFORM</a:t>
            </a:r>
            <a:endParaRPr lang="en-US" sz="1000" dirty="0">
              <a:solidFill>
                <a:schemeClr val="bg1"/>
              </a:solidFill>
              <a:latin typeface="Arial" panose="020B0604020202020204" pitchFamily="34" charset="0"/>
              <a:cs typeface="Arial" panose="020B0604020202020204" pitchFamily="34" charset="0"/>
            </a:endParaRPr>
          </a:p>
        </p:txBody>
      </p:sp>
      <p:sp>
        <p:nvSpPr>
          <p:cNvPr id="18" name="TextBox 17"/>
          <p:cNvSpPr txBox="true"/>
          <p:nvPr/>
        </p:nvSpPr>
        <p:spPr>
          <a:xfrm>
            <a:off x="5865185" y="1001970"/>
            <a:ext cx="937829" cy="400110"/>
          </a:xfrm>
          <a:prstGeom prst="rect">
            <a:avLst/>
          </a:prstGeom>
          <a:solidFill>
            <a:srgbClr val="00B0F0"/>
          </a:solid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WEST PLATFORM</a:t>
            </a:r>
            <a:endParaRPr lang="en-US" sz="1000" dirty="0">
              <a:solidFill>
                <a:schemeClr val="bg1"/>
              </a:solidFill>
              <a:latin typeface="Arial" panose="020B0604020202020204" pitchFamily="34" charset="0"/>
              <a:cs typeface="Arial" panose="020B0604020202020204" pitchFamily="34" charset="0"/>
            </a:endParaRPr>
          </a:p>
        </p:txBody>
      </p:sp>
      <p:sp>
        <p:nvSpPr>
          <p:cNvPr id="19" name="TextBox 18"/>
          <p:cNvSpPr txBox="true"/>
          <p:nvPr/>
        </p:nvSpPr>
        <p:spPr>
          <a:xfrm>
            <a:off x="10234453" y="5331425"/>
            <a:ext cx="937829" cy="400110"/>
          </a:xfrm>
          <a:prstGeom prst="rect">
            <a:avLst/>
          </a:prstGeom>
          <a:solidFill>
            <a:srgbClr val="00B0F0"/>
          </a:solid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EAST PLATFORM</a:t>
            </a:r>
            <a:endParaRPr lang="en-US" sz="1000" dirty="0">
              <a:solidFill>
                <a:schemeClr val="bg1"/>
              </a:solidFill>
              <a:latin typeface="Arial" panose="020B0604020202020204" pitchFamily="34" charset="0"/>
              <a:cs typeface="Arial" panose="020B0604020202020204" pitchFamily="34" charset="0"/>
            </a:endParaRPr>
          </a:p>
        </p:txBody>
      </p:sp>
      <p:pic>
        <p:nvPicPr>
          <p:cNvPr id="21" name="Picture 20"/>
          <p:cNvPicPr>
            <a:picLocks noChangeAspect="true"/>
          </p:cNvPicPr>
          <p:nvPr/>
        </p:nvPicPr>
        <p:blipFill>
          <a:blip r:embed="rId2"/>
          <a:stretch>
            <a:fillRect/>
          </a:stretch>
        </p:blipFill>
        <p:spPr>
          <a:xfrm>
            <a:off x="656491" y="1538015"/>
            <a:ext cx="2531784" cy="113203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4"/>
          <p:cNvSpPr txBox="true">
            <a:spLocks noGrp="true"/>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false">
            <a:noAutofit/>
          </a:bodyPr>
          <a:lstStyle/>
          <a:p>
            <a:pPr marL="0" lvl="0" indent="0" algn="r" rtl="0">
              <a:spcBef>
                <a:spcPts val="0"/>
              </a:spcBef>
              <a:spcAft>
                <a:spcPts val="0"/>
              </a:spcAft>
              <a:buNone/>
            </a:pPr>
            <a:fld id="{00000000-1234-1234-1234-123412341234}" type="slidenum">
              <a:rPr lang="en-US"/>
            </a:fld>
            <a:endParaRPr lang="en-US"/>
          </a:p>
        </p:txBody>
      </p:sp>
      <p:graphicFrame>
        <p:nvGraphicFramePr>
          <p:cNvPr id="115" name="Google Shape;115;p4"/>
          <p:cNvGraphicFramePr/>
          <p:nvPr/>
        </p:nvGraphicFramePr>
        <p:xfrm>
          <a:off x="176667" y="701583"/>
          <a:ext cx="11849750" cy="5681178"/>
        </p:xfrm>
        <a:graphic>
          <a:graphicData uri="http://schemas.openxmlformats.org/drawingml/2006/table">
            <a:tbl>
              <a:tblPr bandRow="true">
                <a:noFill/>
              </a:tblPr>
              <a:tblGrid>
                <a:gridCol w="681650"/>
                <a:gridCol w="1119025"/>
                <a:gridCol w="1417600"/>
                <a:gridCol w="8631475"/>
              </a:tblGrid>
              <a:tr h="256579">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Hall </a:t>
                      </a:r>
                      <a:endParaRPr dirty="0">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Organizer</a:t>
                      </a:r>
                      <a:endParaRPr dirty="0">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Theme</a:t>
                      </a:r>
                      <a:endParaRPr sz="1000" b="1" u="none" strike="noStrike" cap="none" dirty="0">
                        <a:solidFill>
                          <a:srgbClr val="FFFFFF"/>
                        </a:solidFill>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Content</a:t>
                      </a:r>
                      <a:endParaRPr sz="1000" b="1" u="none" strike="noStrike" cap="none" dirty="0">
                        <a:solidFill>
                          <a:srgbClr val="FFFFFF"/>
                        </a:solidFill>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r>
              <a:tr h="1295794">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t>Main hall</a:t>
                      </a:r>
                      <a:endParaRPr sz="120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t>Ho Chi Minh City</a:t>
                      </a:r>
                      <a:endParaRPr sz="1200"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dirty="0"/>
                        <a:t>The Fair’s Featured Locality</a:t>
                      </a:r>
                      <a:endParaRPr sz="120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000"/>
                        <a:buFont typeface="Arial" panose="020B0604020202020204"/>
                        <a:buNone/>
                      </a:pPr>
                      <a:r>
                        <a:rPr lang="en-US" sz="1200" dirty="0"/>
                        <a:t>An overview showcasing Ho Chi Minh City’s achievements in economic development, industry, trade, finance, innovation, culture, tourism, and human capital, while presenting its vision of a smart, sustainable, and identity-rich urban center. Through this, the city affirms its role as a leading, dynamic, creative, and internationally integrated metropolis. Additionally, the space also features artistic performances, cultural exchanges, and immersive experiences of the Southern Vietnamese Lunar New Year (Tet) festival, highlighting the city’s distinctive cultural character and its open, creative spirit. </a:t>
                      </a:r>
                      <a:endParaRPr sz="1200"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1084803">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t>Hall 1, 2</a:t>
                      </a:r>
                      <a:endParaRPr sz="120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t>People’s Committee from 32 provinces and cities</a:t>
                      </a:r>
                      <a:endParaRPr sz="120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dirty="0"/>
                        <a:t>Homeland Spring – Regional Specialties</a:t>
                      </a:r>
                      <a:endParaRPr sz="1200"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panose="020B0604020202020204"/>
                        <a:buNone/>
                      </a:pPr>
                      <a:r>
                        <a:rPr lang="en-US" sz="1200" dirty="0"/>
                        <a:t>Participating provinces and cities will feature shared exhibition booths of </a:t>
                      </a:r>
                      <a:r>
                        <a:rPr lang="en-US" sz="1200" b="0" dirty="0"/>
                        <a:t>approximately 250 m² per locality, showcasing clean agricultural products, regional specialties, and OCOP products. The area also offers regional Spring Festival (Tet) cultural and culinary experiences, along with products bearing collective trademarks, certifications, and geographical indications</a:t>
                      </a:r>
                      <a:endParaRPr sz="1200" b="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1730358">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t>Hall 3</a:t>
                      </a:r>
                      <a:endParaRPr sz="120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vi-VN"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t>Ministry of Agriculture and Environment</a:t>
                      </a:r>
                      <a:endParaRPr sz="120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rgbClr val="000000"/>
                        </a:buClr>
                        <a:buSzPts val="1000"/>
                        <a:buFont typeface="Arial" panose="020B0604020202020204"/>
                        <a:buNone/>
                      </a:pPr>
                      <a:r>
                        <a:rPr lang="en-US" sz="1200" dirty="0"/>
                        <a:t>Vietnamese Agricultural Products - Spring in Bloom</a:t>
                      </a:r>
                      <a:endParaRPr lang="en-US" sz="1200" b="0" i="0" u="none" strike="noStrike" cap="none" dirty="0">
                        <a:solidFill>
                          <a:schemeClr val="dk1"/>
                        </a:solidFill>
                        <a:effectLst/>
                        <a:latin typeface="Arial" panose="020B0604020202020204" pitchFamily="34" charset="0"/>
                        <a:ea typeface="Aptos"/>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r>
                        <a:rPr lang="en-US" sz="1200" b="1" dirty="0"/>
                        <a:t>- </a:t>
                      </a:r>
                      <a:r>
                        <a:rPr lang="en-US" sz="1200" b="0" dirty="0"/>
                        <a:t>Showcasing the Agricultural Industry Value Chain, offering a comprehensive introduction to the journey of Vietnamese agriculture—from machinery, equipment, inputs, technologies, and production models to finished agricultural products and OCOP products.</a:t>
                      </a:r>
                      <a:endParaRPr lang="en-US" sz="1200" b="0" dirty="0"/>
                    </a:p>
                    <a:p>
                      <a:r>
                        <a:rPr lang="en-US" sz="1200" b="0" dirty="0"/>
                        <a:t>- A key highlight is the Geographical Indications Map of Vietnamese Agricultural Products, enabling visitors to clearly recognize the linkages between raw material regions, signature products, and local values. This presentation underscores each locality’s potential for sustainable development, commercialization, and market connectivity, with representative examples such as </a:t>
                      </a:r>
                      <a:r>
                        <a:rPr lang="en-US" sz="1200" b="0" dirty="0" err="1"/>
                        <a:t>Phu</a:t>
                      </a:r>
                      <a:r>
                        <a:rPr lang="en-US" sz="1200" b="0" dirty="0"/>
                        <a:t> </a:t>
                      </a:r>
                      <a:r>
                        <a:rPr lang="en-US" sz="1200" b="0" dirty="0" err="1"/>
                        <a:t>Tho</a:t>
                      </a:r>
                      <a:r>
                        <a:rPr lang="en-US" sz="1200" b="0" dirty="0"/>
                        <a:t> with </a:t>
                      </a:r>
                      <a:r>
                        <a:rPr lang="en-US" sz="1200" b="0" i="1" dirty="0"/>
                        <a:t>Gu Chung Cake</a:t>
                      </a:r>
                      <a:r>
                        <a:rPr lang="en-US" sz="1200" b="0" dirty="0"/>
                        <a:t> (glutinous rice), Bac </a:t>
                      </a:r>
                      <a:r>
                        <a:rPr lang="en-US" sz="1200" b="0" dirty="0" err="1"/>
                        <a:t>Ninh</a:t>
                      </a:r>
                      <a:r>
                        <a:rPr lang="en-US" sz="1200" b="0" dirty="0"/>
                        <a:t> with </a:t>
                      </a:r>
                      <a:r>
                        <a:rPr lang="en-US" sz="1200" b="0" i="1" dirty="0" err="1"/>
                        <a:t>Phu</a:t>
                      </a:r>
                      <a:r>
                        <a:rPr lang="en-US" sz="1200" b="0" i="1" dirty="0"/>
                        <a:t> The Cake</a:t>
                      </a:r>
                      <a:r>
                        <a:rPr lang="en-US" sz="1200" b="0" dirty="0"/>
                        <a:t> (glutinous rice flour, mung beans), Hung Yen with </a:t>
                      </a:r>
                      <a:r>
                        <a:rPr lang="en-US" sz="1200" b="0" i="1" dirty="0" err="1"/>
                        <a:t>Nhan</a:t>
                      </a:r>
                      <a:r>
                        <a:rPr lang="en-US" sz="1200" b="0" i="1" dirty="0"/>
                        <a:t> Cake</a:t>
                      </a:r>
                      <a:r>
                        <a:rPr lang="en-US" sz="1200" b="0" dirty="0"/>
                        <a:t> (flour, eggs), Thanh </a:t>
                      </a:r>
                      <a:r>
                        <a:rPr lang="en-US" sz="1200" b="0" dirty="0" err="1"/>
                        <a:t>Hoa</a:t>
                      </a:r>
                      <a:r>
                        <a:rPr lang="en-US" sz="1200" b="0" dirty="0"/>
                        <a:t> with </a:t>
                      </a:r>
                      <a:r>
                        <a:rPr lang="en-US" sz="1200" b="0" i="1" dirty="0"/>
                        <a:t>Tu </a:t>
                      </a:r>
                      <a:r>
                        <a:rPr lang="en-US" sz="1200" b="0" i="1" dirty="0" err="1"/>
                        <a:t>Tru</a:t>
                      </a:r>
                      <a:r>
                        <a:rPr lang="en-US" sz="1200" b="0" i="1" dirty="0"/>
                        <a:t> Gai Cake</a:t>
                      </a:r>
                      <a:r>
                        <a:rPr lang="en-US" sz="1200" b="0" dirty="0"/>
                        <a:t> (glutinous rice, ramie leaves), </a:t>
                      </a:r>
                      <a:r>
                        <a:rPr lang="en-US" sz="1200" b="0" dirty="0" err="1"/>
                        <a:t>Nghe</a:t>
                      </a:r>
                      <a:r>
                        <a:rPr lang="en-US" sz="1200" b="0" dirty="0"/>
                        <a:t> An with </a:t>
                      </a:r>
                      <a:r>
                        <a:rPr lang="en-US" sz="1200" b="0" i="1" dirty="0"/>
                        <a:t>Sesame Rice Crackers</a:t>
                      </a:r>
                      <a:r>
                        <a:rPr lang="en-US" sz="1200" b="0" dirty="0"/>
                        <a:t> (rice, sesame), and more</a:t>
                      </a:r>
                      <a:endParaRPr lang="en-US" sz="1200" b="0" dirty="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1313644">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t>Hall 4, 5</a:t>
                      </a:r>
                      <a:endParaRPr sz="120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t>Ministry of Industry and Trade &amp; VEC</a:t>
                      </a:r>
                      <a:endParaRPr sz="120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dirty="0"/>
                        <a:t>Family Spring – Tet Consumption</a:t>
                      </a:r>
                      <a:endParaRPr sz="1200" b="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panose="020B0604020202020204"/>
                        <a:buNone/>
                      </a:pPr>
                      <a:r>
                        <a:rPr lang="en-US" sz="1200" dirty="0"/>
                        <a:t>A comprehensive showcase of various industry sectors, with a strategic focus on consumer goods, Tet food products, Tet gift items, home decoration, as well as family-oriented shopping and entertainment experiences</a:t>
                      </a:r>
                      <a:endParaRPr sz="120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
        <p:nvSpPr>
          <p:cNvPr id="116" name="Google Shape;116;p4"/>
          <p:cNvSpPr txBox="true"/>
          <p:nvPr/>
        </p:nvSpPr>
        <p:spPr>
          <a:xfrm>
            <a:off x="176667" y="116583"/>
            <a:ext cx="11393700" cy="585000"/>
          </a:xfrm>
          <a:prstGeom prst="rect">
            <a:avLst/>
          </a:prstGeom>
          <a:noFill/>
          <a:ln>
            <a:noFill/>
          </a:ln>
        </p:spPr>
        <p:txBody>
          <a:bodyPr spcFirstLastPara="1" wrap="square" lIns="91425" tIns="45700" rIns="91425" bIns="45700" anchor="t" anchorCtr="false">
            <a:spAutoFit/>
          </a:bodyPr>
          <a:lstStyle/>
          <a:p>
            <a:pPr marL="0" marR="0" lvl="0" indent="0" algn="l" rtl="0">
              <a:spcBef>
                <a:spcPts val="0"/>
              </a:spcBef>
              <a:spcAft>
                <a:spcPts val="0"/>
              </a:spcAft>
              <a:buNone/>
            </a:pPr>
            <a:r>
              <a:rPr lang="en-US" sz="3200" b="1" dirty="0">
                <a:solidFill>
                  <a:srgbClr val="C00000"/>
                </a:solidFill>
              </a:rPr>
              <a:t>EXHIBITION ZONES</a:t>
            </a:r>
            <a:endParaRPr sz="3200" b="1" dirty="0">
              <a:solidFill>
                <a:srgbClr val="C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5"/>
          <p:cNvSpPr txBox="true">
            <a:spLocks noGrp="true"/>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false">
            <a:noAutofit/>
          </a:bodyPr>
          <a:lstStyle/>
          <a:p>
            <a:pPr marL="0" lvl="0" indent="0" algn="r" rtl="0">
              <a:spcBef>
                <a:spcPts val="0"/>
              </a:spcBef>
              <a:spcAft>
                <a:spcPts val="0"/>
              </a:spcAft>
              <a:buNone/>
            </a:pPr>
            <a:fld id="{00000000-1234-1234-1234-123412341234}" type="slidenum">
              <a:rPr lang="en-US"/>
            </a:fld>
            <a:endParaRPr lang="en-US"/>
          </a:p>
        </p:txBody>
      </p:sp>
      <p:graphicFrame>
        <p:nvGraphicFramePr>
          <p:cNvPr id="122" name="Google Shape;122;p5"/>
          <p:cNvGraphicFramePr/>
          <p:nvPr/>
        </p:nvGraphicFramePr>
        <p:xfrm>
          <a:off x="61687" y="538887"/>
          <a:ext cx="12068625" cy="6238847"/>
        </p:xfrm>
        <a:graphic>
          <a:graphicData uri="http://schemas.openxmlformats.org/drawingml/2006/table">
            <a:tbl>
              <a:tblPr bandRow="true">
                <a:noFill/>
              </a:tblPr>
              <a:tblGrid>
                <a:gridCol w="647100"/>
                <a:gridCol w="1071150"/>
                <a:gridCol w="1153550"/>
                <a:gridCol w="9196825"/>
              </a:tblGrid>
              <a:tr h="272387">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Hall </a:t>
                      </a:r>
                      <a:endParaRPr dirty="0">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Organizer</a:t>
                      </a:r>
                      <a:endParaRPr dirty="0">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Theme</a:t>
                      </a:r>
                      <a:endParaRPr sz="1000" b="1" u="none" strike="noStrike" cap="none" dirty="0">
                        <a:solidFill>
                          <a:srgbClr val="FFFFFF"/>
                        </a:solidFill>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c>
                  <a:txBody>
                    <a:bodyPr/>
                    <a:lstStyle/>
                    <a:p>
                      <a:pPr marL="0" marR="0" lvl="0" indent="0" algn="ctr" rtl="0">
                        <a:spcBef>
                          <a:spcPts val="0"/>
                        </a:spcBef>
                        <a:spcAft>
                          <a:spcPts val="0"/>
                        </a:spcAft>
                        <a:buClr>
                          <a:srgbClr val="FFFFFF"/>
                        </a:buClr>
                        <a:buSzPts val="1000"/>
                        <a:buFont typeface="Arial" panose="020B0604020202020204"/>
                        <a:buNone/>
                      </a:pPr>
                      <a:r>
                        <a:rPr lang="en-US" sz="1000" b="1" u="none" strike="noStrike" cap="none" dirty="0">
                          <a:solidFill>
                            <a:srgbClr val="FFFFFF"/>
                          </a:solidFill>
                          <a:latin typeface="Arial" panose="020B0604020202020204"/>
                          <a:ea typeface="Arial" panose="020B0604020202020204"/>
                          <a:cs typeface="Arial" panose="020B0604020202020204"/>
                          <a:sym typeface="Arial" panose="020B0604020202020204"/>
                        </a:rPr>
                        <a:t>Content</a:t>
                      </a:r>
                      <a:endParaRPr sz="1000" b="1" u="none" strike="noStrike" cap="none" dirty="0">
                        <a:solidFill>
                          <a:srgbClr val="FFFFFF"/>
                        </a:solidFill>
                        <a:latin typeface="Arial" panose="020B0604020202020204"/>
                        <a:ea typeface="Arial" panose="020B0604020202020204"/>
                        <a:cs typeface="Arial" panose="020B0604020202020204"/>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565"/>
                    </a:solidFill>
                  </a:tcPr>
                </a:tc>
              </a:tr>
              <a:tr h="1073026">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t>Hall 6, 7</a:t>
                      </a:r>
                      <a:endParaRPr sz="1200"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t>Ministry of Industry and Trade </a:t>
                      </a:r>
                      <a:endParaRPr sz="1200"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panose="020B0604020202020204"/>
                        <a:buNone/>
                      </a:pP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Vietnam International Exhibition on Textile, Leather, Footwear, Furniture and Handicrafts Value Chain (VIVC 2026)</a:t>
                      </a:r>
                      <a:endPar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000"/>
                        <a:buFont typeface="Arial" panose="020B0604020202020204"/>
                        <a:buNone/>
                        <a:defRPr/>
                      </a:pPr>
                      <a:r>
                        <a:rPr lang="en-US" sz="1200" dirty="0"/>
                        <a:t>With the message ‘From Materials to Markets – One Complete Value Chain,’ the Exhibition serves as an international-scale B2B trade platform, connecting manufacturing enterprises, suppliers of raw and auxiliary materials, machinery and equipment providers, distributors, and global buyers. The Exhibition aims to foster the formation of a comprehensive value chain for the textile and garment, leather and footwear, furniture, handicrafts, and interior–exterior decoration industries, covering the entire process from design, materials, and production to market distribution and consumption.</a:t>
                      </a: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endParaRPr sz="120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1145203">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t>Hall 8</a:t>
                      </a:r>
                      <a:endParaRPr sz="120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t>Ha </a:t>
                      </a:r>
                      <a:r>
                        <a:rPr lang="en-US" sz="1200"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Noi</a:t>
                      </a:r>
                      <a:endParaRPr sz="120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dirty="0"/>
                        <a:t>Reunion Tet</a:t>
                      </a:r>
                      <a:endParaRPr sz="120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r>
                        <a:rPr lang="en-US" sz="1200" b="1" dirty="0"/>
                        <a:t>1. Hanoi Tet Street</a:t>
                      </a:r>
                      <a:endParaRPr lang="en-US" sz="1200" b="1" dirty="0"/>
                    </a:p>
                    <a:p>
                      <a:r>
                        <a:rPr lang="en-US" sz="1200" b="0" dirty="0"/>
                        <a:t>- A recreation of Hang Ma Street, featuring traditional folk toys and Tet decorative items</a:t>
                      </a:r>
                      <a:endParaRPr lang="en-US" sz="1200" b="0" dirty="0"/>
                    </a:p>
                    <a:p>
                      <a:r>
                        <a:rPr lang="en-US" sz="1200" b="0" dirty="0"/>
                        <a:t>- A recreation of Hang </a:t>
                      </a:r>
                      <a:r>
                        <a:rPr lang="en-US" sz="1200" b="0" dirty="0" err="1"/>
                        <a:t>Ngang</a:t>
                      </a:r>
                      <a:r>
                        <a:rPr lang="en-US" sz="1200" b="0" dirty="0"/>
                        <a:t> – Hang Dao Streets, showcasing Salted dried fruit, Tet sweets, handmade Tet confectionery, and seasonal specialties</a:t>
                      </a:r>
                      <a:endParaRPr lang="en-US" sz="1200" b="0" dirty="0"/>
                    </a:p>
                    <a:p>
                      <a:r>
                        <a:rPr lang="en-US" sz="1200" b="0" dirty="0"/>
                        <a:t>- Bat Trang Pottery Village, presenting traditional ceramic craftsmanship</a:t>
                      </a:r>
                      <a:b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br>
                      <a: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t>2. </a:t>
                      </a:r>
                      <a:r>
                        <a:rPr lang="en-US" sz="1200" b="1" u="none" strike="noStrike" cap="none" dirty="0">
                          <a:latin typeface="Arial" panose="020B0604020202020204" pitchFamily="34" charset="0"/>
                          <a:ea typeface="Arial" panose="020B0604020202020204"/>
                          <a:cs typeface="Arial" panose="020B0604020202020204" pitchFamily="34" charset="0"/>
                          <a:sym typeface="Arial" panose="020B0604020202020204"/>
                        </a:rPr>
                        <a:t>Thang Long Bach </a:t>
                      </a:r>
                      <a:r>
                        <a:rPr lang="en-US" sz="1200" b="1" u="none" strike="noStrike" cap="none" dirty="0" err="1">
                          <a:latin typeface="Arial" panose="020B0604020202020204" pitchFamily="34" charset="0"/>
                          <a:ea typeface="Arial" panose="020B0604020202020204"/>
                          <a:cs typeface="Arial" panose="020B0604020202020204" pitchFamily="34" charset="0"/>
                          <a:sym typeface="Arial" panose="020B0604020202020204"/>
                        </a:rPr>
                        <a:t>Nghe</a:t>
                      </a:r>
                      <a:b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br>
                      <a: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t>- Red couplets and calligraphy</a:t>
                      </a:r>
                      <a:b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br>
                      <a: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t>- Fortune - telling and love blessing activities</a:t>
                      </a:r>
                      <a:b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br>
                      <a: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t>- </a:t>
                      </a:r>
                      <a:r>
                        <a:rPr lang="en-US" sz="1200" dirty="0"/>
                        <a:t>Lucky red envelope (li xi) crafting activities</a:t>
                      </a:r>
                      <a:b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br>
                      <a: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t>- The wishing tree</a:t>
                      </a:r>
                      <a:endParaRPr sz="120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562700">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t>Central Hall</a:t>
                      </a:r>
                      <a:endParaRPr sz="120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u="none" strike="noStrike" cap="none" dirty="0">
                          <a:latin typeface="Arial" panose="020B0604020202020204" pitchFamily="34" charset="0"/>
                          <a:ea typeface="Arial" panose="020B0604020202020204"/>
                          <a:cs typeface="Arial" panose="020B0604020202020204" pitchFamily="34" charset="0"/>
                          <a:sym typeface="Arial" panose="020B0604020202020204"/>
                        </a:rPr>
                        <a:t>Ministry of Culture, Sports and Tourism</a:t>
                      </a:r>
                      <a:endParaRPr sz="120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Arial" panose="020B0604020202020204"/>
                        <a:buNone/>
                      </a:pPr>
                      <a:r>
                        <a:rPr lang="en-US" sz="1200" dirty="0"/>
                        <a:t>Vietnamese Cultural Essence</a:t>
                      </a:r>
                      <a:endParaRPr sz="120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000"/>
                        <a:buFont typeface="Arial" panose="020B0604020202020204"/>
                        <a:buNone/>
                      </a:pP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1. Main stage: Opening and Closing Ceremonies, performance space for celebrating the Communist Party, Spring, and spirit of national renewal</a:t>
                      </a:r>
                      <a:b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b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2. Cultural space decoration of the three regions (North – Central – South) </a:t>
                      </a:r>
                      <a:r>
                        <a:rPr lang="en-US" sz="1200" dirty="0"/>
                        <a:t>along with artistic experience activities, cultural exchanges, and traditional Tet festivals of the three regions</a:t>
                      </a:r>
                      <a:b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br>
                      <a:r>
                        <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rPr>
                        <a:t> 3. </a:t>
                      </a:r>
                      <a:r>
                        <a:rPr lang="en-US" sz="1200" dirty="0"/>
                        <a:t>Signature Tet products of the cultural industries, including the Book Fair, Tourism Fair, and related events</a:t>
                      </a:r>
                      <a:endParaRPr lang="en-US" sz="1200" i="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p>
                      <a:r>
                        <a:rPr lang="en-US" sz="1200" dirty="0"/>
                        <a:t>This area introduces and commercializes signature products from Vietnam’s 12 cultural industries, closely associated with the themes of the traditional Tet holiday and the Spring of </a:t>
                      </a:r>
                      <a:r>
                        <a:rPr lang="en-US" sz="1200" i="1" dirty="0" err="1"/>
                        <a:t>Binh</a:t>
                      </a:r>
                      <a:r>
                        <a:rPr lang="en-US" sz="1200" i="1" dirty="0"/>
                        <a:t> Ngo</a:t>
                      </a:r>
                      <a:r>
                        <a:rPr lang="en-US" sz="1200" dirty="0"/>
                        <a:t>. The exhibition space recreates the atmosphere of Vietnamese Tet through artistic activities, performances, cuisine, fashion, handicrafts, film, music, theater, and traditional folk games. Serving as a convergence of creativity and commerce, this space enables enterprises, organizations, artisans, and artists to showcase products, sign contracts, engage in promotional partnerships, and develop Vietnamese cultural brands. It also stands out as a major attraction for both domestic and international visitors, contributing to the promotion of an image of Vietnam as dynamic, creative, and rich in cultural identity during the traditional Lunar New Year.</a:t>
                      </a:r>
                      <a:endParaRPr lang="en-US" sz="1200" dirty="0"/>
                    </a:p>
                    <a:p>
                      <a:pPr marL="0" marR="0" lvl="0" indent="0" algn="l" rtl="0">
                        <a:spcBef>
                          <a:spcPts val="0"/>
                        </a:spcBef>
                        <a:spcAft>
                          <a:spcPts val="0"/>
                        </a:spcAft>
                        <a:buClr>
                          <a:schemeClr val="dk1"/>
                        </a:buClr>
                        <a:buSzPts val="1000"/>
                        <a:buFont typeface="Arial" panose="020B0604020202020204"/>
                        <a:buNone/>
                      </a:pPr>
                      <a:endParaRPr sz="1200" u="none" strike="noStrike" cap="none" dirty="0">
                        <a:latin typeface="Arial" panose="020B0604020202020204" pitchFamily="34" charset="0"/>
                        <a:ea typeface="Arial" panose="020B0604020202020204"/>
                        <a:cs typeface="Arial" panose="020B0604020202020204" pitchFamily="34" charset="0"/>
                        <a:sym typeface="Arial" panose="020B0604020202020204"/>
                      </a:endParaRPr>
                    </a:p>
                  </a:txBody>
                  <a:tcPr marL="28575" marR="28575" marT="19050" marB="1905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
        <p:nvSpPr>
          <p:cNvPr id="123" name="Google Shape;123;p5"/>
          <p:cNvSpPr txBox="true"/>
          <p:nvPr/>
        </p:nvSpPr>
        <p:spPr>
          <a:xfrm>
            <a:off x="44145" y="-4895"/>
            <a:ext cx="11393700" cy="1077178"/>
          </a:xfrm>
          <a:prstGeom prst="rect">
            <a:avLst/>
          </a:prstGeom>
          <a:noFill/>
          <a:ln>
            <a:noFill/>
          </a:ln>
        </p:spPr>
        <p:txBody>
          <a:bodyPr spcFirstLastPara="1" wrap="square" lIns="91425" tIns="45700" rIns="91425" bIns="45700" anchor="t" anchorCtr="false">
            <a:spAutoFit/>
          </a:bodyPr>
          <a:lstStyle/>
          <a:p>
            <a:r>
              <a:rPr lang="en-US" sz="3200" b="1" dirty="0">
                <a:solidFill>
                  <a:srgbClr val="C00000"/>
                </a:solidFill>
              </a:rPr>
              <a:t>EXHIBITION ZONES</a:t>
            </a:r>
            <a:endParaRPr lang="en-US" sz="3200" b="1" dirty="0">
              <a:solidFill>
                <a:srgbClr val="C00000"/>
              </a:solidFill>
            </a:endParaRPr>
          </a:p>
          <a:p>
            <a:pPr marL="0" marR="0" lvl="0" indent="0" algn="l" rtl="0">
              <a:spcBef>
                <a:spcPts val="0"/>
              </a:spcBef>
              <a:spcAft>
                <a:spcPts val="0"/>
              </a:spcAft>
              <a:buNone/>
            </a:pPr>
            <a:endParaRPr sz="3200" b="1" dirty="0">
              <a:solidFill>
                <a:srgbClr val="C00000"/>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true">
          <a:gsLst>
            <a:gs pos="0">
              <a:schemeClr val="phClr">
                <a:tint val="60000"/>
                <a:lumMod val="110000"/>
              </a:schemeClr>
            </a:gs>
            <a:gs pos="100000">
              <a:schemeClr val="phClr">
                <a:tint val="88000"/>
              </a:schemeClr>
            </a:gs>
          </a:gsLst>
          <a:lin ang="5400000" scaled="false"/>
        </a:gradFill>
        <a:gradFill rotWithShape="true">
          <a:gsLst>
            <a:gs pos="0">
              <a:schemeClr val="phClr">
                <a:tint val="96000"/>
                <a:lumMod val="104000"/>
              </a:schemeClr>
            </a:gs>
            <a:gs pos="100000">
              <a:schemeClr val="phClr">
                <a:shade val="90000"/>
                <a:lumMod val="90000"/>
              </a:schemeClr>
            </a:gs>
          </a:gsLst>
          <a:lin ang="5400000" scaled="false"/>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true">
          <a:blip xmlns:r="http://schemas.openxmlformats.org/officeDocument/2006/relationships" r:embed="rId1">
            <a:duotone>
              <a:schemeClr val="phClr">
                <a:shade val="80000"/>
                <a:lumMod val="80000"/>
              </a:schemeClr>
              <a:schemeClr val="phClr">
                <a:tint val="98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tint val="100000"/>
                <a:shade val="100000"/>
                <a:satMod val="130000"/>
              </a:schemeClr>
            </a:gs>
            <a:gs pos="100000">
              <a:schemeClr val="phClr">
                <a:tint val="50000"/>
                <a:shade val="100000"/>
                <a:satMod val="350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2.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3.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4.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docProps/app.xml><?xml version="1.0" encoding="utf-8"?>
<Properties xmlns="http://schemas.openxmlformats.org/officeDocument/2006/extended-properties" xmlns:vt="http://schemas.openxmlformats.org/officeDocument/2006/docPropsVTypes">
  <Template>{10A4A218-0DA1-4E92-9D4F-0A0D01758650}TF4f6a21e4-c5e3-43c0-9a45-6f250da3af3564e1c59d_win32-7c83cc0e940a</Template>
  <TotalTime>0</TotalTime>
  <Words>33416</Words>
  <Application>WPS 演示</Application>
  <PresentationFormat>Widescreen</PresentationFormat>
  <Paragraphs>766</Paragraphs>
  <Slides>26</Slides>
  <Notes>16</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26</vt:i4>
      </vt:variant>
    </vt:vector>
  </HeadingPairs>
  <TitlesOfParts>
    <vt:vector size="43" baseType="lpstr">
      <vt:lpstr>Arial</vt:lpstr>
      <vt:lpstr>宋体</vt:lpstr>
      <vt:lpstr>Wingdings</vt:lpstr>
      <vt:lpstr>Trebuchet MS</vt:lpstr>
      <vt:lpstr>Wingdings 2</vt:lpstr>
      <vt:lpstr>Play</vt:lpstr>
      <vt:lpstr>古图案</vt:lpstr>
      <vt:lpstr>Arial</vt:lpstr>
      <vt:lpstr>Goudy Old Style</vt:lpstr>
      <vt:lpstr>Aptos</vt:lpstr>
      <vt:lpstr>微软雅黑</vt:lpstr>
      <vt:lpstr>Arial Unicode MS</vt:lpstr>
      <vt:lpstr>Calibri</vt:lpstr>
      <vt:lpstr>等线</vt:lpstr>
      <vt:lpstr>体育1</vt:lpstr>
      <vt:lpstr>SlateVTI</vt:lpstr>
      <vt:lpstr>office theme</vt:lpstr>
      <vt:lpstr>INTRODUCTION  VIETNAM GLORIOUS SPRING FAIR - 2026</vt:lpstr>
      <vt:lpstr>CONTENT  VIETNAM NATIONAL TRADE FAIRS 2026 THE FIRST VIETNAM GLORIOUS SPRING FAIR 2026 VIVC 2026 VEC INTRODUCTION </vt:lpstr>
      <vt:lpstr>I. THE VIETNAM NATIONAL TRADE FAIR SERIES 2026</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THE FIRST VIETNAM GLORIOUS SPRING FAIR - 2026</dc:title>
  <dc:creator>Admin10</dc:creator>
  <cp:lastModifiedBy>16</cp:lastModifiedBy>
  <cp:revision>38</cp:revision>
  <dcterms:created xsi:type="dcterms:W3CDTF">2025-12-30T07:55:42Z</dcterms:created>
  <dcterms:modified xsi:type="dcterms:W3CDTF">2025-12-30T07:55:42Z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KSOProductBuildVer">
    <vt:lpwstr>2052-11.1.0.10161</vt:lpwstr>
  </property>
</Properties>
</file>